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8" r:id="rId4"/>
    <p:sldId id="279" r:id="rId5"/>
    <p:sldId id="262" r:id="rId6"/>
    <p:sldId id="257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74" r:id="rId15"/>
    <p:sldId id="275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500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9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75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425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496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960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4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7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4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0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6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D7597C-132F-4FA0-AFE4-0E5DC7C962C7}" type="datetimeFigureOut">
              <a:rPr lang="ro-RO" smtClean="0"/>
              <a:t>29.11.2023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F7252B-A197-4004-BDFA-9DFC3BE23E1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30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DE5B4-361C-4B73-8930-3BEB2BE1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365"/>
            <a:ext cx="9144000" cy="3293269"/>
          </a:xfrm>
        </p:spPr>
        <p:txBody>
          <a:bodyPr/>
          <a:lstStyle/>
          <a:p>
            <a:r>
              <a:rPr lang="en-US" sz="7200" dirty="0" err="1"/>
              <a:t>tendințe</a:t>
            </a:r>
            <a:r>
              <a:rPr lang="en-US" sz="7200" dirty="0"/>
              <a:t>, </a:t>
            </a:r>
            <a:r>
              <a:rPr lang="en-US" sz="7200" dirty="0" err="1"/>
              <a:t>relații</a:t>
            </a:r>
            <a:r>
              <a:rPr lang="en-US" sz="7200" dirty="0"/>
              <a:t> </a:t>
            </a:r>
            <a:r>
              <a:rPr lang="en-US" sz="7200" dirty="0" err="1"/>
              <a:t>și</a:t>
            </a:r>
            <a:r>
              <a:rPr lang="en-US" sz="7200" dirty="0"/>
              <a:t> </a:t>
            </a:r>
            <a:r>
              <a:rPr lang="en-US" sz="7200" dirty="0" err="1"/>
              <a:t>modele</a:t>
            </a:r>
            <a:r>
              <a:rPr lang="en-US" sz="7200" dirty="0"/>
              <a:t> </a:t>
            </a:r>
            <a:r>
              <a:rPr lang="en-US" sz="7200" dirty="0" err="1"/>
              <a:t>în</a:t>
            </a:r>
            <a:r>
              <a:rPr lang="en-US" sz="7200" dirty="0"/>
              <a:t> </a:t>
            </a:r>
            <a:r>
              <a:rPr lang="en-US" sz="7200" dirty="0" err="1"/>
              <a:t>datele</a:t>
            </a:r>
            <a:r>
              <a:rPr lang="en-US" sz="7200" dirty="0"/>
              <a:t> </a:t>
            </a:r>
            <a:r>
              <a:rPr lang="en-US" sz="7200" dirty="0" err="1"/>
              <a:t>muzicale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568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en-US" dirty="0" err="1"/>
              <a:t>Tempoul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des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ro-RO" dirty="0"/>
              <a:t>genuri de muzica</a:t>
            </a:r>
          </a:p>
        </p:txBody>
      </p:sp>
    </p:spTree>
    <p:extLst>
      <p:ext uri="{BB962C8B-B14F-4D97-AF65-F5344CB8AC3E}">
        <p14:creationId xmlns:p14="http://schemas.microsoft.com/office/powerpoint/2010/main" val="147304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9">
            <a:extLst>
              <a:ext uri="{FF2B5EF4-FFF2-40B4-BE49-F238E27FC236}">
                <a16:creationId xmlns:a16="http://schemas.microsoft.com/office/drawing/2014/main" id="{D6F42E8F-661F-416A-ABEC-BF23C8DA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814387"/>
            <a:ext cx="9344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ro-RO" dirty="0"/>
              <a:t>Cel mai </a:t>
            </a:r>
            <a:r>
              <a:rPr lang="en-US" dirty="0"/>
              <a:t>bun tempo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5263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076B44BC-1C21-486D-A017-B5D2B011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58" y="962457"/>
            <a:ext cx="9329965" cy="49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79B6CE-3462-4267-9FB7-A3CDB690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82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0" i="0" dirty="0" err="1">
                <a:solidFill>
                  <a:schemeClr val="tx1"/>
                </a:solidFill>
                <a:effectLst/>
                <a:latin typeface="Söhne"/>
              </a:rPr>
              <a:t>Scatter</a:t>
            </a:r>
            <a:r>
              <a:rPr lang="ro-RO" b="0" i="0" dirty="0">
                <a:solidFill>
                  <a:schemeClr val="tx1"/>
                </a:solidFill>
                <a:effectLst/>
                <a:latin typeface="Söhne"/>
              </a:rPr>
              <a:t> plot pentru a vedea daca melodiile mai ritmate sau mai </a:t>
            </a:r>
            <a:r>
              <a:rPr lang="ro-RO" b="0" i="0" dirty="0" err="1">
                <a:solidFill>
                  <a:schemeClr val="tx1"/>
                </a:solidFill>
                <a:effectLst/>
                <a:latin typeface="Söhne"/>
              </a:rPr>
              <a:t>dansabile</a:t>
            </a:r>
            <a:r>
              <a:rPr lang="ro-RO" b="0" i="0" dirty="0">
                <a:solidFill>
                  <a:schemeClr val="tx1"/>
                </a:solidFill>
                <a:effectLst/>
                <a:latin typeface="Söhne"/>
              </a:rPr>
              <a:t> au tendința să fie mai scurte sau mai lungi.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F0EE101-CF7B-45A7-9E8A-F9CD624F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57325"/>
            <a:ext cx="7448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8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ABFFBF7-8F33-4901-886E-49E6213F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2" y="82748"/>
            <a:ext cx="11282893" cy="63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6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CB2D4526-55F1-44FA-886A-8ADDE096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07194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err="1"/>
              <a:t>Spotify</a:t>
            </a:r>
            <a:endParaRPr lang="ro-RO" dirty="0"/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 err="1"/>
              <a:t>Acest</a:t>
            </a:r>
            <a:r>
              <a:rPr lang="en-US" sz="3200" dirty="0"/>
              <a:t> set de date con</a:t>
            </a:r>
            <a:r>
              <a:rPr lang="ro-MD" sz="3200" dirty="0"/>
              <a:t>ține 116.000 de rânduri și 24 de coloane, în coloane avem totul necesar pentru a rezolva problema noastră dar anume popularitatea cântecelor din anul trecut pentru a prezice popularitatea cântecelor pe care cineva v-a dori să le scoată, ce tempo, ce lungime, ce instrumente și alte caracteristici pentru ajutor.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38269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Caracterizarea</a:t>
            </a: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428625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 err="1"/>
              <a:t>Coloanele</a:t>
            </a:r>
            <a:r>
              <a:rPr lang="en-US" sz="3200" dirty="0"/>
              <a:t> "</a:t>
            </a:r>
            <a:r>
              <a:rPr lang="en-US" sz="3200" dirty="0" err="1"/>
              <a:t>track_genre</a:t>
            </a:r>
            <a:r>
              <a:rPr lang="en-US" sz="3200" dirty="0"/>
              <a:t>", "tempo", "danceability", "duration", </a:t>
            </a:r>
            <a:r>
              <a:rPr lang="en-US" sz="3200" dirty="0" err="1"/>
              <a:t>și</a:t>
            </a:r>
            <a:r>
              <a:rPr lang="en-US" sz="3200" dirty="0"/>
              <a:t> "popularity" din </a:t>
            </a:r>
            <a:r>
              <a:rPr lang="en-US" sz="3200" dirty="0" err="1"/>
              <a:t>setul</a:t>
            </a:r>
            <a:r>
              <a:rPr lang="en-US" sz="3200" dirty="0"/>
              <a:t> de date sunt </a:t>
            </a:r>
            <a:r>
              <a:rPr lang="en-US" sz="3200" dirty="0" err="1"/>
              <a:t>caracteristici</a:t>
            </a:r>
            <a:r>
              <a:rPr lang="en-US" sz="3200" dirty="0"/>
              <a:t> </a:t>
            </a:r>
            <a:r>
              <a:rPr lang="en-US" sz="3200" dirty="0" err="1"/>
              <a:t>muzicale</a:t>
            </a:r>
            <a:r>
              <a:rPr lang="en-US" sz="3200" dirty="0"/>
              <a:t> </a:t>
            </a:r>
            <a:r>
              <a:rPr lang="en-US" sz="3200" dirty="0" err="1"/>
              <a:t>esențiale</a:t>
            </a:r>
            <a:r>
              <a:rPr lang="en-US" sz="3200" dirty="0"/>
              <a:t> care pot fi </a:t>
            </a:r>
            <a:r>
              <a:rPr lang="en-US" sz="3200" dirty="0" err="1"/>
              <a:t>utilizate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efectua</a:t>
            </a:r>
            <a:r>
              <a:rPr lang="en-US" sz="3200" dirty="0"/>
              <a:t> </a:t>
            </a:r>
            <a:r>
              <a:rPr lang="en-US" sz="3200" dirty="0" err="1"/>
              <a:t>predicții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analize</a:t>
            </a:r>
            <a:r>
              <a:rPr lang="en-US" sz="3200" dirty="0"/>
              <a:t> legate de </a:t>
            </a:r>
            <a:r>
              <a:rPr lang="en-US" sz="3200" dirty="0" err="1"/>
              <a:t>muzică</a:t>
            </a:r>
            <a:r>
              <a:rPr lang="en-US" sz="3200" dirty="0"/>
              <a:t>. </a:t>
            </a:r>
            <a:r>
              <a:rPr lang="en-US" sz="3200" dirty="0" err="1"/>
              <a:t>Aceste</a:t>
            </a:r>
            <a:r>
              <a:rPr lang="en-US" sz="3200" dirty="0"/>
              <a:t> </a:t>
            </a:r>
            <a:r>
              <a:rPr lang="en-US" sz="3200" dirty="0" err="1"/>
              <a:t>caracteristici</a:t>
            </a:r>
            <a:r>
              <a:rPr lang="en-US" sz="3200" dirty="0"/>
              <a:t> pot </a:t>
            </a:r>
            <a:r>
              <a:rPr lang="en-US" sz="3200" dirty="0" err="1"/>
              <a:t>dezvălui</a:t>
            </a:r>
            <a:r>
              <a:rPr lang="en-US" sz="3200" dirty="0"/>
              <a:t> </a:t>
            </a:r>
            <a:r>
              <a:rPr lang="en-US" sz="3200" dirty="0" err="1"/>
              <a:t>tendințe</a:t>
            </a:r>
            <a:r>
              <a:rPr lang="en-US" sz="3200" dirty="0"/>
              <a:t>, </a:t>
            </a:r>
            <a:r>
              <a:rPr lang="en-US" sz="3200" dirty="0" err="1"/>
              <a:t>relații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modele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datele</a:t>
            </a:r>
            <a:r>
              <a:rPr lang="en-US" sz="3200" dirty="0"/>
              <a:t> </a:t>
            </a:r>
            <a:r>
              <a:rPr lang="en-US" sz="3200" dirty="0" err="1"/>
              <a:t>muzicale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pot </a:t>
            </a:r>
            <a:r>
              <a:rPr lang="en-US" sz="3200" dirty="0" err="1"/>
              <a:t>servi</a:t>
            </a:r>
            <a:r>
              <a:rPr lang="en-US" sz="3200" dirty="0"/>
              <a:t> la diverse </a:t>
            </a:r>
            <a:r>
              <a:rPr lang="en-US" sz="3200" dirty="0" err="1"/>
              <a:t>scopuri</a:t>
            </a:r>
            <a:r>
              <a:rPr lang="en-US" sz="3200" dirty="0"/>
              <a:t>, </a:t>
            </a:r>
            <a:r>
              <a:rPr lang="en-US" sz="3200" dirty="0" err="1"/>
              <a:t>inclusiv</a:t>
            </a:r>
            <a:r>
              <a:rPr lang="en-US" sz="3200" dirty="0"/>
              <a:t> </a:t>
            </a:r>
            <a:r>
              <a:rPr lang="en-US" sz="3200" dirty="0" err="1"/>
              <a:t>dezvoltarea</a:t>
            </a:r>
            <a:r>
              <a:rPr lang="en-US" sz="3200" dirty="0"/>
              <a:t> de </a:t>
            </a:r>
            <a:r>
              <a:rPr lang="en-US" sz="3200" dirty="0" err="1"/>
              <a:t>modele</a:t>
            </a:r>
            <a:r>
              <a:rPr lang="en-US" sz="3200" dirty="0"/>
              <a:t> de </a:t>
            </a:r>
            <a:r>
              <a:rPr lang="en-US" sz="3200" dirty="0" err="1"/>
              <a:t>învățare</a:t>
            </a:r>
            <a:r>
              <a:rPr lang="en-US" sz="3200" dirty="0"/>
              <a:t> </a:t>
            </a:r>
            <a:r>
              <a:rPr lang="en-US" sz="3200" dirty="0" err="1"/>
              <a:t>automată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face </a:t>
            </a:r>
            <a:r>
              <a:rPr lang="en-US" sz="3200" dirty="0" err="1"/>
              <a:t>predicții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clasificări</a:t>
            </a:r>
            <a:r>
              <a:rPr lang="en-US" sz="3200" dirty="0"/>
              <a:t> legate de </a:t>
            </a:r>
            <a:r>
              <a:rPr lang="en-US" sz="3200" dirty="0" err="1"/>
              <a:t>muzică</a:t>
            </a:r>
            <a:r>
              <a:rPr lang="en-US" sz="3200" dirty="0"/>
              <a:t>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71245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Caracterizarea</a:t>
            </a: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dirty="0" err="1"/>
              <a:t>Aceste</a:t>
            </a:r>
            <a:r>
              <a:rPr lang="en-US" sz="3200" dirty="0"/>
              <a:t> </a:t>
            </a:r>
            <a:r>
              <a:rPr lang="en-US" sz="3200" dirty="0" err="1"/>
              <a:t>caracteristici</a:t>
            </a:r>
            <a:r>
              <a:rPr lang="en-US" sz="3200" dirty="0"/>
              <a:t> pot fi </a:t>
            </a:r>
            <a:r>
              <a:rPr lang="en-US" sz="3200" dirty="0" err="1"/>
              <a:t>utilizate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analize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modele</a:t>
            </a:r>
            <a:r>
              <a:rPr lang="en-US" sz="3200" dirty="0"/>
              <a:t> de </a:t>
            </a:r>
            <a:r>
              <a:rPr lang="en-US" sz="3200" dirty="0" err="1"/>
              <a:t>predicție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înțelege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bine </a:t>
            </a:r>
            <a:r>
              <a:rPr lang="en-US" sz="3200" dirty="0" err="1"/>
              <a:t>trăsăturile</a:t>
            </a:r>
            <a:r>
              <a:rPr lang="en-US" sz="3200" dirty="0"/>
              <a:t> </a:t>
            </a:r>
            <a:r>
              <a:rPr lang="en-US" sz="3200" dirty="0" err="1"/>
              <a:t>muzicale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face </a:t>
            </a:r>
            <a:r>
              <a:rPr lang="en-US" sz="3200" dirty="0" err="1"/>
              <a:t>proiecții</a:t>
            </a:r>
            <a:r>
              <a:rPr lang="en-US" sz="3200" dirty="0"/>
              <a:t> legate de </a:t>
            </a:r>
            <a:r>
              <a:rPr lang="en-US" sz="3200" dirty="0" err="1"/>
              <a:t>popularitate</a:t>
            </a:r>
            <a:r>
              <a:rPr lang="en-US" sz="3200" dirty="0"/>
              <a:t>, gen </a:t>
            </a:r>
            <a:r>
              <a:rPr lang="en-US" sz="3200" dirty="0" err="1"/>
              <a:t>muzical</a:t>
            </a:r>
            <a:r>
              <a:rPr lang="en-US" sz="3200" dirty="0"/>
              <a:t>, </a:t>
            </a:r>
            <a:r>
              <a:rPr lang="en-US" sz="3200" dirty="0" err="1"/>
              <a:t>preferințe</a:t>
            </a:r>
            <a:r>
              <a:rPr lang="en-US" sz="3200" dirty="0"/>
              <a:t> ale </a:t>
            </a:r>
            <a:r>
              <a:rPr lang="en-US" sz="3200" dirty="0" err="1"/>
              <a:t>ascultătorilor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alte</a:t>
            </a:r>
            <a:r>
              <a:rPr lang="en-US" sz="3200" dirty="0"/>
              <a:t> </a:t>
            </a:r>
            <a:r>
              <a:rPr lang="en-US" sz="3200" dirty="0" err="1"/>
              <a:t>aspecte</a:t>
            </a:r>
            <a:r>
              <a:rPr lang="en-US" sz="3200" dirty="0"/>
              <a:t> legate de </a:t>
            </a:r>
            <a:r>
              <a:rPr lang="en-US" sz="3200" dirty="0" err="1"/>
              <a:t>muzică</a:t>
            </a:r>
            <a:r>
              <a:rPr lang="en-US" sz="3200" dirty="0"/>
              <a:t>. De </a:t>
            </a:r>
            <a:r>
              <a:rPr lang="en-US" sz="3200" dirty="0" err="1"/>
              <a:t>exemplu</a:t>
            </a:r>
            <a:r>
              <a:rPr lang="en-US" sz="3200" dirty="0"/>
              <a:t>, </a:t>
            </a:r>
            <a:r>
              <a:rPr lang="en-US" sz="3200" dirty="0" err="1"/>
              <a:t>puteți</a:t>
            </a:r>
            <a:r>
              <a:rPr lang="en-US" sz="3200" dirty="0"/>
              <a:t> </a:t>
            </a:r>
            <a:r>
              <a:rPr lang="en-US" sz="3200" dirty="0" err="1"/>
              <a:t>dezvolta</a:t>
            </a:r>
            <a:r>
              <a:rPr lang="en-US" sz="3200" dirty="0"/>
              <a:t> </a:t>
            </a:r>
            <a:r>
              <a:rPr lang="en-US" sz="3200" dirty="0" err="1"/>
              <a:t>modele</a:t>
            </a:r>
            <a:r>
              <a:rPr lang="en-US" sz="3200" dirty="0"/>
              <a:t> de </a:t>
            </a:r>
            <a:r>
              <a:rPr lang="en-US" sz="3200" dirty="0" err="1"/>
              <a:t>clasificare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regresie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prezice</a:t>
            </a:r>
            <a:r>
              <a:rPr lang="en-US" sz="3200" dirty="0"/>
              <a:t> </a:t>
            </a:r>
            <a:r>
              <a:rPr lang="en-US" sz="3200" dirty="0" err="1"/>
              <a:t>genul</a:t>
            </a:r>
            <a:r>
              <a:rPr lang="en-US" sz="3200" dirty="0"/>
              <a:t> </a:t>
            </a:r>
            <a:r>
              <a:rPr lang="en-US" sz="3200" dirty="0" err="1"/>
              <a:t>muzical</a:t>
            </a:r>
            <a:r>
              <a:rPr lang="en-US" sz="3200" dirty="0"/>
              <a:t> al </a:t>
            </a:r>
            <a:r>
              <a:rPr lang="en-US" sz="3200" dirty="0" err="1"/>
              <a:t>unei</a:t>
            </a:r>
            <a:r>
              <a:rPr lang="en-US" sz="3200" dirty="0"/>
              <a:t> </a:t>
            </a:r>
            <a:r>
              <a:rPr lang="en-US" sz="3200" dirty="0" err="1"/>
              <a:t>piese</a:t>
            </a:r>
            <a:r>
              <a:rPr lang="en-US" sz="3200" dirty="0"/>
              <a:t>, </a:t>
            </a:r>
            <a:r>
              <a:rPr lang="en-US" sz="3200" dirty="0" err="1"/>
              <a:t>popularitatea</a:t>
            </a:r>
            <a:r>
              <a:rPr lang="en-US" sz="3200" dirty="0"/>
              <a:t> </a:t>
            </a:r>
            <a:r>
              <a:rPr lang="en-US" sz="3200" dirty="0" err="1"/>
              <a:t>ei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a </a:t>
            </a:r>
            <a:r>
              <a:rPr lang="en-US" sz="3200" dirty="0" err="1"/>
              <a:t>determina</a:t>
            </a:r>
            <a:r>
              <a:rPr lang="en-US" sz="3200" dirty="0"/>
              <a:t> cum </a:t>
            </a:r>
            <a:r>
              <a:rPr lang="en-US" sz="3200" dirty="0" err="1"/>
              <a:t>caracteristicile</a:t>
            </a:r>
            <a:r>
              <a:rPr lang="en-US" sz="3200" dirty="0"/>
              <a:t> </a:t>
            </a:r>
            <a:r>
              <a:rPr lang="en-US" sz="3200" dirty="0" err="1"/>
              <a:t>ritmice</a:t>
            </a:r>
            <a:r>
              <a:rPr lang="en-US" sz="3200" dirty="0"/>
              <a:t> </a:t>
            </a:r>
            <a:r>
              <a:rPr lang="en-US" sz="3200" dirty="0" err="1"/>
              <a:t>influențează</a:t>
            </a:r>
            <a:r>
              <a:rPr lang="en-US" sz="3200" dirty="0"/>
              <a:t> </a:t>
            </a:r>
            <a:r>
              <a:rPr lang="en-US" sz="3200" dirty="0" err="1"/>
              <a:t>dansabilitatea</a:t>
            </a:r>
            <a:r>
              <a:rPr lang="en-US" sz="3200" dirty="0"/>
              <a:t>.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66768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BF479EF8-3E2A-44CF-A8F5-0CB60DE8F178}"/>
              </a:ext>
            </a:extLst>
          </p:cNvPr>
          <p:cNvSpPr txBox="1">
            <a:spLocks/>
          </p:cNvSpPr>
          <p:nvPr/>
        </p:nvSpPr>
        <p:spPr>
          <a:xfrm>
            <a:off x="1524000" y="466725"/>
            <a:ext cx="9144000" cy="10429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err="1"/>
              <a:t>Continutul</a:t>
            </a:r>
            <a:endParaRPr lang="ro-RO" dirty="0"/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28983C3E-5D26-471A-91A5-D20BD9A2CD7C}"/>
              </a:ext>
            </a:extLst>
          </p:cNvPr>
          <p:cNvSpPr txBox="1">
            <a:spLocks/>
          </p:cNvSpPr>
          <p:nvPr/>
        </p:nvSpPr>
        <p:spPr>
          <a:xfrm>
            <a:off x="1524000" y="1876425"/>
            <a:ext cx="9601200" cy="358140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3200" dirty="0"/>
              <a:t>Setul de date are:</a:t>
            </a:r>
          </a:p>
          <a:p>
            <a:pPr marL="0" indent="0">
              <a:buNone/>
            </a:pPr>
            <a:r>
              <a:rPr lang="ro-RO" sz="3200" dirty="0"/>
              <a:t>114,000 de rânduri</a:t>
            </a:r>
          </a:p>
          <a:p>
            <a:pPr marL="0" indent="0">
              <a:buNone/>
            </a:pPr>
            <a:r>
              <a:rPr lang="ro-RO" sz="3200" dirty="0"/>
              <a:t>22 de coloane</a:t>
            </a:r>
          </a:p>
          <a:p>
            <a:pPr marL="0" indent="0">
              <a:buNone/>
            </a:pPr>
            <a:r>
              <a:rPr lang="ro-RO" sz="3200" dirty="0"/>
              <a:t>Și sunt prezente </a:t>
            </a:r>
            <a:r>
              <a:rPr lang="ro-RO" sz="3200" dirty="0" err="1"/>
              <a:t>chr</a:t>
            </a:r>
            <a:r>
              <a:rPr lang="ro-RO" sz="3200" dirty="0"/>
              <a:t>, </a:t>
            </a:r>
            <a:r>
              <a:rPr lang="ro-RO" sz="3200" dirty="0" err="1"/>
              <a:t>int</a:t>
            </a:r>
            <a:r>
              <a:rPr lang="ro-RO" sz="3200" dirty="0"/>
              <a:t> și </a:t>
            </a:r>
            <a:r>
              <a:rPr lang="ro-RO" sz="3200" dirty="0" err="1"/>
              <a:t>dbl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85795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E3AFC9-9345-4A79-AD0E-D67B0907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Obiectivele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3AB47C-0627-458B-8675-7792961E0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9725" y="2727724"/>
            <a:ext cx="10115550" cy="1636353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Construirea unui sistem de recomandare bazat pe anumite intrări sau preferințe ale utilizatorului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o-RO" altLang="ro-RO" sz="36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Prezicerea popularității următorului cântec</a:t>
            </a:r>
            <a:endParaRPr kumimoji="0" lang="ro-RO" altLang="ro-R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Cate </a:t>
            </a:r>
            <a:r>
              <a:rPr lang="en-US" dirty="0" err="1"/>
              <a:t>piese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populare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D6566F2-D47B-4A69-8D69-7CA526DC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428750"/>
            <a:ext cx="9344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EBDC036E-D411-48E6-ACAE-6B15C3C0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62200"/>
            <a:ext cx="9601200" cy="1485900"/>
          </a:xfrm>
        </p:spPr>
        <p:txBody>
          <a:bodyPr/>
          <a:lstStyle/>
          <a:p>
            <a:pPr algn="ctr"/>
            <a:r>
              <a:rPr lang="ro-RO" dirty="0"/>
              <a:t>Număr de popularitate </a:t>
            </a:r>
            <a:r>
              <a:rPr lang="ro-RO" dirty="0" err="1"/>
              <a:t>dupa</a:t>
            </a:r>
            <a:r>
              <a:rPr lang="ro-RO" dirty="0"/>
              <a:t> genuri de muzica</a:t>
            </a:r>
          </a:p>
        </p:txBody>
      </p:sp>
    </p:spTree>
    <p:extLst>
      <p:ext uri="{BB962C8B-B14F-4D97-AF65-F5344CB8AC3E}">
        <p14:creationId xmlns:p14="http://schemas.microsoft.com/office/powerpoint/2010/main" val="321819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335EDAA0-687C-4BA6-BF1E-8F87C615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7" y="590308"/>
            <a:ext cx="11273993" cy="59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384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Trunchiere</Template>
  <TotalTime>1270</TotalTime>
  <Words>303</Words>
  <Application>Microsoft Office PowerPoint</Application>
  <PresentationFormat>Ecran lat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22" baseType="lpstr">
      <vt:lpstr>Arial</vt:lpstr>
      <vt:lpstr>Franklin Gothic Book</vt:lpstr>
      <vt:lpstr>inherit</vt:lpstr>
      <vt:lpstr>Söhne</vt:lpstr>
      <vt:lpstr>Trunchiere</vt:lpstr>
      <vt:lpstr>tendințe, relații și modele în datele muzicale</vt:lpstr>
      <vt:lpstr>Prezentare PowerPoint</vt:lpstr>
      <vt:lpstr>Prezentare PowerPoint</vt:lpstr>
      <vt:lpstr>Prezentare PowerPoint</vt:lpstr>
      <vt:lpstr>Prezentare PowerPoint</vt:lpstr>
      <vt:lpstr>Obiectivele</vt:lpstr>
      <vt:lpstr>Cate piese au devenit populare</vt:lpstr>
      <vt:lpstr>Număr de popularitate dupa genuri de muzica</vt:lpstr>
      <vt:lpstr>Prezentare PowerPoint</vt:lpstr>
      <vt:lpstr>Tempoul cel mai des folosit dupa genuri de muzica</vt:lpstr>
      <vt:lpstr>Prezentare PowerPoint</vt:lpstr>
      <vt:lpstr>Cel mai bun tempo</vt:lpstr>
      <vt:lpstr>Prezentare PowerPoint</vt:lpstr>
      <vt:lpstr>Scatter plot pentru a vedea daca melodiile mai ritmate sau mai dansabile au tendința să fie mai scurte sau mai lungi.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Setul de date Spotify</dc:title>
  <dc:creator>Dumitru Malicic</dc:creator>
  <cp:lastModifiedBy>Dumitru Malicic</cp:lastModifiedBy>
  <cp:revision>24</cp:revision>
  <dcterms:created xsi:type="dcterms:W3CDTF">2023-09-20T09:26:27Z</dcterms:created>
  <dcterms:modified xsi:type="dcterms:W3CDTF">2023-11-29T10:57:05Z</dcterms:modified>
</cp:coreProperties>
</file>