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8035E31F-20B5-45B2-B8C5-C3A181CC9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Tableau Visualization 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Quaterly">
            <a:extLst>
              <a:ext uri="{FF2B5EF4-FFF2-40B4-BE49-F238E27FC236}">
                <a16:creationId xmlns:a16="http://schemas.microsoft.com/office/drawing/2014/main" xmlns="" id="{F28F3700-CCF6-499C-86A1-E818A3A5A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6625" y="790575"/>
            <a:ext cx="52387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Yearly">
            <a:extLst>
              <a:ext uri="{FF2B5EF4-FFF2-40B4-BE49-F238E27FC236}">
                <a16:creationId xmlns:a16="http://schemas.microsoft.com/office/drawing/2014/main" xmlns="" id="{A95DAC14-BD43-4984-B9FB-27B6FFBD3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6850" y="871537"/>
            <a:ext cx="92583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ily">
            <a:extLst>
              <a:ext uri="{FF2B5EF4-FFF2-40B4-BE49-F238E27FC236}">
                <a16:creationId xmlns:a16="http://schemas.microsoft.com/office/drawing/2014/main" xmlns="" id="{DB03981E-8B5F-446B-BDAC-FD6A731CA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6850" y="871537"/>
            <a:ext cx="92583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Weekly">
            <a:extLst>
              <a:ext uri="{FF2B5EF4-FFF2-40B4-BE49-F238E27FC236}">
                <a16:creationId xmlns:a16="http://schemas.microsoft.com/office/drawing/2014/main" xmlns="" id="{806591BF-141E-4D04-89C6-925B5DE9D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6850" y="871537"/>
            <a:ext cx="92583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onthly">
            <a:extLst>
              <a:ext uri="{FF2B5EF4-FFF2-40B4-BE49-F238E27FC236}">
                <a16:creationId xmlns:a16="http://schemas.microsoft.com/office/drawing/2014/main" xmlns="" id="{B3637CB8-FBE0-4F37-824B-9C24BFFE7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86012" y="871537"/>
            <a:ext cx="74199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Custom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Tableau Visualization 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Visualization </dc:title>
  <dc:creator/>
  <cp:lastModifiedBy>HP</cp:lastModifiedBy>
  <cp:revision>1</cp:revision>
  <dcterms:created xsi:type="dcterms:W3CDTF">2021-05-26T07:56:30Z</dcterms:created>
  <dcterms:modified xsi:type="dcterms:W3CDTF">2021-05-26T07:57:56Z</dcterms:modified>
</cp:coreProperties>
</file>