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2" r:id="rId2"/>
  </p:sldMasterIdLst>
  <p:notesMasterIdLst>
    <p:notesMasterId r:id="rId13"/>
  </p:notesMasterIdLst>
  <p:handoutMasterIdLst>
    <p:handoutMasterId r:id="rId14"/>
  </p:handoutMasterIdLst>
  <p:sldIdLst>
    <p:sldId id="383" r:id="rId3"/>
    <p:sldId id="342" r:id="rId4"/>
    <p:sldId id="384" r:id="rId5"/>
    <p:sldId id="360" r:id="rId6"/>
    <p:sldId id="390" r:id="rId7"/>
    <p:sldId id="392" r:id="rId8"/>
    <p:sldId id="368" r:id="rId9"/>
    <p:sldId id="385" r:id="rId10"/>
    <p:sldId id="393" r:id="rId11"/>
    <p:sldId id="391" r:id="rId12"/>
  </p:sldIdLst>
  <p:sldSz cx="9144000" cy="6858000" type="screen4x3"/>
  <p:notesSz cx="6669088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3" userDrawn="1">
          <p15:clr>
            <a:srgbClr val="A4A3A4"/>
          </p15:clr>
        </p15:guide>
        <p15:guide id="2" pos="3214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4" pos="217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7FC31C"/>
    <a:srgbClr val="0C419A"/>
    <a:srgbClr val="FFCCFF"/>
    <a:srgbClr val="A6F022"/>
    <a:srgbClr val="C7FA60"/>
    <a:srgbClr val="CCCC00"/>
    <a:srgbClr val="E1DC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7" autoAdjust="0"/>
    <p:restoredTop sz="92007" autoAdjust="0"/>
  </p:normalViewPr>
  <p:slideViewPr>
    <p:cSldViewPr>
      <p:cViewPr>
        <p:scale>
          <a:sx n="80" d="100"/>
          <a:sy n="80" d="100"/>
        </p:scale>
        <p:origin x="-103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402" y="-108"/>
      </p:cViewPr>
      <p:guideLst>
        <p:guide orient="horz" pos="2143"/>
        <p:guide orient="horz" pos="3129"/>
        <p:guide pos="3111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5FCBF3-5886-4153-850A-DEA7D929637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2E9EF70-06CB-4C32-B7EA-0ACC8C8CBB87}">
      <dgm:prSet phldrT="[Texte]"/>
      <dgm:spPr>
        <a:solidFill>
          <a:srgbClr val="0070C0"/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</a:rPr>
            <a:t>Etape 1 :</a:t>
          </a:r>
        </a:p>
        <a:p>
          <a:r>
            <a:rPr lang="fr-FR" b="1" dirty="0" smtClean="0">
              <a:solidFill>
                <a:schemeClr val="bg1"/>
              </a:solidFill>
            </a:rPr>
            <a:t>Travail de groupe</a:t>
          </a:r>
        </a:p>
        <a:p>
          <a:r>
            <a:rPr lang="fr-FR" b="1" dirty="0" smtClean="0">
              <a:solidFill>
                <a:schemeClr val="bg1"/>
              </a:solidFill>
            </a:rPr>
            <a:t>(30 minutes)</a:t>
          </a:r>
          <a:endParaRPr lang="fr-FR" b="1" dirty="0">
            <a:solidFill>
              <a:schemeClr val="bg1"/>
            </a:solidFill>
          </a:endParaRPr>
        </a:p>
      </dgm:t>
    </dgm:pt>
    <dgm:pt modelId="{7AD8B04D-A260-4A76-A0A7-0403508E5AF9}" type="parTrans" cxnId="{46A734C0-45F5-41C0-A02E-822ED844D7CB}">
      <dgm:prSet/>
      <dgm:spPr/>
      <dgm:t>
        <a:bodyPr/>
        <a:lstStyle/>
        <a:p>
          <a:endParaRPr lang="fr-FR">
            <a:solidFill>
              <a:srgbClr val="0070C0"/>
            </a:solidFill>
          </a:endParaRPr>
        </a:p>
      </dgm:t>
    </dgm:pt>
    <dgm:pt modelId="{55246731-8228-4BA6-B62C-DE1BD29725B7}" type="sibTrans" cxnId="{46A734C0-45F5-41C0-A02E-822ED844D7CB}">
      <dgm:prSet/>
      <dgm:spPr/>
      <dgm:t>
        <a:bodyPr/>
        <a:lstStyle/>
        <a:p>
          <a:endParaRPr lang="fr-FR">
            <a:solidFill>
              <a:srgbClr val="0070C0"/>
            </a:solidFill>
          </a:endParaRPr>
        </a:p>
      </dgm:t>
    </dgm:pt>
    <dgm:pt modelId="{9152AAD2-89F6-492E-A289-FEA0EC8AA094}">
      <dgm:prSet phldrT="[Texte]"/>
      <dgm:spPr>
        <a:solidFill>
          <a:srgbClr val="0070C0"/>
        </a:solidFill>
      </dgm:spPr>
      <dgm:t>
        <a:bodyPr/>
        <a:lstStyle/>
        <a:p>
          <a:pPr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b="1" dirty="0" smtClean="0">
              <a:solidFill>
                <a:schemeClr val="bg1"/>
              </a:solidFill>
            </a:rPr>
            <a:t>Etape 2 :</a:t>
          </a: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b="1" dirty="0" smtClean="0">
              <a:solidFill>
                <a:schemeClr val="bg1"/>
              </a:solidFill>
            </a:rPr>
            <a:t>Conférence de presse</a:t>
          </a: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b="1" dirty="0" smtClean="0">
              <a:solidFill>
                <a:schemeClr val="bg1"/>
              </a:solidFill>
            </a:rPr>
            <a:t>(4 x 10 minutes)</a:t>
          </a:r>
          <a:endParaRPr lang="fr-FR" b="1" dirty="0">
            <a:solidFill>
              <a:schemeClr val="bg1"/>
            </a:solidFill>
          </a:endParaRPr>
        </a:p>
      </dgm:t>
    </dgm:pt>
    <dgm:pt modelId="{C24BE325-2E3E-4D45-92D1-724A150F66D6}" type="parTrans" cxnId="{9FEE56E4-8604-4925-A55F-B654F196B703}">
      <dgm:prSet/>
      <dgm:spPr/>
      <dgm:t>
        <a:bodyPr/>
        <a:lstStyle/>
        <a:p>
          <a:endParaRPr lang="fr-FR">
            <a:solidFill>
              <a:srgbClr val="0070C0"/>
            </a:solidFill>
          </a:endParaRPr>
        </a:p>
      </dgm:t>
    </dgm:pt>
    <dgm:pt modelId="{09BFF5C7-A448-4A3C-B75F-E5984D0E6293}" type="sibTrans" cxnId="{9FEE56E4-8604-4925-A55F-B654F196B703}">
      <dgm:prSet/>
      <dgm:spPr/>
      <dgm:t>
        <a:bodyPr/>
        <a:lstStyle/>
        <a:p>
          <a:endParaRPr lang="fr-FR">
            <a:solidFill>
              <a:srgbClr val="0070C0"/>
            </a:solidFill>
          </a:endParaRPr>
        </a:p>
      </dgm:t>
    </dgm:pt>
    <dgm:pt modelId="{E338AEDA-F47B-42E9-99AD-1DF602E766EA}">
      <dgm:prSet phldrT="[Texte]"/>
      <dgm:spPr>
        <a:solidFill>
          <a:srgbClr val="0070C0"/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</a:rPr>
            <a:t>Etape 3 :</a:t>
          </a:r>
        </a:p>
        <a:p>
          <a:r>
            <a:rPr lang="fr-FR" b="1" dirty="0" smtClean="0">
              <a:solidFill>
                <a:schemeClr val="bg1"/>
              </a:solidFill>
            </a:rPr>
            <a:t>Travail de groupe</a:t>
          </a:r>
        </a:p>
        <a:p>
          <a:r>
            <a:rPr lang="fr-FR" b="1" dirty="0" smtClean="0">
              <a:solidFill>
                <a:schemeClr val="bg1"/>
              </a:solidFill>
            </a:rPr>
            <a:t>(30 minutes)</a:t>
          </a:r>
        </a:p>
      </dgm:t>
    </dgm:pt>
    <dgm:pt modelId="{94E40487-1734-45D4-8589-5CD18B29A68E}" type="parTrans" cxnId="{CEDFA6CD-A21A-429F-9D00-1CDF4E9BA182}">
      <dgm:prSet/>
      <dgm:spPr/>
      <dgm:t>
        <a:bodyPr/>
        <a:lstStyle/>
        <a:p>
          <a:endParaRPr lang="fr-FR">
            <a:solidFill>
              <a:srgbClr val="0070C0"/>
            </a:solidFill>
          </a:endParaRPr>
        </a:p>
      </dgm:t>
    </dgm:pt>
    <dgm:pt modelId="{A1CAE44F-0322-46AF-A25B-B85F5A955754}" type="sibTrans" cxnId="{CEDFA6CD-A21A-429F-9D00-1CDF4E9BA182}">
      <dgm:prSet/>
      <dgm:spPr/>
      <dgm:t>
        <a:bodyPr/>
        <a:lstStyle/>
        <a:p>
          <a:endParaRPr lang="fr-FR">
            <a:solidFill>
              <a:srgbClr val="0070C0"/>
            </a:solidFill>
          </a:endParaRPr>
        </a:p>
      </dgm:t>
    </dgm:pt>
    <dgm:pt modelId="{346E0B05-A8CF-4DEC-B218-649B2A17096C}">
      <dgm:prSet phldrT="[Texte]"/>
      <dgm:spPr>
        <a:solidFill>
          <a:srgbClr val="0070C0"/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</a:rPr>
            <a:t>Etape 4 :</a:t>
          </a:r>
        </a:p>
        <a:p>
          <a:r>
            <a:rPr lang="fr-FR" b="1" dirty="0" smtClean="0">
              <a:solidFill>
                <a:schemeClr val="bg1"/>
              </a:solidFill>
            </a:rPr>
            <a:t>Présentation orale</a:t>
          </a:r>
        </a:p>
        <a:p>
          <a:r>
            <a:rPr lang="fr-FR" b="1" dirty="0" smtClean="0">
              <a:solidFill>
                <a:schemeClr val="bg1"/>
              </a:solidFill>
            </a:rPr>
            <a:t>(4 x 5 minutes)</a:t>
          </a:r>
          <a:endParaRPr lang="fr-FR" b="1" dirty="0">
            <a:solidFill>
              <a:schemeClr val="bg1"/>
            </a:solidFill>
          </a:endParaRPr>
        </a:p>
      </dgm:t>
    </dgm:pt>
    <dgm:pt modelId="{632978B6-27FA-4D04-8D81-FEF11DE895C1}" type="parTrans" cxnId="{48220B07-4520-45EE-8AB9-59F8D6D76050}">
      <dgm:prSet/>
      <dgm:spPr/>
      <dgm:t>
        <a:bodyPr/>
        <a:lstStyle/>
        <a:p>
          <a:endParaRPr lang="fr-FR">
            <a:solidFill>
              <a:srgbClr val="0070C0"/>
            </a:solidFill>
          </a:endParaRPr>
        </a:p>
      </dgm:t>
    </dgm:pt>
    <dgm:pt modelId="{4F7CABA8-ED39-40E6-A013-8216EE208ECB}" type="sibTrans" cxnId="{48220B07-4520-45EE-8AB9-59F8D6D76050}">
      <dgm:prSet/>
      <dgm:spPr/>
      <dgm:t>
        <a:bodyPr/>
        <a:lstStyle/>
        <a:p>
          <a:endParaRPr lang="fr-FR">
            <a:solidFill>
              <a:srgbClr val="0070C0"/>
            </a:solidFill>
          </a:endParaRPr>
        </a:p>
      </dgm:t>
    </dgm:pt>
    <dgm:pt modelId="{297E7C6B-1B3C-442C-A763-6C5BDAF8C853}" type="pres">
      <dgm:prSet presAssocID="{535FCBF3-5886-4153-850A-DEA7D929637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35F4807-46B4-4DA1-8D6F-0D69AFE8F4B4}" type="pres">
      <dgm:prSet presAssocID="{A2E9EF70-06CB-4C32-B7EA-0ACC8C8CBB8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AFDAA1-83B6-4688-8E93-92F8B602D43F}" type="pres">
      <dgm:prSet presAssocID="{A2E9EF70-06CB-4C32-B7EA-0ACC8C8CBB87}" presName="spNode" presStyleCnt="0"/>
      <dgm:spPr/>
    </dgm:pt>
    <dgm:pt modelId="{8F3CB83C-D110-449F-ABE4-69245E02EB17}" type="pres">
      <dgm:prSet presAssocID="{55246731-8228-4BA6-B62C-DE1BD29725B7}" presName="sibTrans" presStyleLbl="sibTrans1D1" presStyleIdx="0" presStyleCnt="4"/>
      <dgm:spPr/>
      <dgm:t>
        <a:bodyPr/>
        <a:lstStyle/>
        <a:p>
          <a:endParaRPr lang="fr-FR"/>
        </a:p>
      </dgm:t>
    </dgm:pt>
    <dgm:pt modelId="{9216D9C4-FF49-4CA5-A89A-52A1BB38A05B}" type="pres">
      <dgm:prSet presAssocID="{9152AAD2-89F6-492E-A289-FEA0EC8AA094}" presName="node" presStyleLbl="node1" presStyleIdx="1" presStyleCnt="4" custScaleX="12670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B4D556B-6089-4855-BB9A-25894F5AE8CF}" type="pres">
      <dgm:prSet presAssocID="{9152AAD2-89F6-492E-A289-FEA0EC8AA094}" presName="spNode" presStyleCnt="0"/>
      <dgm:spPr/>
    </dgm:pt>
    <dgm:pt modelId="{4B5FC601-4118-462A-8FD4-C20DECD8A63E}" type="pres">
      <dgm:prSet presAssocID="{09BFF5C7-A448-4A3C-B75F-E5984D0E6293}" presName="sibTrans" presStyleLbl="sibTrans1D1" presStyleIdx="1" presStyleCnt="4"/>
      <dgm:spPr/>
      <dgm:t>
        <a:bodyPr/>
        <a:lstStyle/>
        <a:p>
          <a:endParaRPr lang="fr-FR"/>
        </a:p>
      </dgm:t>
    </dgm:pt>
    <dgm:pt modelId="{4B19CD7D-9D90-4FE1-BD2B-D3B4C3339DFC}" type="pres">
      <dgm:prSet presAssocID="{E338AEDA-F47B-42E9-99AD-1DF602E766E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09CCD3-1C1C-4101-B020-D370CD80E75C}" type="pres">
      <dgm:prSet presAssocID="{E338AEDA-F47B-42E9-99AD-1DF602E766EA}" presName="spNode" presStyleCnt="0"/>
      <dgm:spPr/>
    </dgm:pt>
    <dgm:pt modelId="{A8FC0CC4-1925-46C5-9EB8-0CDDE648777F}" type="pres">
      <dgm:prSet presAssocID="{A1CAE44F-0322-46AF-A25B-B85F5A955754}" presName="sibTrans" presStyleLbl="sibTrans1D1" presStyleIdx="2" presStyleCnt="4"/>
      <dgm:spPr/>
      <dgm:t>
        <a:bodyPr/>
        <a:lstStyle/>
        <a:p>
          <a:endParaRPr lang="fr-FR"/>
        </a:p>
      </dgm:t>
    </dgm:pt>
    <dgm:pt modelId="{ECCB58F1-9623-4C04-A862-3E4B735238AC}" type="pres">
      <dgm:prSet presAssocID="{346E0B05-A8CF-4DEC-B218-649B2A17096C}" presName="node" presStyleLbl="node1" presStyleIdx="3" presStyleCnt="4" custScaleX="12017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9F77BC-C280-41D2-980F-CCCAEBFA0311}" type="pres">
      <dgm:prSet presAssocID="{346E0B05-A8CF-4DEC-B218-649B2A17096C}" presName="spNode" presStyleCnt="0"/>
      <dgm:spPr/>
    </dgm:pt>
    <dgm:pt modelId="{7B5A2DEC-5023-4D0B-8D93-A69DB2D3E08A}" type="pres">
      <dgm:prSet presAssocID="{4F7CABA8-ED39-40E6-A013-8216EE208ECB}" presName="sibTrans" presStyleLbl="sibTrans1D1" presStyleIdx="3" presStyleCnt="4"/>
      <dgm:spPr/>
      <dgm:t>
        <a:bodyPr/>
        <a:lstStyle/>
        <a:p>
          <a:endParaRPr lang="fr-FR"/>
        </a:p>
      </dgm:t>
    </dgm:pt>
  </dgm:ptLst>
  <dgm:cxnLst>
    <dgm:cxn modelId="{B3F90C22-748A-40C7-BA52-FEF1B393C3F3}" type="presOf" srcId="{A1CAE44F-0322-46AF-A25B-B85F5A955754}" destId="{A8FC0CC4-1925-46C5-9EB8-0CDDE648777F}" srcOrd="0" destOrd="0" presId="urn:microsoft.com/office/officeart/2005/8/layout/cycle6"/>
    <dgm:cxn modelId="{F0366741-76AB-430C-99AD-71C3F9DF1865}" type="presOf" srcId="{E338AEDA-F47B-42E9-99AD-1DF602E766EA}" destId="{4B19CD7D-9D90-4FE1-BD2B-D3B4C3339DFC}" srcOrd="0" destOrd="0" presId="urn:microsoft.com/office/officeart/2005/8/layout/cycle6"/>
    <dgm:cxn modelId="{C56AF874-F113-49F6-B5FE-896960493664}" type="presOf" srcId="{09BFF5C7-A448-4A3C-B75F-E5984D0E6293}" destId="{4B5FC601-4118-462A-8FD4-C20DECD8A63E}" srcOrd="0" destOrd="0" presId="urn:microsoft.com/office/officeart/2005/8/layout/cycle6"/>
    <dgm:cxn modelId="{48220B07-4520-45EE-8AB9-59F8D6D76050}" srcId="{535FCBF3-5886-4153-850A-DEA7D9296378}" destId="{346E0B05-A8CF-4DEC-B218-649B2A17096C}" srcOrd="3" destOrd="0" parTransId="{632978B6-27FA-4D04-8D81-FEF11DE895C1}" sibTransId="{4F7CABA8-ED39-40E6-A013-8216EE208ECB}"/>
    <dgm:cxn modelId="{CEDFA6CD-A21A-429F-9D00-1CDF4E9BA182}" srcId="{535FCBF3-5886-4153-850A-DEA7D9296378}" destId="{E338AEDA-F47B-42E9-99AD-1DF602E766EA}" srcOrd="2" destOrd="0" parTransId="{94E40487-1734-45D4-8589-5CD18B29A68E}" sibTransId="{A1CAE44F-0322-46AF-A25B-B85F5A955754}"/>
    <dgm:cxn modelId="{46A734C0-45F5-41C0-A02E-822ED844D7CB}" srcId="{535FCBF3-5886-4153-850A-DEA7D9296378}" destId="{A2E9EF70-06CB-4C32-B7EA-0ACC8C8CBB87}" srcOrd="0" destOrd="0" parTransId="{7AD8B04D-A260-4A76-A0A7-0403508E5AF9}" sibTransId="{55246731-8228-4BA6-B62C-DE1BD29725B7}"/>
    <dgm:cxn modelId="{9FC23113-F1A1-4922-939C-C3A9B8578F7A}" type="presOf" srcId="{9152AAD2-89F6-492E-A289-FEA0EC8AA094}" destId="{9216D9C4-FF49-4CA5-A89A-52A1BB38A05B}" srcOrd="0" destOrd="0" presId="urn:microsoft.com/office/officeart/2005/8/layout/cycle6"/>
    <dgm:cxn modelId="{F9F95E88-8AA4-4754-94BD-E3AB28D94232}" type="presOf" srcId="{346E0B05-A8CF-4DEC-B218-649B2A17096C}" destId="{ECCB58F1-9623-4C04-A862-3E4B735238AC}" srcOrd="0" destOrd="0" presId="urn:microsoft.com/office/officeart/2005/8/layout/cycle6"/>
    <dgm:cxn modelId="{DBEE5589-087B-4D99-87B8-A50E78DF31DD}" type="presOf" srcId="{A2E9EF70-06CB-4C32-B7EA-0ACC8C8CBB87}" destId="{435F4807-46B4-4DA1-8D6F-0D69AFE8F4B4}" srcOrd="0" destOrd="0" presId="urn:microsoft.com/office/officeart/2005/8/layout/cycle6"/>
    <dgm:cxn modelId="{8603D9BD-5361-4DF5-900E-E685D48EDDF6}" type="presOf" srcId="{55246731-8228-4BA6-B62C-DE1BD29725B7}" destId="{8F3CB83C-D110-449F-ABE4-69245E02EB17}" srcOrd="0" destOrd="0" presId="urn:microsoft.com/office/officeart/2005/8/layout/cycle6"/>
    <dgm:cxn modelId="{F68A2970-D929-42C3-A9FD-4491B73ADBB5}" type="presOf" srcId="{535FCBF3-5886-4153-850A-DEA7D9296378}" destId="{297E7C6B-1B3C-442C-A763-6C5BDAF8C853}" srcOrd="0" destOrd="0" presId="urn:microsoft.com/office/officeart/2005/8/layout/cycle6"/>
    <dgm:cxn modelId="{37B01296-D9DC-4254-A622-16AD8EC58975}" type="presOf" srcId="{4F7CABA8-ED39-40E6-A013-8216EE208ECB}" destId="{7B5A2DEC-5023-4D0B-8D93-A69DB2D3E08A}" srcOrd="0" destOrd="0" presId="urn:microsoft.com/office/officeart/2005/8/layout/cycle6"/>
    <dgm:cxn modelId="{9FEE56E4-8604-4925-A55F-B654F196B703}" srcId="{535FCBF3-5886-4153-850A-DEA7D9296378}" destId="{9152AAD2-89F6-492E-A289-FEA0EC8AA094}" srcOrd="1" destOrd="0" parTransId="{C24BE325-2E3E-4D45-92D1-724A150F66D6}" sibTransId="{09BFF5C7-A448-4A3C-B75F-E5984D0E6293}"/>
    <dgm:cxn modelId="{3EBDA324-1D45-4DED-8C1B-B56F9F9F4FFA}" type="presParOf" srcId="{297E7C6B-1B3C-442C-A763-6C5BDAF8C853}" destId="{435F4807-46B4-4DA1-8D6F-0D69AFE8F4B4}" srcOrd="0" destOrd="0" presId="urn:microsoft.com/office/officeart/2005/8/layout/cycle6"/>
    <dgm:cxn modelId="{A3D29D20-13E5-41A7-B0CC-BD13EBC8E69F}" type="presParOf" srcId="{297E7C6B-1B3C-442C-A763-6C5BDAF8C853}" destId="{0BAFDAA1-83B6-4688-8E93-92F8B602D43F}" srcOrd="1" destOrd="0" presId="urn:microsoft.com/office/officeart/2005/8/layout/cycle6"/>
    <dgm:cxn modelId="{365AC40B-9A64-4247-ACC1-4A245B91F017}" type="presParOf" srcId="{297E7C6B-1B3C-442C-A763-6C5BDAF8C853}" destId="{8F3CB83C-D110-449F-ABE4-69245E02EB17}" srcOrd="2" destOrd="0" presId="urn:microsoft.com/office/officeart/2005/8/layout/cycle6"/>
    <dgm:cxn modelId="{D7D561D2-3497-41DD-A449-6B71E8EB7957}" type="presParOf" srcId="{297E7C6B-1B3C-442C-A763-6C5BDAF8C853}" destId="{9216D9C4-FF49-4CA5-A89A-52A1BB38A05B}" srcOrd="3" destOrd="0" presId="urn:microsoft.com/office/officeart/2005/8/layout/cycle6"/>
    <dgm:cxn modelId="{C5516072-3D6D-4420-BFC0-418441A4BF26}" type="presParOf" srcId="{297E7C6B-1B3C-442C-A763-6C5BDAF8C853}" destId="{BB4D556B-6089-4855-BB9A-25894F5AE8CF}" srcOrd="4" destOrd="0" presId="urn:microsoft.com/office/officeart/2005/8/layout/cycle6"/>
    <dgm:cxn modelId="{B406952C-8EDD-4FAC-A5D3-34BDD0C0A274}" type="presParOf" srcId="{297E7C6B-1B3C-442C-A763-6C5BDAF8C853}" destId="{4B5FC601-4118-462A-8FD4-C20DECD8A63E}" srcOrd="5" destOrd="0" presId="urn:microsoft.com/office/officeart/2005/8/layout/cycle6"/>
    <dgm:cxn modelId="{7DB48887-E7D8-4F76-B742-AF6D4F5F55F0}" type="presParOf" srcId="{297E7C6B-1B3C-442C-A763-6C5BDAF8C853}" destId="{4B19CD7D-9D90-4FE1-BD2B-D3B4C3339DFC}" srcOrd="6" destOrd="0" presId="urn:microsoft.com/office/officeart/2005/8/layout/cycle6"/>
    <dgm:cxn modelId="{8D79E59F-A728-433A-B319-2ADA61542262}" type="presParOf" srcId="{297E7C6B-1B3C-442C-A763-6C5BDAF8C853}" destId="{5009CCD3-1C1C-4101-B020-D370CD80E75C}" srcOrd="7" destOrd="0" presId="urn:microsoft.com/office/officeart/2005/8/layout/cycle6"/>
    <dgm:cxn modelId="{2B7431D5-4F07-4D2C-8FCC-753B847694E6}" type="presParOf" srcId="{297E7C6B-1B3C-442C-A763-6C5BDAF8C853}" destId="{A8FC0CC4-1925-46C5-9EB8-0CDDE648777F}" srcOrd="8" destOrd="0" presId="urn:microsoft.com/office/officeart/2005/8/layout/cycle6"/>
    <dgm:cxn modelId="{DA4708E2-5FBB-4212-AA46-3B2BD53442D5}" type="presParOf" srcId="{297E7C6B-1B3C-442C-A763-6C5BDAF8C853}" destId="{ECCB58F1-9623-4C04-A862-3E4B735238AC}" srcOrd="9" destOrd="0" presId="urn:microsoft.com/office/officeart/2005/8/layout/cycle6"/>
    <dgm:cxn modelId="{72308D55-EC37-4D14-B6AF-71D36D730F5A}" type="presParOf" srcId="{297E7C6B-1B3C-442C-A763-6C5BDAF8C853}" destId="{7A9F77BC-C280-41D2-980F-CCCAEBFA0311}" srcOrd="10" destOrd="0" presId="urn:microsoft.com/office/officeart/2005/8/layout/cycle6"/>
    <dgm:cxn modelId="{4585E670-34A8-4D16-8D8C-4044372733FE}" type="presParOf" srcId="{297E7C6B-1B3C-442C-A763-6C5BDAF8C853}" destId="{7B5A2DEC-5023-4D0B-8D93-A69DB2D3E08A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E1E2F2-9028-4957-B90D-54E394A0779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7373442-CCE1-48DB-8F4B-A55634E8E08E}">
      <dgm:prSet phldrT="[Texte]"/>
      <dgm:spPr/>
      <dgm:t>
        <a:bodyPr/>
        <a:lstStyle/>
        <a:p>
          <a:r>
            <a:rPr lang="fr-FR" b="1" dirty="0" smtClean="0">
              <a:solidFill>
                <a:srgbClr val="0C419A"/>
              </a:solidFill>
            </a:rPr>
            <a:t>Appropriation des informations</a:t>
          </a:r>
          <a:endParaRPr lang="fr-FR" dirty="0"/>
        </a:p>
      </dgm:t>
    </dgm:pt>
    <dgm:pt modelId="{CE7F868F-68FD-471B-BE22-211C91111B8C}" type="parTrans" cxnId="{3CEFEBE8-CC3C-40C6-A18A-98A3BAF581CF}">
      <dgm:prSet/>
      <dgm:spPr/>
      <dgm:t>
        <a:bodyPr/>
        <a:lstStyle/>
        <a:p>
          <a:endParaRPr lang="fr-FR"/>
        </a:p>
      </dgm:t>
    </dgm:pt>
    <dgm:pt modelId="{FB1A10B5-1410-4D8D-8AFE-BACA376D4EE1}" type="sibTrans" cxnId="{3CEFEBE8-CC3C-40C6-A18A-98A3BAF581CF}">
      <dgm:prSet/>
      <dgm:spPr/>
      <dgm:t>
        <a:bodyPr/>
        <a:lstStyle/>
        <a:p>
          <a:endParaRPr lang="fr-FR"/>
        </a:p>
      </dgm:t>
    </dgm:pt>
    <dgm:pt modelId="{115B1B9A-7454-46EF-B3CC-6C96B1E12117}">
      <dgm:prSet phldrT="[Texte]"/>
      <dgm:spPr/>
      <dgm:t>
        <a:bodyPr/>
        <a:lstStyle/>
        <a:p>
          <a:r>
            <a:rPr lang="fr-FR" b="1" dirty="0" smtClean="0">
              <a:solidFill>
                <a:srgbClr val="0C419A"/>
              </a:solidFill>
            </a:rPr>
            <a:t>Travail de synthèse orale et écrite</a:t>
          </a:r>
          <a:endParaRPr lang="fr-FR" dirty="0"/>
        </a:p>
      </dgm:t>
    </dgm:pt>
    <dgm:pt modelId="{33901869-D4BB-4B07-A2D4-23AD349D4F49}" type="parTrans" cxnId="{091DE722-4FD3-4482-89FD-F65FC42491C4}">
      <dgm:prSet/>
      <dgm:spPr/>
      <dgm:t>
        <a:bodyPr/>
        <a:lstStyle/>
        <a:p>
          <a:endParaRPr lang="fr-FR"/>
        </a:p>
      </dgm:t>
    </dgm:pt>
    <dgm:pt modelId="{7D7E4408-EEF0-4901-9754-537C938D1A49}" type="sibTrans" cxnId="{091DE722-4FD3-4482-89FD-F65FC42491C4}">
      <dgm:prSet/>
      <dgm:spPr/>
      <dgm:t>
        <a:bodyPr/>
        <a:lstStyle/>
        <a:p>
          <a:endParaRPr lang="fr-FR"/>
        </a:p>
      </dgm:t>
    </dgm:pt>
    <dgm:pt modelId="{9C4C72D2-7500-4423-ABD3-E4D91E5AB729}">
      <dgm:prSet phldrT="[Texte]"/>
      <dgm:spPr/>
      <dgm:t>
        <a:bodyPr/>
        <a:lstStyle/>
        <a:p>
          <a:r>
            <a:rPr lang="fr-FR" b="1" dirty="0" smtClean="0">
              <a:solidFill>
                <a:srgbClr val="0C419A"/>
              </a:solidFill>
            </a:rPr>
            <a:t>Capacité d’analyse</a:t>
          </a:r>
          <a:endParaRPr lang="fr-FR" dirty="0"/>
        </a:p>
      </dgm:t>
    </dgm:pt>
    <dgm:pt modelId="{CF995681-5B2A-429E-A86D-825B9D1C8DE4}" type="parTrans" cxnId="{321D7AFB-C6BB-448C-88E5-031E885D9CA1}">
      <dgm:prSet/>
      <dgm:spPr/>
      <dgm:t>
        <a:bodyPr/>
        <a:lstStyle/>
        <a:p>
          <a:endParaRPr lang="fr-FR"/>
        </a:p>
      </dgm:t>
    </dgm:pt>
    <dgm:pt modelId="{97A2D3D8-D317-4715-A61E-A639FE447507}" type="sibTrans" cxnId="{321D7AFB-C6BB-448C-88E5-031E885D9CA1}">
      <dgm:prSet/>
      <dgm:spPr/>
      <dgm:t>
        <a:bodyPr/>
        <a:lstStyle/>
        <a:p>
          <a:endParaRPr lang="fr-FR"/>
        </a:p>
      </dgm:t>
    </dgm:pt>
    <dgm:pt modelId="{377F6770-8827-4E62-B8BF-FAA68F5A7737}">
      <dgm:prSet/>
      <dgm:spPr/>
      <dgm:t>
        <a:bodyPr/>
        <a:lstStyle/>
        <a:p>
          <a:r>
            <a:rPr lang="fr-FR" b="1" smtClean="0">
              <a:solidFill>
                <a:srgbClr val="0C419A"/>
              </a:solidFill>
            </a:rPr>
            <a:t>Restitution d’informations transverses</a:t>
          </a:r>
          <a:endParaRPr lang="fr-FR" b="1" dirty="0">
            <a:solidFill>
              <a:srgbClr val="0C419A"/>
            </a:solidFill>
          </a:endParaRPr>
        </a:p>
      </dgm:t>
    </dgm:pt>
    <dgm:pt modelId="{7C66851D-5184-46BC-A43A-CD276242A016}" type="parTrans" cxnId="{1279F37F-3755-443D-96DB-2A968F075FF7}">
      <dgm:prSet/>
      <dgm:spPr/>
      <dgm:t>
        <a:bodyPr/>
        <a:lstStyle/>
        <a:p>
          <a:endParaRPr lang="fr-FR"/>
        </a:p>
      </dgm:t>
    </dgm:pt>
    <dgm:pt modelId="{02B41466-0F85-44F0-A8CE-F3A49E257FC7}" type="sibTrans" cxnId="{1279F37F-3755-443D-96DB-2A968F075FF7}">
      <dgm:prSet/>
      <dgm:spPr/>
      <dgm:t>
        <a:bodyPr/>
        <a:lstStyle/>
        <a:p>
          <a:endParaRPr lang="fr-FR"/>
        </a:p>
      </dgm:t>
    </dgm:pt>
    <dgm:pt modelId="{262950B0-089A-434D-A22E-2371C0ADB50D}">
      <dgm:prSet/>
      <dgm:spPr/>
      <dgm:t>
        <a:bodyPr/>
        <a:lstStyle/>
        <a:p>
          <a:r>
            <a:rPr lang="fr-FR" b="1" smtClean="0">
              <a:solidFill>
                <a:srgbClr val="0C419A"/>
              </a:solidFill>
            </a:rPr>
            <a:t>Co-construction</a:t>
          </a:r>
          <a:endParaRPr lang="fr-FR" b="1" dirty="0">
            <a:solidFill>
              <a:srgbClr val="0C419A"/>
            </a:solidFill>
          </a:endParaRPr>
        </a:p>
      </dgm:t>
    </dgm:pt>
    <dgm:pt modelId="{4E7C6E20-E886-46F9-97CE-296A5477BB40}" type="parTrans" cxnId="{CEB962D0-14AE-4C07-B461-64136806400D}">
      <dgm:prSet/>
      <dgm:spPr/>
      <dgm:t>
        <a:bodyPr/>
        <a:lstStyle/>
        <a:p>
          <a:endParaRPr lang="fr-FR"/>
        </a:p>
      </dgm:t>
    </dgm:pt>
    <dgm:pt modelId="{D8E2772C-B086-43D4-B7EE-713818B97AEA}" type="sibTrans" cxnId="{CEB962D0-14AE-4C07-B461-64136806400D}">
      <dgm:prSet/>
      <dgm:spPr/>
      <dgm:t>
        <a:bodyPr/>
        <a:lstStyle/>
        <a:p>
          <a:endParaRPr lang="fr-FR"/>
        </a:p>
      </dgm:t>
    </dgm:pt>
    <dgm:pt modelId="{CCA1BF5A-1AEE-42F3-8B32-D6DE5AF8EE5D}">
      <dgm:prSet phldrT="[Texte]"/>
      <dgm:spPr/>
      <dgm:t>
        <a:bodyPr/>
        <a:lstStyle/>
        <a:p>
          <a:r>
            <a:rPr lang="fr-FR" b="1" dirty="0" smtClean="0">
              <a:solidFill>
                <a:srgbClr val="0C419A"/>
              </a:solidFill>
            </a:rPr>
            <a:t>Organisation et gestion du temps de travail</a:t>
          </a:r>
          <a:endParaRPr lang="fr-FR" dirty="0"/>
        </a:p>
      </dgm:t>
    </dgm:pt>
    <dgm:pt modelId="{4A51CA16-BBC0-4068-9DBA-E41D9FAD0617}" type="parTrans" cxnId="{A62FE670-11B9-4F5E-823F-40E37ECE3EA4}">
      <dgm:prSet/>
      <dgm:spPr/>
      <dgm:t>
        <a:bodyPr/>
        <a:lstStyle/>
        <a:p>
          <a:endParaRPr lang="fr-FR"/>
        </a:p>
      </dgm:t>
    </dgm:pt>
    <dgm:pt modelId="{C8C9585E-6311-4716-B444-625DFD84C9A5}" type="sibTrans" cxnId="{A62FE670-11B9-4F5E-823F-40E37ECE3EA4}">
      <dgm:prSet/>
      <dgm:spPr/>
      <dgm:t>
        <a:bodyPr/>
        <a:lstStyle/>
        <a:p>
          <a:endParaRPr lang="fr-FR"/>
        </a:p>
      </dgm:t>
    </dgm:pt>
    <dgm:pt modelId="{DF889266-F174-4580-B421-0DEF35D6C970}">
      <dgm:prSet phldrT="[Texte]"/>
      <dgm:spPr/>
      <dgm:t>
        <a:bodyPr/>
        <a:lstStyle/>
        <a:p>
          <a:r>
            <a:rPr lang="fr-FR" b="1" dirty="0" smtClean="0">
              <a:solidFill>
                <a:srgbClr val="0C419A"/>
              </a:solidFill>
            </a:rPr>
            <a:t>Créativité </a:t>
          </a:r>
          <a:endParaRPr lang="fr-FR" dirty="0"/>
        </a:p>
      </dgm:t>
    </dgm:pt>
    <dgm:pt modelId="{1A1F87E2-AD97-4F7E-B77D-6FC15E90BA28}" type="parTrans" cxnId="{7092D758-E0A3-4E4F-AF40-E444E50DB60D}">
      <dgm:prSet/>
      <dgm:spPr/>
      <dgm:t>
        <a:bodyPr/>
        <a:lstStyle/>
        <a:p>
          <a:endParaRPr lang="fr-FR"/>
        </a:p>
      </dgm:t>
    </dgm:pt>
    <dgm:pt modelId="{885C0136-6C0D-4BD1-95D6-FA0AE2CEBEA2}" type="sibTrans" cxnId="{7092D758-E0A3-4E4F-AF40-E444E50DB60D}">
      <dgm:prSet/>
      <dgm:spPr/>
      <dgm:t>
        <a:bodyPr/>
        <a:lstStyle/>
        <a:p>
          <a:endParaRPr lang="fr-FR"/>
        </a:p>
      </dgm:t>
    </dgm:pt>
    <dgm:pt modelId="{AD09B520-3A5C-4159-8134-B869BB664FFC}" type="pres">
      <dgm:prSet presAssocID="{93E1E2F2-9028-4957-B90D-54E394A0779B}" presName="compositeShape" presStyleCnt="0">
        <dgm:presLayoutVars>
          <dgm:chMax val="7"/>
          <dgm:dir/>
          <dgm:resizeHandles val="exact"/>
        </dgm:presLayoutVars>
      </dgm:prSet>
      <dgm:spPr/>
    </dgm:pt>
    <dgm:pt modelId="{FB499E37-7A79-41C2-9EDC-7AEEC7DC0D7B}" type="pres">
      <dgm:prSet presAssocID="{87373442-CCE1-48DB-8F4B-A55634E8E08E}" presName="circ1" presStyleLbl="vennNode1" presStyleIdx="0" presStyleCnt="7"/>
      <dgm:spPr>
        <a:solidFill>
          <a:srgbClr val="FFC000">
            <a:alpha val="50000"/>
          </a:srgbClr>
        </a:solidFill>
      </dgm:spPr>
      <dgm:t>
        <a:bodyPr/>
        <a:lstStyle/>
        <a:p>
          <a:endParaRPr lang="fr-FR"/>
        </a:p>
      </dgm:t>
    </dgm:pt>
    <dgm:pt modelId="{DF13BAE3-ACA2-41B3-B3AB-6EB909864FED}" type="pres">
      <dgm:prSet presAssocID="{87373442-CCE1-48DB-8F4B-A55634E8E08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BD1C9F-E6A4-474E-A74D-E8D9429F51B2}" type="pres">
      <dgm:prSet presAssocID="{115B1B9A-7454-46EF-B3CC-6C96B1E12117}" presName="circ2" presStyleLbl="vennNode1" presStyleIdx="1" presStyleCnt="7"/>
      <dgm:spPr>
        <a:solidFill>
          <a:srgbClr val="FFC000">
            <a:alpha val="50000"/>
          </a:srgbClr>
        </a:solidFill>
      </dgm:spPr>
      <dgm:t>
        <a:bodyPr/>
        <a:lstStyle/>
        <a:p>
          <a:endParaRPr lang="fr-FR"/>
        </a:p>
      </dgm:t>
    </dgm:pt>
    <dgm:pt modelId="{29F36C3E-1467-4A3A-85FA-B8C741CFBFD6}" type="pres">
      <dgm:prSet presAssocID="{115B1B9A-7454-46EF-B3CC-6C96B1E1211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13F1A1-7F5D-4382-8201-1B3F779F15F7}" type="pres">
      <dgm:prSet presAssocID="{262950B0-089A-434D-A22E-2371C0ADB50D}" presName="circ3" presStyleLbl="vennNode1" presStyleIdx="2" presStyleCnt="7"/>
      <dgm:spPr>
        <a:solidFill>
          <a:srgbClr val="FFC000">
            <a:alpha val="50000"/>
          </a:srgbClr>
        </a:solidFill>
      </dgm:spPr>
      <dgm:t>
        <a:bodyPr/>
        <a:lstStyle/>
        <a:p>
          <a:endParaRPr lang="fr-FR"/>
        </a:p>
      </dgm:t>
    </dgm:pt>
    <dgm:pt modelId="{0D561A50-0FE1-4EE6-8365-CB2E9C430366}" type="pres">
      <dgm:prSet presAssocID="{262950B0-089A-434D-A22E-2371C0ADB50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0F505B6-150C-4C62-B567-F5E6A8641994}" type="pres">
      <dgm:prSet presAssocID="{377F6770-8827-4E62-B8BF-FAA68F5A7737}" presName="circ4" presStyleLbl="vennNode1" presStyleIdx="3" presStyleCnt="7"/>
      <dgm:spPr>
        <a:solidFill>
          <a:srgbClr val="FFC000">
            <a:alpha val="50000"/>
          </a:srgbClr>
        </a:solidFill>
      </dgm:spPr>
    </dgm:pt>
    <dgm:pt modelId="{A6D5F33D-F032-4224-B7BF-A3C7432989C5}" type="pres">
      <dgm:prSet presAssocID="{377F6770-8827-4E62-B8BF-FAA68F5A773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8CF321-A6D6-4866-B7FF-FCBB5CAF1397}" type="pres">
      <dgm:prSet presAssocID="{9C4C72D2-7500-4423-ABD3-E4D91E5AB729}" presName="circ5" presStyleLbl="vennNode1" presStyleIdx="4" presStyleCnt="7"/>
      <dgm:spPr>
        <a:solidFill>
          <a:srgbClr val="FFC000">
            <a:alpha val="50000"/>
          </a:srgbClr>
        </a:solidFill>
      </dgm:spPr>
    </dgm:pt>
    <dgm:pt modelId="{112A7AF6-5719-4A11-BA31-3C5B1119C48F}" type="pres">
      <dgm:prSet presAssocID="{9C4C72D2-7500-4423-ABD3-E4D91E5AB729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7D6A99-D249-4D4D-B16B-460A2A2CFC86}" type="pres">
      <dgm:prSet presAssocID="{CCA1BF5A-1AEE-42F3-8B32-D6DE5AF8EE5D}" presName="circ6" presStyleLbl="vennNode1" presStyleIdx="5" presStyleCnt="7"/>
      <dgm:spPr>
        <a:solidFill>
          <a:srgbClr val="FFC000">
            <a:alpha val="50000"/>
          </a:srgbClr>
        </a:solidFill>
      </dgm:spPr>
    </dgm:pt>
    <dgm:pt modelId="{57BDEDFA-6656-423E-A1DF-9DAF067143FD}" type="pres">
      <dgm:prSet presAssocID="{CCA1BF5A-1AEE-42F3-8B32-D6DE5AF8EE5D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F700B1-54FF-40CE-874E-8B4B68DD7C17}" type="pres">
      <dgm:prSet presAssocID="{DF889266-F174-4580-B421-0DEF35D6C970}" presName="circ7" presStyleLbl="vennNode1" presStyleIdx="6" presStyleCnt="7" custLinFactNeighborX="6326" custLinFactNeighborY="755"/>
      <dgm:spPr>
        <a:solidFill>
          <a:srgbClr val="FFC000">
            <a:alpha val="50000"/>
          </a:srgbClr>
        </a:solidFill>
      </dgm:spPr>
    </dgm:pt>
    <dgm:pt modelId="{347F25D1-C4D9-4814-8C91-4D11F2CB1CF6}" type="pres">
      <dgm:prSet presAssocID="{DF889266-F174-4580-B421-0DEF35D6C970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91DE722-4FD3-4482-89FD-F65FC42491C4}" srcId="{93E1E2F2-9028-4957-B90D-54E394A0779B}" destId="{115B1B9A-7454-46EF-B3CC-6C96B1E12117}" srcOrd="1" destOrd="0" parTransId="{33901869-D4BB-4B07-A2D4-23AD349D4F49}" sibTransId="{7D7E4408-EEF0-4901-9754-537C938D1A49}"/>
    <dgm:cxn modelId="{F05C1C6B-5034-4914-872C-F44B0F31FB9D}" type="presOf" srcId="{CCA1BF5A-1AEE-42F3-8B32-D6DE5AF8EE5D}" destId="{57BDEDFA-6656-423E-A1DF-9DAF067143FD}" srcOrd="0" destOrd="0" presId="urn:microsoft.com/office/officeart/2005/8/layout/venn1"/>
    <dgm:cxn modelId="{E0E7446B-987D-48DE-8651-F9B9FE7DB12A}" type="presOf" srcId="{DF889266-F174-4580-B421-0DEF35D6C970}" destId="{347F25D1-C4D9-4814-8C91-4D11F2CB1CF6}" srcOrd="0" destOrd="0" presId="urn:microsoft.com/office/officeart/2005/8/layout/venn1"/>
    <dgm:cxn modelId="{CEB962D0-14AE-4C07-B461-64136806400D}" srcId="{93E1E2F2-9028-4957-B90D-54E394A0779B}" destId="{262950B0-089A-434D-A22E-2371C0ADB50D}" srcOrd="2" destOrd="0" parTransId="{4E7C6E20-E886-46F9-97CE-296A5477BB40}" sibTransId="{D8E2772C-B086-43D4-B7EE-713818B97AEA}"/>
    <dgm:cxn modelId="{AACA1583-A343-450B-BD4E-8DF952FE4AFB}" type="presOf" srcId="{115B1B9A-7454-46EF-B3CC-6C96B1E12117}" destId="{29F36C3E-1467-4A3A-85FA-B8C741CFBFD6}" srcOrd="0" destOrd="0" presId="urn:microsoft.com/office/officeart/2005/8/layout/venn1"/>
    <dgm:cxn modelId="{02BB682E-2A2B-4225-8F3F-A8E4E5238E9B}" type="presOf" srcId="{377F6770-8827-4E62-B8BF-FAA68F5A7737}" destId="{A6D5F33D-F032-4224-B7BF-A3C7432989C5}" srcOrd="0" destOrd="0" presId="urn:microsoft.com/office/officeart/2005/8/layout/venn1"/>
    <dgm:cxn modelId="{A62FE670-11B9-4F5E-823F-40E37ECE3EA4}" srcId="{93E1E2F2-9028-4957-B90D-54E394A0779B}" destId="{CCA1BF5A-1AEE-42F3-8B32-D6DE5AF8EE5D}" srcOrd="5" destOrd="0" parTransId="{4A51CA16-BBC0-4068-9DBA-E41D9FAD0617}" sibTransId="{C8C9585E-6311-4716-B444-625DFD84C9A5}"/>
    <dgm:cxn modelId="{2DDC5895-3998-40BB-9185-FDA180CA9949}" type="presOf" srcId="{9C4C72D2-7500-4423-ABD3-E4D91E5AB729}" destId="{112A7AF6-5719-4A11-BA31-3C5B1119C48F}" srcOrd="0" destOrd="0" presId="urn:microsoft.com/office/officeart/2005/8/layout/venn1"/>
    <dgm:cxn modelId="{3CEFEBE8-CC3C-40C6-A18A-98A3BAF581CF}" srcId="{93E1E2F2-9028-4957-B90D-54E394A0779B}" destId="{87373442-CCE1-48DB-8F4B-A55634E8E08E}" srcOrd="0" destOrd="0" parTransId="{CE7F868F-68FD-471B-BE22-211C91111B8C}" sibTransId="{FB1A10B5-1410-4D8D-8AFE-BACA376D4EE1}"/>
    <dgm:cxn modelId="{321D7AFB-C6BB-448C-88E5-031E885D9CA1}" srcId="{93E1E2F2-9028-4957-B90D-54E394A0779B}" destId="{9C4C72D2-7500-4423-ABD3-E4D91E5AB729}" srcOrd="4" destOrd="0" parTransId="{CF995681-5B2A-429E-A86D-825B9D1C8DE4}" sibTransId="{97A2D3D8-D317-4715-A61E-A639FE447507}"/>
    <dgm:cxn modelId="{1279F37F-3755-443D-96DB-2A968F075FF7}" srcId="{93E1E2F2-9028-4957-B90D-54E394A0779B}" destId="{377F6770-8827-4E62-B8BF-FAA68F5A7737}" srcOrd="3" destOrd="0" parTransId="{7C66851D-5184-46BC-A43A-CD276242A016}" sibTransId="{02B41466-0F85-44F0-A8CE-F3A49E257FC7}"/>
    <dgm:cxn modelId="{24A46C08-60A7-4113-ABB4-1E6A3CB3E976}" type="presOf" srcId="{93E1E2F2-9028-4957-B90D-54E394A0779B}" destId="{AD09B520-3A5C-4159-8134-B869BB664FFC}" srcOrd="0" destOrd="0" presId="urn:microsoft.com/office/officeart/2005/8/layout/venn1"/>
    <dgm:cxn modelId="{72DB2D73-AB2E-4CD6-9E09-A67FEB4A0B16}" type="presOf" srcId="{87373442-CCE1-48DB-8F4B-A55634E8E08E}" destId="{DF13BAE3-ACA2-41B3-B3AB-6EB909864FED}" srcOrd="0" destOrd="0" presId="urn:microsoft.com/office/officeart/2005/8/layout/venn1"/>
    <dgm:cxn modelId="{7092D758-E0A3-4E4F-AF40-E444E50DB60D}" srcId="{93E1E2F2-9028-4957-B90D-54E394A0779B}" destId="{DF889266-F174-4580-B421-0DEF35D6C970}" srcOrd="6" destOrd="0" parTransId="{1A1F87E2-AD97-4F7E-B77D-6FC15E90BA28}" sibTransId="{885C0136-6C0D-4BD1-95D6-FA0AE2CEBEA2}"/>
    <dgm:cxn modelId="{02A1026A-5F51-46D5-8526-064F85C54D65}" type="presOf" srcId="{262950B0-089A-434D-A22E-2371C0ADB50D}" destId="{0D561A50-0FE1-4EE6-8365-CB2E9C430366}" srcOrd="0" destOrd="0" presId="urn:microsoft.com/office/officeart/2005/8/layout/venn1"/>
    <dgm:cxn modelId="{BB912448-B7AB-4AAC-9D3F-FFD81E4C0129}" type="presParOf" srcId="{AD09B520-3A5C-4159-8134-B869BB664FFC}" destId="{FB499E37-7A79-41C2-9EDC-7AEEC7DC0D7B}" srcOrd="0" destOrd="0" presId="urn:microsoft.com/office/officeart/2005/8/layout/venn1"/>
    <dgm:cxn modelId="{988DBC9C-CC52-43FD-A862-CCE536CFCDA9}" type="presParOf" srcId="{AD09B520-3A5C-4159-8134-B869BB664FFC}" destId="{DF13BAE3-ACA2-41B3-B3AB-6EB909864FED}" srcOrd="1" destOrd="0" presId="urn:microsoft.com/office/officeart/2005/8/layout/venn1"/>
    <dgm:cxn modelId="{4EB6217C-F6DF-4AFF-BBB1-FD78E3BF490E}" type="presParOf" srcId="{AD09B520-3A5C-4159-8134-B869BB664FFC}" destId="{F4BD1C9F-E6A4-474E-A74D-E8D9429F51B2}" srcOrd="2" destOrd="0" presId="urn:microsoft.com/office/officeart/2005/8/layout/venn1"/>
    <dgm:cxn modelId="{E399FF79-7A8C-4363-A444-B77910731EB6}" type="presParOf" srcId="{AD09B520-3A5C-4159-8134-B869BB664FFC}" destId="{29F36C3E-1467-4A3A-85FA-B8C741CFBFD6}" srcOrd="3" destOrd="0" presId="urn:microsoft.com/office/officeart/2005/8/layout/venn1"/>
    <dgm:cxn modelId="{99A70CFA-3407-4032-A5B0-99ECC568F9F5}" type="presParOf" srcId="{AD09B520-3A5C-4159-8134-B869BB664FFC}" destId="{B113F1A1-7F5D-4382-8201-1B3F779F15F7}" srcOrd="4" destOrd="0" presId="urn:microsoft.com/office/officeart/2005/8/layout/venn1"/>
    <dgm:cxn modelId="{83EED63B-7E36-4B79-AB01-5B47FAF1087A}" type="presParOf" srcId="{AD09B520-3A5C-4159-8134-B869BB664FFC}" destId="{0D561A50-0FE1-4EE6-8365-CB2E9C430366}" srcOrd="5" destOrd="0" presId="urn:microsoft.com/office/officeart/2005/8/layout/venn1"/>
    <dgm:cxn modelId="{062CC552-13E7-47F8-9EA8-063333647308}" type="presParOf" srcId="{AD09B520-3A5C-4159-8134-B869BB664FFC}" destId="{00F505B6-150C-4C62-B567-F5E6A8641994}" srcOrd="6" destOrd="0" presId="urn:microsoft.com/office/officeart/2005/8/layout/venn1"/>
    <dgm:cxn modelId="{AAE8D266-12DA-49A1-AA32-A2E310BFBD08}" type="presParOf" srcId="{AD09B520-3A5C-4159-8134-B869BB664FFC}" destId="{A6D5F33D-F032-4224-B7BF-A3C7432989C5}" srcOrd="7" destOrd="0" presId="urn:microsoft.com/office/officeart/2005/8/layout/venn1"/>
    <dgm:cxn modelId="{988F5E76-3CCB-4DAC-8C85-D21C8DC396BB}" type="presParOf" srcId="{AD09B520-3A5C-4159-8134-B869BB664FFC}" destId="{B58CF321-A6D6-4866-B7FF-FCBB5CAF1397}" srcOrd="8" destOrd="0" presId="urn:microsoft.com/office/officeart/2005/8/layout/venn1"/>
    <dgm:cxn modelId="{360FBEF6-168F-43B2-8255-A0ED5DC75151}" type="presParOf" srcId="{AD09B520-3A5C-4159-8134-B869BB664FFC}" destId="{112A7AF6-5719-4A11-BA31-3C5B1119C48F}" srcOrd="9" destOrd="0" presId="urn:microsoft.com/office/officeart/2005/8/layout/venn1"/>
    <dgm:cxn modelId="{6FF7B9C5-4BC7-4492-BFFE-15C2921FBBF2}" type="presParOf" srcId="{AD09B520-3A5C-4159-8134-B869BB664FFC}" destId="{4D7D6A99-D249-4D4D-B16B-460A2A2CFC86}" srcOrd="10" destOrd="0" presId="urn:microsoft.com/office/officeart/2005/8/layout/venn1"/>
    <dgm:cxn modelId="{046156A5-566C-42C8-BE35-AC922C923764}" type="presParOf" srcId="{AD09B520-3A5C-4159-8134-B869BB664FFC}" destId="{57BDEDFA-6656-423E-A1DF-9DAF067143FD}" srcOrd="11" destOrd="0" presId="urn:microsoft.com/office/officeart/2005/8/layout/venn1"/>
    <dgm:cxn modelId="{8BA85C05-0E1E-4F6F-A58D-E43F5AFC581E}" type="presParOf" srcId="{AD09B520-3A5C-4159-8134-B869BB664FFC}" destId="{DDF700B1-54FF-40CE-874E-8B4B68DD7C17}" srcOrd="12" destOrd="0" presId="urn:microsoft.com/office/officeart/2005/8/layout/venn1"/>
    <dgm:cxn modelId="{F2408425-0297-4832-9F30-28419579A790}" type="presParOf" srcId="{AD09B520-3A5C-4159-8134-B869BB664FFC}" destId="{347F25D1-C4D9-4814-8C91-4D11F2CB1CF6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F4807-46B4-4DA1-8D6F-0D69AFE8F4B4}">
      <dsp:nvSpPr>
        <dsp:cNvPr id="0" name=""/>
        <dsp:cNvSpPr/>
      </dsp:nvSpPr>
      <dsp:spPr>
        <a:xfrm>
          <a:off x="3159199" y="2793"/>
          <a:ext cx="2109714" cy="1371314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>
              <a:solidFill>
                <a:schemeClr val="bg1"/>
              </a:solidFill>
            </a:rPr>
            <a:t>Etape 1 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>
              <a:solidFill>
                <a:schemeClr val="bg1"/>
              </a:solidFill>
            </a:rPr>
            <a:t>Travail de groupe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>
              <a:solidFill>
                <a:schemeClr val="bg1"/>
              </a:solidFill>
            </a:rPr>
            <a:t>(30 minutes)</a:t>
          </a:r>
          <a:endParaRPr lang="fr-FR" sz="1700" b="1" kern="1200" dirty="0">
            <a:solidFill>
              <a:schemeClr val="bg1"/>
            </a:solidFill>
          </a:endParaRPr>
        </a:p>
      </dsp:txBody>
      <dsp:txXfrm>
        <a:off x="3226141" y="69735"/>
        <a:ext cx="1975830" cy="1237430"/>
      </dsp:txXfrm>
    </dsp:sp>
    <dsp:sp modelId="{8F3CB83C-D110-449F-ABE4-69245E02EB17}">
      <dsp:nvSpPr>
        <dsp:cNvPr id="0" name=""/>
        <dsp:cNvSpPr/>
      </dsp:nvSpPr>
      <dsp:spPr>
        <a:xfrm>
          <a:off x="1950179" y="688450"/>
          <a:ext cx="4527755" cy="4527755"/>
        </a:xfrm>
        <a:custGeom>
          <a:avLst/>
          <a:gdLst/>
          <a:ahLst/>
          <a:cxnLst/>
          <a:rect l="0" t="0" r="0" b="0"/>
          <a:pathLst>
            <a:path>
              <a:moveTo>
                <a:pt x="3333905" y="268838"/>
              </a:moveTo>
              <a:arcTo wR="2263877" hR="2263877" stAng="17892398" swAng="262371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16D9C4-FF49-4CA5-A89A-52A1BB38A05B}">
      <dsp:nvSpPr>
        <dsp:cNvPr id="0" name=""/>
        <dsp:cNvSpPr/>
      </dsp:nvSpPr>
      <dsp:spPr>
        <a:xfrm>
          <a:off x="5141409" y="2266670"/>
          <a:ext cx="2673050" cy="1371314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>
              <a:solidFill>
                <a:schemeClr val="bg1"/>
              </a:solidFill>
            </a:rPr>
            <a:t>Etape 2 :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sz="1700" b="1" kern="1200" dirty="0" smtClean="0">
              <a:solidFill>
                <a:schemeClr val="bg1"/>
              </a:solidFill>
            </a:rPr>
            <a:t>Conférence de presse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sz="1700" b="1" kern="1200" dirty="0" smtClean="0">
              <a:solidFill>
                <a:schemeClr val="bg1"/>
              </a:solidFill>
            </a:rPr>
            <a:t>(4 x 10 minutes)</a:t>
          </a:r>
          <a:endParaRPr lang="fr-FR" sz="1700" b="1" kern="1200" dirty="0">
            <a:solidFill>
              <a:schemeClr val="bg1"/>
            </a:solidFill>
          </a:endParaRPr>
        </a:p>
      </dsp:txBody>
      <dsp:txXfrm>
        <a:off x="5208351" y="2333612"/>
        <a:ext cx="2539166" cy="1237430"/>
      </dsp:txXfrm>
    </dsp:sp>
    <dsp:sp modelId="{4B5FC601-4118-462A-8FD4-C20DECD8A63E}">
      <dsp:nvSpPr>
        <dsp:cNvPr id="0" name=""/>
        <dsp:cNvSpPr/>
      </dsp:nvSpPr>
      <dsp:spPr>
        <a:xfrm>
          <a:off x="1950179" y="688450"/>
          <a:ext cx="4527755" cy="4527755"/>
        </a:xfrm>
        <a:custGeom>
          <a:avLst/>
          <a:gdLst/>
          <a:ahLst/>
          <a:cxnLst/>
          <a:rect l="0" t="0" r="0" b="0"/>
          <a:pathLst>
            <a:path>
              <a:moveTo>
                <a:pt x="4416160" y="2965888"/>
              </a:moveTo>
              <a:arcTo wR="2263877" hR="2263877" stAng="1083887" swAng="262371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19CD7D-9D90-4FE1-BD2B-D3B4C3339DFC}">
      <dsp:nvSpPr>
        <dsp:cNvPr id="0" name=""/>
        <dsp:cNvSpPr/>
      </dsp:nvSpPr>
      <dsp:spPr>
        <a:xfrm>
          <a:off x="3159199" y="4530548"/>
          <a:ext cx="2109714" cy="1371314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>
              <a:solidFill>
                <a:schemeClr val="bg1"/>
              </a:solidFill>
            </a:rPr>
            <a:t>Etape 3 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>
              <a:solidFill>
                <a:schemeClr val="bg1"/>
              </a:solidFill>
            </a:rPr>
            <a:t>Travail de groupe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>
              <a:solidFill>
                <a:schemeClr val="bg1"/>
              </a:solidFill>
            </a:rPr>
            <a:t>(30 minutes)</a:t>
          </a:r>
        </a:p>
      </dsp:txBody>
      <dsp:txXfrm>
        <a:off x="3226141" y="4597490"/>
        <a:ext cx="1975830" cy="1237430"/>
      </dsp:txXfrm>
    </dsp:sp>
    <dsp:sp modelId="{A8FC0CC4-1925-46C5-9EB8-0CDDE648777F}">
      <dsp:nvSpPr>
        <dsp:cNvPr id="0" name=""/>
        <dsp:cNvSpPr/>
      </dsp:nvSpPr>
      <dsp:spPr>
        <a:xfrm>
          <a:off x="1950179" y="688450"/>
          <a:ext cx="4527755" cy="4527755"/>
        </a:xfrm>
        <a:custGeom>
          <a:avLst/>
          <a:gdLst/>
          <a:ahLst/>
          <a:cxnLst/>
          <a:rect l="0" t="0" r="0" b="0"/>
          <a:pathLst>
            <a:path>
              <a:moveTo>
                <a:pt x="1193849" y="4258916"/>
              </a:moveTo>
              <a:arcTo wR="2263877" hR="2263877" stAng="7092398" swAng="262371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B58F1-9623-4C04-A862-3E4B735238AC}">
      <dsp:nvSpPr>
        <dsp:cNvPr id="0" name=""/>
        <dsp:cNvSpPr/>
      </dsp:nvSpPr>
      <dsp:spPr>
        <a:xfrm>
          <a:off x="682483" y="2266670"/>
          <a:ext cx="2535392" cy="1371314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>
              <a:solidFill>
                <a:schemeClr val="bg1"/>
              </a:solidFill>
            </a:rPr>
            <a:t>Etape 4 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>
              <a:solidFill>
                <a:schemeClr val="bg1"/>
              </a:solidFill>
            </a:rPr>
            <a:t>Présentation orale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>
              <a:solidFill>
                <a:schemeClr val="bg1"/>
              </a:solidFill>
            </a:rPr>
            <a:t>(4 x 5 minutes)</a:t>
          </a:r>
          <a:endParaRPr lang="fr-FR" sz="1700" b="1" kern="1200" dirty="0">
            <a:solidFill>
              <a:schemeClr val="bg1"/>
            </a:solidFill>
          </a:endParaRPr>
        </a:p>
      </dsp:txBody>
      <dsp:txXfrm>
        <a:off x="749425" y="2333612"/>
        <a:ext cx="2401508" cy="1237430"/>
      </dsp:txXfrm>
    </dsp:sp>
    <dsp:sp modelId="{7B5A2DEC-5023-4D0B-8D93-A69DB2D3E08A}">
      <dsp:nvSpPr>
        <dsp:cNvPr id="0" name=""/>
        <dsp:cNvSpPr/>
      </dsp:nvSpPr>
      <dsp:spPr>
        <a:xfrm>
          <a:off x="1950179" y="688450"/>
          <a:ext cx="4527755" cy="4527755"/>
        </a:xfrm>
        <a:custGeom>
          <a:avLst/>
          <a:gdLst/>
          <a:ahLst/>
          <a:cxnLst/>
          <a:rect l="0" t="0" r="0" b="0"/>
          <a:pathLst>
            <a:path>
              <a:moveTo>
                <a:pt x="111594" y="1561866"/>
              </a:moveTo>
              <a:arcTo wR="2263877" hR="2263877" stAng="11883887" swAng="262371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99E37-7A79-41C2-9EDC-7AEEC7DC0D7B}">
      <dsp:nvSpPr>
        <dsp:cNvPr id="0" name=""/>
        <dsp:cNvSpPr/>
      </dsp:nvSpPr>
      <dsp:spPr>
        <a:xfrm>
          <a:off x="3110728" y="1270358"/>
          <a:ext cx="1627415" cy="1627615"/>
        </a:xfrm>
        <a:prstGeom prst="ellipse">
          <a:avLst/>
        </a:prstGeom>
        <a:solidFill>
          <a:srgbClr val="FFC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F13BAE3-ACA2-41B3-B3AB-6EB909864FED}">
      <dsp:nvSpPr>
        <dsp:cNvPr id="0" name=""/>
        <dsp:cNvSpPr/>
      </dsp:nvSpPr>
      <dsp:spPr>
        <a:xfrm>
          <a:off x="2992062" y="0"/>
          <a:ext cx="1864747" cy="99792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dirty="0" smtClean="0">
              <a:solidFill>
                <a:srgbClr val="0C419A"/>
              </a:solidFill>
            </a:rPr>
            <a:t>Appropriation des informations</a:t>
          </a:r>
          <a:endParaRPr lang="fr-FR" sz="2100" kern="1200" dirty="0"/>
        </a:p>
      </dsp:txBody>
      <dsp:txXfrm>
        <a:off x="2992062" y="0"/>
        <a:ext cx="1864747" cy="997924"/>
      </dsp:txXfrm>
    </dsp:sp>
    <dsp:sp modelId="{F4BD1C9F-E6A4-474E-A74D-E8D9429F51B2}">
      <dsp:nvSpPr>
        <dsp:cNvPr id="0" name=""/>
        <dsp:cNvSpPr/>
      </dsp:nvSpPr>
      <dsp:spPr>
        <a:xfrm>
          <a:off x="3588103" y="1499880"/>
          <a:ext cx="1627415" cy="1627615"/>
        </a:xfrm>
        <a:prstGeom prst="ellipse">
          <a:avLst/>
        </a:prstGeom>
        <a:solidFill>
          <a:srgbClr val="FFC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9F36C3E-1467-4A3A-85FA-B8C741CFBFD6}">
      <dsp:nvSpPr>
        <dsp:cNvPr id="0" name=""/>
        <dsp:cNvSpPr/>
      </dsp:nvSpPr>
      <dsp:spPr>
        <a:xfrm>
          <a:off x="5416233" y="948028"/>
          <a:ext cx="1763033" cy="109771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dirty="0" smtClean="0">
              <a:solidFill>
                <a:srgbClr val="0C419A"/>
              </a:solidFill>
            </a:rPr>
            <a:t>Travail de synthèse orale et écrite</a:t>
          </a:r>
          <a:endParaRPr lang="fr-FR" sz="2100" kern="1200" dirty="0"/>
        </a:p>
      </dsp:txBody>
      <dsp:txXfrm>
        <a:off x="5416233" y="948028"/>
        <a:ext cx="1763033" cy="1097717"/>
      </dsp:txXfrm>
    </dsp:sp>
    <dsp:sp modelId="{B113F1A1-7F5D-4382-8201-1B3F779F15F7}">
      <dsp:nvSpPr>
        <dsp:cNvPr id="0" name=""/>
        <dsp:cNvSpPr/>
      </dsp:nvSpPr>
      <dsp:spPr>
        <a:xfrm>
          <a:off x="3705412" y="2016307"/>
          <a:ext cx="1627415" cy="1627615"/>
        </a:xfrm>
        <a:prstGeom prst="ellipse">
          <a:avLst/>
        </a:prstGeom>
        <a:solidFill>
          <a:srgbClr val="FFC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D561A50-0FE1-4EE6-8365-CB2E9C430366}">
      <dsp:nvSpPr>
        <dsp:cNvPr id="0" name=""/>
        <dsp:cNvSpPr/>
      </dsp:nvSpPr>
      <dsp:spPr>
        <a:xfrm>
          <a:off x="5585756" y="2345123"/>
          <a:ext cx="1729129" cy="117256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smtClean="0">
              <a:solidFill>
                <a:srgbClr val="0C419A"/>
              </a:solidFill>
            </a:rPr>
            <a:t>Co-construction</a:t>
          </a:r>
          <a:endParaRPr lang="fr-FR" sz="2100" b="1" kern="1200" dirty="0">
            <a:solidFill>
              <a:srgbClr val="0C419A"/>
            </a:solidFill>
          </a:endParaRPr>
        </a:p>
      </dsp:txBody>
      <dsp:txXfrm>
        <a:off x="5585756" y="2345123"/>
        <a:ext cx="1729129" cy="1172561"/>
      </dsp:txXfrm>
    </dsp:sp>
    <dsp:sp modelId="{00F505B6-150C-4C62-B567-F5E6A8641994}">
      <dsp:nvSpPr>
        <dsp:cNvPr id="0" name=""/>
        <dsp:cNvSpPr/>
      </dsp:nvSpPr>
      <dsp:spPr>
        <a:xfrm>
          <a:off x="3375183" y="2430445"/>
          <a:ext cx="1627415" cy="1627615"/>
        </a:xfrm>
        <a:prstGeom prst="ellipse">
          <a:avLst/>
        </a:prstGeom>
        <a:solidFill>
          <a:srgbClr val="FFC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6D5F33D-F032-4224-B7BF-A3C7432989C5}">
      <dsp:nvSpPr>
        <dsp:cNvPr id="0" name=""/>
        <dsp:cNvSpPr/>
      </dsp:nvSpPr>
      <dsp:spPr>
        <a:xfrm>
          <a:off x="4839857" y="3916854"/>
          <a:ext cx="1864747" cy="107276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smtClean="0">
              <a:solidFill>
                <a:srgbClr val="0C419A"/>
              </a:solidFill>
            </a:rPr>
            <a:t>Restitution d’informations transverses</a:t>
          </a:r>
          <a:endParaRPr lang="fr-FR" sz="2100" b="1" kern="1200" dirty="0">
            <a:solidFill>
              <a:srgbClr val="0C419A"/>
            </a:solidFill>
          </a:endParaRPr>
        </a:p>
      </dsp:txBody>
      <dsp:txXfrm>
        <a:off x="4839857" y="3916854"/>
        <a:ext cx="1864747" cy="1072769"/>
      </dsp:txXfrm>
    </dsp:sp>
    <dsp:sp modelId="{B58CF321-A6D6-4866-B7FF-FCBB5CAF1397}">
      <dsp:nvSpPr>
        <dsp:cNvPr id="0" name=""/>
        <dsp:cNvSpPr/>
      </dsp:nvSpPr>
      <dsp:spPr>
        <a:xfrm>
          <a:off x="2846273" y="2430445"/>
          <a:ext cx="1627415" cy="1627615"/>
        </a:xfrm>
        <a:prstGeom prst="ellipse">
          <a:avLst/>
        </a:prstGeom>
        <a:solidFill>
          <a:srgbClr val="FFC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12A7AF6-5719-4A11-BA31-3C5B1119C48F}">
      <dsp:nvSpPr>
        <dsp:cNvPr id="0" name=""/>
        <dsp:cNvSpPr/>
      </dsp:nvSpPr>
      <dsp:spPr>
        <a:xfrm>
          <a:off x="1144267" y="3916854"/>
          <a:ext cx="1864747" cy="107276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dirty="0" smtClean="0">
              <a:solidFill>
                <a:srgbClr val="0C419A"/>
              </a:solidFill>
            </a:rPr>
            <a:t>Capacité d’analyse</a:t>
          </a:r>
          <a:endParaRPr lang="fr-FR" sz="2100" kern="1200" dirty="0"/>
        </a:p>
      </dsp:txBody>
      <dsp:txXfrm>
        <a:off x="1144267" y="3916854"/>
        <a:ext cx="1864747" cy="1072769"/>
      </dsp:txXfrm>
    </dsp:sp>
    <dsp:sp modelId="{4D7D6A99-D249-4D4D-B16B-460A2A2CFC86}">
      <dsp:nvSpPr>
        <dsp:cNvPr id="0" name=""/>
        <dsp:cNvSpPr/>
      </dsp:nvSpPr>
      <dsp:spPr>
        <a:xfrm>
          <a:off x="2516043" y="2016307"/>
          <a:ext cx="1627415" cy="1627615"/>
        </a:xfrm>
        <a:prstGeom prst="ellipse">
          <a:avLst/>
        </a:prstGeom>
        <a:solidFill>
          <a:srgbClr val="FFC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7BDEDFA-6656-423E-A1DF-9DAF067143FD}">
      <dsp:nvSpPr>
        <dsp:cNvPr id="0" name=""/>
        <dsp:cNvSpPr/>
      </dsp:nvSpPr>
      <dsp:spPr>
        <a:xfrm>
          <a:off x="533986" y="2345123"/>
          <a:ext cx="1729129" cy="117256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dirty="0" smtClean="0">
              <a:solidFill>
                <a:srgbClr val="0C419A"/>
              </a:solidFill>
            </a:rPr>
            <a:t>Organisation et gestion du temps de travail</a:t>
          </a:r>
          <a:endParaRPr lang="fr-FR" sz="2100" kern="1200" dirty="0"/>
        </a:p>
      </dsp:txBody>
      <dsp:txXfrm>
        <a:off x="533986" y="2345123"/>
        <a:ext cx="1729129" cy="1172561"/>
      </dsp:txXfrm>
    </dsp:sp>
    <dsp:sp modelId="{DDF700B1-54FF-40CE-874E-8B4B68DD7C17}">
      <dsp:nvSpPr>
        <dsp:cNvPr id="0" name=""/>
        <dsp:cNvSpPr/>
      </dsp:nvSpPr>
      <dsp:spPr>
        <a:xfrm>
          <a:off x="2736303" y="1512169"/>
          <a:ext cx="1627415" cy="1627615"/>
        </a:xfrm>
        <a:prstGeom prst="ellipse">
          <a:avLst/>
        </a:prstGeom>
        <a:solidFill>
          <a:srgbClr val="FFC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47F25D1-C4D9-4814-8C91-4D11F2CB1CF6}">
      <dsp:nvSpPr>
        <dsp:cNvPr id="0" name=""/>
        <dsp:cNvSpPr/>
      </dsp:nvSpPr>
      <dsp:spPr>
        <a:xfrm>
          <a:off x="669604" y="948028"/>
          <a:ext cx="1763033" cy="109771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dirty="0" smtClean="0">
              <a:solidFill>
                <a:srgbClr val="0C419A"/>
              </a:solidFill>
            </a:rPr>
            <a:t>Créativité </a:t>
          </a:r>
          <a:endParaRPr lang="fr-FR" sz="2100" kern="1200" dirty="0"/>
        </a:p>
      </dsp:txBody>
      <dsp:txXfrm>
        <a:off x="669604" y="948028"/>
        <a:ext cx="1763033" cy="1097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20"/>
            <a:ext cx="2889938" cy="49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034" tIns="44518" rIns="89034" bIns="445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7610" y="20"/>
            <a:ext cx="2889938" cy="49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034" tIns="44518" rIns="89034" bIns="445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" y="9428597"/>
            <a:ext cx="2889938" cy="49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034" tIns="44518" rIns="89034" bIns="445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7610" y="9428597"/>
            <a:ext cx="2889938" cy="49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034" tIns="44518" rIns="89034" bIns="445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F18CB0-0F9A-4B21-96DA-A7900B963B86}" type="slidenum">
              <a:rPr lang="fr-FR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7915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20"/>
            <a:ext cx="2889938" cy="49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034" tIns="44518" rIns="89034" bIns="445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10" y="20"/>
            <a:ext cx="2889938" cy="49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034" tIns="44518" rIns="89034" bIns="445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742950"/>
            <a:ext cx="4957762" cy="3719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715163"/>
            <a:ext cx="5335270" cy="4466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034" tIns="44518" rIns="89034" bIns="445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" y="9428597"/>
            <a:ext cx="2889938" cy="49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034" tIns="44518" rIns="89034" bIns="445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10" y="9428597"/>
            <a:ext cx="2889938" cy="49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034" tIns="44518" rIns="89034" bIns="445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B4E011F-F563-411F-8D14-32607D0BFE5A}" type="slidenum">
              <a:rPr lang="fr-FR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4834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5AC40-8857-41F5-8EFE-6D74337B7002}" type="slidenum">
              <a:rPr lang="fr-FR">
                <a:solidFill>
                  <a:prstClr val="black"/>
                </a:solidFill>
              </a:rPr>
              <a:pPr/>
              <a:t>1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2950"/>
            <a:ext cx="4957762" cy="3719513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6682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5AC40-8857-41F5-8EFE-6D74337B7002}" type="slidenum">
              <a:rPr lang="fr-FR">
                <a:solidFill>
                  <a:prstClr val="black"/>
                </a:solidFill>
              </a:rPr>
              <a:pPr/>
              <a:t>2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2950"/>
            <a:ext cx="4957762" cy="3719513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7286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5AC40-8857-41F5-8EFE-6D74337B7002}" type="slidenum">
              <a:rPr lang="fr-FR">
                <a:solidFill>
                  <a:prstClr val="black"/>
                </a:solidFill>
              </a:rPr>
              <a:pPr/>
              <a:t>3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2950"/>
            <a:ext cx="4957762" cy="3719513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728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5AC40-8857-41F5-8EFE-6D74337B7002}" type="slidenum">
              <a:rPr lang="fr-FR">
                <a:solidFill>
                  <a:prstClr val="black"/>
                </a:solidFill>
              </a:rPr>
              <a:pPr/>
              <a:t>4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2950"/>
            <a:ext cx="4957762" cy="3719513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fr-FR" sz="1200" dirty="0" smtClean="0">
              <a:solidFill>
                <a:srgbClr val="7FC31C"/>
              </a:solidFill>
            </a:endParaRPr>
          </a:p>
          <a:p>
            <a:pPr algn="just"/>
            <a:endParaRPr lang="fr-FR" sz="1200" dirty="0" smtClean="0">
              <a:solidFill>
                <a:srgbClr val="7FC31C"/>
              </a:solidFill>
            </a:endParaRPr>
          </a:p>
          <a:p>
            <a:pPr algn="just"/>
            <a:endParaRPr lang="fr-FR" sz="1200" dirty="0" smtClean="0">
              <a:solidFill>
                <a:srgbClr val="7FC31C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36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5AC40-8857-41F5-8EFE-6D74337B7002}" type="slidenum">
              <a:rPr lang="fr-FR">
                <a:solidFill>
                  <a:prstClr val="black"/>
                </a:solidFill>
              </a:rPr>
              <a:pPr/>
              <a:t>7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2950"/>
            <a:ext cx="4957762" cy="3719513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fr-FR" sz="1200" dirty="0" smtClean="0">
              <a:solidFill>
                <a:srgbClr val="7FC31C"/>
              </a:solidFill>
            </a:endParaRPr>
          </a:p>
          <a:p>
            <a:pPr algn="just"/>
            <a:endParaRPr lang="fr-FR" sz="1200" dirty="0" smtClean="0">
              <a:solidFill>
                <a:srgbClr val="7FC31C"/>
              </a:solidFill>
            </a:endParaRPr>
          </a:p>
          <a:p>
            <a:pPr algn="just"/>
            <a:endParaRPr lang="fr-FR" sz="1200" dirty="0" smtClean="0">
              <a:solidFill>
                <a:srgbClr val="7FC31C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364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5AC40-8857-41F5-8EFE-6D74337B7002}" type="slidenum">
              <a:rPr lang="fr-FR">
                <a:solidFill>
                  <a:prstClr val="black"/>
                </a:solidFill>
              </a:rPr>
              <a:pPr/>
              <a:t>8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2950"/>
            <a:ext cx="4957762" cy="3719513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fr-FR" sz="1200" dirty="0" smtClean="0">
              <a:solidFill>
                <a:srgbClr val="7FC31C"/>
              </a:solidFill>
            </a:endParaRPr>
          </a:p>
          <a:p>
            <a:pPr algn="just"/>
            <a:endParaRPr lang="fr-FR" sz="1200" dirty="0" smtClean="0">
              <a:solidFill>
                <a:srgbClr val="7FC31C"/>
              </a:solidFill>
            </a:endParaRPr>
          </a:p>
          <a:p>
            <a:pPr algn="just"/>
            <a:endParaRPr lang="fr-FR" sz="1200" dirty="0" smtClean="0">
              <a:solidFill>
                <a:srgbClr val="7FC31C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364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5AC40-8857-41F5-8EFE-6D74337B7002}" type="slidenum">
              <a:rPr lang="fr-FR">
                <a:solidFill>
                  <a:prstClr val="black"/>
                </a:solidFill>
              </a:rPr>
              <a:pPr/>
              <a:t>9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2950"/>
            <a:ext cx="4957762" cy="3719513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fr-FR" sz="1200" dirty="0" smtClean="0">
              <a:solidFill>
                <a:srgbClr val="7FC31C"/>
              </a:solidFill>
            </a:endParaRPr>
          </a:p>
          <a:p>
            <a:pPr algn="just"/>
            <a:endParaRPr lang="fr-FR" sz="1200" dirty="0" smtClean="0">
              <a:solidFill>
                <a:srgbClr val="7FC31C"/>
              </a:solidFill>
            </a:endParaRPr>
          </a:p>
          <a:p>
            <a:pPr algn="just"/>
            <a:endParaRPr lang="fr-FR" sz="1200" dirty="0" smtClean="0">
              <a:solidFill>
                <a:srgbClr val="7FC31C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36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5AC40-8857-41F5-8EFE-6D74337B7002}" type="slidenum">
              <a:rPr lang="fr-FR">
                <a:solidFill>
                  <a:prstClr val="black"/>
                </a:solidFill>
              </a:rPr>
              <a:pPr/>
              <a:t>10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2950"/>
            <a:ext cx="4957762" cy="3719513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fr-FR" sz="1200" dirty="0" smtClean="0">
              <a:solidFill>
                <a:srgbClr val="7FC31C"/>
              </a:solidFill>
            </a:endParaRPr>
          </a:p>
          <a:p>
            <a:pPr algn="just"/>
            <a:endParaRPr lang="fr-FR" sz="1200" dirty="0" smtClean="0">
              <a:solidFill>
                <a:srgbClr val="7FC31C"/>
              </a:solidFill>
            </a:endParaRPr>
          </a:p>
          <a:p>
            <a:pPr algn="just"/>
            <a:endParaRPr lang="fr-FR" sz="1200" dirty="0" smtClean="0">
              <a:solidFill>
                <a:srgbClr val="7FC31C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36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49090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2FE7-8BD9-45A5-98CF-5C09A5E58E5A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D02D-B96B-4026-91BC-D81E0F6CD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11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2FE7-8BD9-45A5-98CF-5C09A5E58E5A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D02D-B96B-4026-91BC-D81E0F6CD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421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2FE7-8BD9-45A5-98CF-5C09A5E58E5A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D02D-B96B-4026-91BC-D81E0F6CD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26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2FE7-8BD9-45A5-98CF-5C09A5E58E5A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D02D-B96B-4026-91BC-D81E0F6CD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35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2FE7-8BD9-45A5-98CF-5C09A5E58E5A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D02D-B96B-4026-91BC-D81E0F6CD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85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2FE7-8BD9-45A5-98CF-5C09A5E58E5A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D02D-B96B-4026-91BC-D81E0F6CD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44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2FE7-8BD9-45A5-98CF-5C09A5E58E5A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D02D-B96B-4026-91BC-D81E0F6CD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45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2FE7-8BD9-45A5-98CF-5C09A5E58E5A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D02D-B96B-4026-91BC-D81E0F6CD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00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2FE7-8BD9-45A5-98CF-5C09A5E58E5A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D02D-B96B-4026-91BC-D81E0F6CD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11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2FE7-8BD9-45A5-98CF-5C09A5E58E5A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D02D-B96B-4026-91BC-D81E0F6CD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5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2FE7-8BD9-45A5-98CF-5C09A5E58E5A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D02D-B96B-4026-91BC-D81E0F6CD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46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560" y="1628801"/>
            <a:ext cx="8075240" cy="44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2F5BC69-B6A4-4DFD-9090-758A89C82714}" type="slidenum">
              <a:rPr lang="fr-FR"/>
              <a:pPr/>
              <a:t>‹N°›</a:t>
            </a:fld>
            <a:endParaRPr lang="fr-FR" dirty="0"/>
          </a:p>
        </p:txBody>
      </p:sp>
      <p:pic>
        <p:nvPicPr>
          <p:cNvPr id="7" name="Picture 7" descr="cpam31_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1245"/>
            <a:ext cx="91440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 userDrawn="1"/>
        </p:nvSpPr>
        <p:spPr>
          <a:xfrm>
            <a:off x="1691680" y="6415989"/>
            <a:ext cx="540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err="1" smtClean="0">
                <a:solidFill>
                  <a:schemeClr val="accent2"/>
                </a:solidFill>
              </a:rPr>
              <a:t>CoDPSI</a:t>
            </a:r>
            <a:r>
              <a:rPr lang="fr-FR" sz="1200" baseline="0" dirty="0" smtClean="0">
                <a:solidFill>
                  <a:schemeClr val="accent2"/>
                </a:solidFill>
              </a:rPr>
              <a:t> – février 2019</a:t>
            </a:r>
            <a:endParaRPr lang="fr-FR" sz="1200" dirty="0">
              <a:solidFill>
                <a:schemeClr val="accent2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107504" y="641600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256830D-3DEF-4140-959F-45734D4CADE3}" type="slidenum">
              <a:rPr lang="fr-FR" sz="1200" b="1" smtClean="0">
                <a:solidFill>
                  <a:srgbClr val="003399"/>
                </a:solidFill>
              </a:rPr>
              <a:t>‹N°›</a:t>
            </a:fld>
            <a:endParaRPr lang="fr-FR" sz="1200" b="1" dirty="0">
              <a:solidFill>
                <a:srgbClr val="0033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52FE7-8BD9-45A5-98CF-5C09A5E58E5A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FD02D-B96B-4026-91BC-D81E0F6CD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02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18" Type="http://schemas.openxmlformats.org/officeDocument/2006/relationships/image" Target="../media/image24.jpeg"/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13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7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klaxoon.com/join/ZKDWG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96752" y="3442826"/>
            <a:ext cx="4207696" cy="25064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000" b="1" dirty="0" smtClean="0">
                <a:solidFill>
                  <a:srgbClr val="0C419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/>
            </a:r>
            <a:br>
              <a:rPr lang="fr-FR" sz="4000" b="1" dirty="0" smtClean="0">
                <a:solidFill>
                  <a:srgbClr val="0C419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fr-FR" b="1" dirty="0" err="1" smtClean="0">
                <a:solidFill>
                  <a:srgbClr val="0C419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CoDPSI</a:t>
            </a:r>
            <a:r>
              <a:rPr lang="fr-FR" sz="4000" b="1" dirty="0">
                <a:solidFill>
                  <a:srgbClr val="0C419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/>
            </a:r>
            <a:br>
              <a:rPr lang="fr-FR" sz="4000" b="1" dirty="0">
                <a:solidFill>
                  <a:srgbClr val="0C419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fr-F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22 février 2019</a:t>
            </a:r>
            <a:r>
              <a:rPr lang="fr-FR" b="1" dirty="0">
                <a:solidFill>
                  <a:srgbClr val="7FC3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/>
            </a:r>
            <a:br>
              <a:rPr lang="fr-FR" b="1" dirty="0">
                <a:solidFill>
                  <a:srgbClr val="7FC3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endParaRPr lang="fr-FR" b="1" dirty="0">
              <a:solidFill>
                <a:srgbClr val="7FC3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503" y="266762"/>
            <a:ext cx="933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382" y="3435036"/>
            <a:ext cx="838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147" y="366429"/>
            <a:ext cx="8096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976" y="266762"/>
            <a:ext cx="8382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27" y="1556792"/>
            <a:ext cx="841319" cy="101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274" y="4425636"/>
            <a:ext cx="781597" cy="94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92" y="2472922"/>
            <a:ext cx="703447" cy="96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582" y="3401189"/>
            <a:ext cx="700658" cy="102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84856"/>
            <a:ext cx="835149" cy="1015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20888"/>
            <a:ext cx="798233" cy="101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579" y="2083129"/>
            <a:ext cx="841351" cy="100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386" y="568973"/>
            <a:ext cx="805852" cy="987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238" y="1518420"/>
            <a:ext cx="615503" cy="100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906" y="2132856"/>
            <a:ext cx="816358" cy="1044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49034"/>
            <a:ext cx="736439" cy="100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40" y="2564904"/>
            <a:ext cx="854032" cy="1043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218" y="1316906"/>
            <a:ext cx="668151" cy="94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11" y="1484784"/>
            <a:ext cx="752226" cy="108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NEDJARI-03992\Pictures\002r198x02xnt7l ts=1384866860000.jp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975" y="1318929"/>
            <a:ext cx="843690" cy="84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4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71600" y="1268800"/>
            <a:ext cx="8064896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sz="1600" dirty="0" smtClean="0">
              <a:solidFill>
                <a:srgbClr val="0C419A"/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sz="1600" dirty="0">
              <a:solidFill>
                <a:srgbClr val="0C419A"/>
              </a:solidFill>
              <a:latin typeface="+mj-lt"/>
            </a:endParaRPr>
          </a:p>
          <a:p>
            <a:pPr algn="just"/>
            <a:endParaRPr lang="fr-FR" sz="1600" dirty="0">
              <a:solidFill>
                <a:srgbClr val="7FC31C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526938" y="188640"/>
            <a:ext cx="799354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fr-FR" b="1" kern="0" dirty="0" smtClean="0">
              <a:solidFill>
                <a:srgbClr val="FFC000"/>
              </a:solidFill>
            </a:endParaRPr>
          </a:p>
          <a:p>
            <a:r>
              <a:rPr lang="fr-FR" b="1" kern="0" dirty="0" smtClean="0">
                <a:solidFill>
                  <a:srgbClr val="FFC000"/>
                </a:solidFill>
              </a:rPr>
              <a:t>Déjeuner</a:t>
            </a:r>
            <a:endParaRPr lang="fr-FR" b="1" dirty="0">
              <a:solidFill>
                <a:srgbClr val="0C419A"/>
              </a:solidFill>
            </a:endParaRPr>
          </a:p>
          <a:p>
            <a:endParaRPr lang="fr-FR" b="1" kern="0" dirty="0">
              <a:solidFill>
                <a:srgbClr val="FFC000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 bwMode="auto">
          <a:xfrm>
            <a:off x="827584" y="1556792"/>
            <a:ext cx="7705508" cy="396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just"/>
            <a:endParaRPr lang="fr-FR" sz="2000" b="1" dirty="0">
              <a:solidFill>
                <a:srgbClr val="0C419A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1268760"/>
            <a:ext cx="2448273" cy="460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69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548680"/>
            <a:ext cx="7560642" cy="720080"/>
          </a:xfrm>
        </p:spPr>
        <p:txBody>
          <a:bodyPr/>
          <a:lstStyle/>
          <a:p>
            <a:r>
              <a:rPr lang="fr-FR" sz="4800" b="1" dirty="0">
                <a:solidFill>
                  <a:srgbClr val="7FC31C"/>
                </a:solidFill>
              </a:rPr>
              <a:t/>
            </a:r>
            <a:br>
              <a:rPr lang="fr-FR" sz="4800" b="1" dirty="0">
                <a:solidFill>
                  <a:srgbClr val="7FC31C"/>
                </a:solidFill>
              </a:rPr>
            </a:br>
            <a:endParaRPr lang="fr-FR" sz="3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3568" y="350608"/>
            <a:ext cx="756064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fr-FR" b="1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61068" y="1064539"/>
            <a:ext cx="8208912" cy="5288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FR" sz="1600" b="1" u="sng" dirty="0" smtClean="0">
                <a:solidFill>
                  <a:srgbClr val="0C419A"/>
                </a:solidFill>
                <a:ea typeface="+mn-ea"/>
                <a:cs typeface="+mn-cs"/>
              </a:rPr>
              <a:t>Matin</a:t>
            </a:r>
            <a:r>
              <a:rPr lang="fr-FR" sz="1600" b="1" dirty="0" smtClean="0">
                <a:solidFill>
                  <a:srgbClr val="0C419A"/>
                </a:solidFill>
                <a:ea typeface="+mn-ea"/>
                <a:cs typeface="+mn-cs"/>
              </a:rPr>
              <a:t> :</a:t>
            </a:r>
          </a:p>
          <a:p>
            <a:pPr algn="l">
              <a:lnSpc>
                <a:spcPct val="150000"/>
              </a:lnSpc>
            </a:pPr>
            <a:r>
              <a:rPr lang="fr-FR" sz="1600" b="1" dirty="0" smtClean="0">
                <a:solidFill>
                  <a:srgbClr val="0C419A"/>
                </a:solidFill>
                <a:ea typeface="+mn-ea"/>
                <a:cs typeface="+mn-cs"/>
              </a:rPr>
              <a:t>08h00  </a:t>
            </a:r>
            <a:r>
              <a:rPr lang="fr-FR" sz="1600" b="1" dirty="0">
                <a:solidFill>
                  <a:srgbClr val="0C419A"/>
                </a:solidFill>
                <a:ea typeface="+mn-ea"/>
                <a:cs typeface="+mn-cs"/>
              </a:rPr>
              <a:t>-&gt; </a:t>
            </a:r>
            <a:r>
              <a:rPr lang="fr-FR" sz="1600" b="1" dirty="0" smtClean="0">
                <a:solidFill>
                  <a:srgbClr val="0C419A"/>
                </a:solidFill>
                <a:ea typeface="+mn-ea"/>
                <a:cs typeface="+mn-cs"/>
              </a:rPr>
              <a:t>08h30	Accueil</a:t>
            </a:r>
          </a:p>
          <a:p>
            <a:pPr algn="l">
              <a:lnSpc>
                <a:spcPct val="150000"/>
              </a:lnSpc>
            </a:pPr>
            <a:r>
              <a:rPr lang="fr-FR" sz="1600" b="1" dirty="0" smtClean="0">
                <a:solidFill>
                  <a:srgbClr val="0C419A"/>
                </a:solidFill>
                <a:ea typeface="+mn-ea"/>
                <a:cs typeface="+mn-cs"/>
              </a:rPr>
              <a:t>08h30  </a:t>
            </a:r>
            <a:r>
              <a:rPr lang="fr-FR" sz="1600" b="1" dirty="0">
                <a:solidFill>
                  <a:srgbClr val="0C419A"/>
                </a:solidFill>
                <a:ea typeface="+mn-ea"/>
                <a:cs typeface="+mn-cs"/>
              </a:rPr>
              <a:t>-&gt; 09h00	</a:t>
            </a:r>
            <a:r>
              <a:rPr lang="fr-FR" sz="1600" b="1" dirty="0" smtClean="0">
                <a:solidFill>
                  <a:srgbClr val="0C419A"/>
                </a:solidFill>
                <a:ea typeface="+mn-ea"/>
                <a:cs typeface="+mn-cs"/>
              </a:rPr>
              <a:t>Introduction </a:t>
            </a:r>
            <a:r>
              <a:rPr lang="fr-FR" sz="1600" b="1" dirty="0">
                <a:solidFill>
                  <a:srgbClr val="0C419A"/>
                </a:solidFill>
                <a:ea typeface="+mn-ea"/>
                <a:cs typeface="+mn-cs"/>
              </a:rPr>
              <a:t>de </a:t>
            </a:r>
            <a:r>
              <a:rPr lang="fr-FR" sz="1600" b="1" dirty="0" smtClean="0">
                <a:solidFill>
                  <a:srgbClr val="0C419A"/>
                </a:solidFill>
                <a:ea typeface="+mn-ea"/>
                <a:cs typeface="+mn-cs"/>
              </a:rPr>
              <a:t>JM Huc</a:t>
            </a:r>
          </a:p>
          <a:p>
            <a:pPr algn="l">
              <a:lnSpc>
                <a:spcPct val="150000"/>
              </a:lnSpc>
            </a:pPr>
            <a:r>
              <a:rPr lang="fr-FR" sz="1600" b="1" dirty="0">
                <a:solidFill>
                  <a:srgbClr val="0C419A"/>
                </a:solidFill>
                <a:ea typeface="+mn-ea"/>
                <a:cs typeface="+mn-cs"/>
              </a:rPr>
              <a:t>	</a:t>
            </a:r>
            <a:r>
              <a:rPr lang="fr-FR" sz="1600" b="1" dirty="0" smtClean="0">
                <a:solidFill>
                  <a:srgbClr val="0C419A"/>
                </a:solidFill>
                <a:ea typeface="+mn-ea"/>
                <a:cs typeface="+mn-cs"/>
              </a:rPr>
              <a:t>	Déroulement </a:t>
            </a:r>
            <a:r>
              <a:rPr lang="fr-FR" sz="1600" b="1" dirty="0">
                <a:solidFill>
                  <a:srgbClr val="0C419A"/>
                </a:solidFill>
                <a:ea typeface="+mn-ea"/>
                <a:cs typeface="+mn-cs"/>
              </a:rPr>
              <a:t>de la </a:t>
            </a:r>
            <a:r>
              <a:rPr lang="fr-FR" sz="1600" b="1" dirty="0" smtClean="0">
                <a:solidFill>
                  <a:srgbClr val="0C419A"/>
                </a:solidFill>
                <a:ea typeface="+mn-ea"/>
                <a:cs typeface="+mn-cs"/>
              </a:rPr>
              <a:t>journée / </a:t>
            </a:r>
            <a:r>
              <a:rPr lang="fr-FR" sz="1600" b="1" dirty="0">
                <a:solidFill>
                  <a:srgbClr val="0C419A"/>
                </a:solidFill>
                <a:ea typeface="+mn-ea"/>
                <a:cs typeface="+mn-cs"/>
              </a:rPr>
              <a:t>	</a:t>
            </a:r>
            <a:r>
              <a:rPr lang="fr-FR" sz="1600" b="1" dirty="0" smtClean="0">
                <a:solidFill>
                  <a:srgbClr val="0C419A"/>
                </a:solidFill>
                <a:ea typeface="+mn-ea"/>
                <a:cs typeface="+mn-cs"/>
              </a:rPr>
              <a:t>Consignes </a:t>
            </a:r>
            <a:r>
              <a:rPr lang="fr-FR" sz="1600" b="1" dirty="0">
                <a:solidFill>
                  <a:srgbClr val="0C419A"/>
                </a:solidFill>
                <a:ea typeface="+mn-ea"/>
                <a:cs typeface="+mn-cs"/>
              </a:rPr>
              <a:t>pour la </a:t>
            </a:r>
            <a:r>
              <a:rPr lang="fr-FR" sz="1600" b="1" dirty="0" smtClean="0">
                <a:solidFill>
                  <a:srgbClr val="0C419A"/>
                </a:solidFill>
                <a:ea typeface="+mn-ea"/>
                <a:cs typeface="+mn-cs"/>
              </a:rPr>
              <a:t>matinée</a:t>
            </a:r>
            <a:endParaRPr lang="fr-FR" sz="1000" b="1" dirty="0">
              <a:solidFill>
                <a:srgbClr val="0C419A"/>
              </a:solidFill>
              <a:ea typeface="+mn-ea"/>
              <a:cs typeface="+mn-cs"/>
            </a:endParaRPr>
          </a:p>
          <a:p>
            <a:pPr algn="l">
              <a:lnSpc>
                <a:spcPct val="150000"/>
              </a:lnSpc>
            </a:pPr>
            <a:r>
              <a:rPr lang="fr-FR" sz="1600" b="1" dirty="0">
                <a:solidFill>
                  <a:srgbClr val="0C419A"/>
                </a:solidFill>
                <a:ea typeface="+mn-ea"/>
                <a:cs typeface="+mn-cs"/>
              </a:rPr>
              <a:t>09h00  -&gt; 09h30	</a:t>
            </a:r>
            <a:r>
              <a:rPr lang="fr-FR" sz="1600" b="1" dirty="0" smtClean="0">
                <a:solidFill>
                  <a:srgbClr val="0C419A"/>
                </a:solidFill>
                <a:ea typeface="+mn-ea"/>
                <a:cs typeface="+mn-cs"/>
              </a:rPr>
              <a:t>Travail </a:t>
            </a:r>
            <a:r>
              <a:rPr lang="fr-FR" sz="1600" b="1" dirty="0">
                <a:solidFill>
                  <a:srgbClr val="0C419A"/>
                </a:solidFill>
                <a:ea typeface="+mn-ea"/>
                <a:cs typeface="+mn-cs"/>
              </a:rPr>
              <a:t>de </a:t>
            </a:r>
            <a:r>
              <a:rPr lang="fr-FR" sz="1600" b="1" dirty="0" smtClean="0">
                <a:solidFill>
                  <a:srgbClr val="0C419A"/>
                </a:solidFill>
                <a:ea typeface="+mn-ea"/>
                <a:cs typeface="+mn-cs"/>
              </a:rPr>
              <a:t>groupe</a:t>
            </a:r>
          </a:p>
          <a:p>
            <a:pPr algn="l">
              <a:lnSpc>
                <a:spcPct val="150000"/>
              </a:lnSpc>
            </a:pPr>
            <a:r>
              <a:rPr lang="fr-FR" sz="1600" b="1" dirty="0" smtClean="0">
                <a:solidFill>
                  <a:srgbClr val="0C419A"/>
                </a:solidFill>
                <a:ea typeface="+mn-ea"/>
                <a:cs typeface="+mn-cs"/>
              </a:rPr>
              <a:t>09h30  </a:t>
            </a:r>
            <a:r>
              <a:rPr lang="fr-FR" sz="1600" b="1" dirty="0">
                <a:solidFill>
                  <a:srgbClr val="0C419A"/>
                </a:solidFill>
                <a:ea typeface="+mn-ea"/>
                <a:cs typeface="+mn-cs"/>
              </a:rPr>
              <a:t>-&gt; 10h15	4 x 10 minutes </a:t>
            </a:r>
            <a:r>
              <a:rPr lang="fr-FR" sz="1600" b="1" dirty="0" smtClean="0">
                <a:solidFill>
                  <a:srgbClr val="0C419A"/>
                </a:solidFill>
                <a:ea typeface="+mn-ea"/>
                <a:cs typeface="+mn-cs"/>
              </a:rPr>
              <a:t>de conférence de presse</a:t>
            </a:r>
          </a:p>
          <a:p>
            <a:pPr algn="l">
              <a:lnSpc>
                <a:spcPct val="150000"/>
              </a:lnSpc>
            </a:pPr>
            <a:endParaRPr lang="fr-FR" sz="1600" b="1" dirty="0">
              <a:solidFill>
                <a:srgbClr val="0C419A"/>
              </a:solidFill>
              <a:ea typeface="+mn-ea"/>
              <a:cs typeface="+mn-cs"/>
            </a:endParaRPr>
          </a:p>
          <a:p>
            <a:pPr algn="l">
              <a:lnSpc>
                <a:spcPct val="150000"/>
              </a:lnSpc>
            </a:pPr>
            <a:r>
              <a:rPr lang="fr-FR" sz="1600" b="1" dirty="0">
                <a:solidFill>
                  <a:srgbClr val="0C419A"/>
                </a:solidFill>
                <a:ea typeface="+mn-ea"/>
                <a:cs typeface="+mn-cs"/>
              </a:rPr>
              <a:t>10h15 -&gt; 10h30	</a:t>
            </a:r>
            <a:r>
              <a:rPr lang="fr-FR" sz="1600" b="1" dirty="0" smtClean="0">
                <a:solidFill>
                  <a:srgbClr val="0C419A"/>
                </a:solidFill>
                <a:ea typeface="+mn-ea"/>
                <a:cs typeface="+mn-cs"/>
              </a:rPr>
              <a:t>Pause</a:t>
            </a:r>
          </a:p>
          <a:p>
            <a:pPr algn="l">
              <a:lnSpc>
                <a:spcPct val="150000"/>
              </a:lnSpc>
            </a:pPr>
            <a:endParaRPr lang="fr-FR" sz="1600" b="1" dirty="0">
              <a:solidFill>
                <a:srgbClr val="0C419A"/>
              </a:solidFill>
              <a:ea typeface="+mn-ea"/>
              <a:cs typeface="+mn-cs"/>
            </a:endParaRPr>
          </a:p>
          <a:p>
            <a:pPr algn="l">
              <a:lnSpc>
                <a:spcPct val="150000"/>
              </a:lnSpc>
            </a:pPr>
            <a:r>
              <a:rPr lang="fr-FR" sz="1600" b="1" dirty="0">
                <a:solidFill>
                  <a:srgbClr val="0C419A"/>
                </a:solidFill>
                <a:ea typeface="+mn-ea"/>
                <a:cs typeface="+mn-cs"/>
              </a:rPr>
              <a:t>10h30  -&gt; 11h00	Temps de </a:t>
            </a:r>
            <a:r>
              <a:rPr lang="fr-FR" sz="1600" b="1" dirty="0" smtClean="0">
                <a:solidFill>
                  <a:srgbClr val="0C419A"/>
                </a:solidFill>
                <a:ea typeface="+mn-ea"/>
                <a:cs typeface="+mn-cs"/>
              </a:rPr>
              <a:t>finalisation du projet de branche</a:t>
            </a:r>
          </a:p>
          <a:p>
            <a:pPr algn="l">
              <a:lnSpc>
                <a:spcPct val="150000"/>
              </a:lnSpc>
            </a:pPr>
            <a:r>
              <a:rPr lang="fr-FR" sz="1600" b="1" dirty="0" smtClean="0">
                <a:solidFill>
                  <a:srgbClr val="0C419A"/>
                </a:solidFill>
                <a:ea typeface="+mn-ea"/>
                <a:cs typeface="+mn-cs"/>
              </a:rPr>
              <a:t>11h00  </a:t>
            </a:r>
            <a:r>
              <a:rPr lang="fr-FR" sz="1600" b="1" dirty="0">
                <a:solidFill>
                  <a:srgbClr val="0C419A"/>
                </a:solidFill>
                <a:ea typeface="+mn-ea"/>
                <a:cs typeface="+mn-cs"/>
              </a:rPr>
              <a:t>-&gt; 11h30	4 x 5 minutes </a:t>
            </a:r>
            <a:r>
              <a:rPr lang="fr-FR" sz="1600" b="1" dirty="0" smtClean="0">
                <a:solidFill>
                  <a:srgbClr val="0C419A"/>
                </a:solidFill>
                <a:ea typeface="+mn-ea"/>
                <a:cs typeface="+mn-cs"/>
              </a:rPr>
              <a:t>présentations orales</a:t>
            </a:r>
            <a:endParaRPr lang="fr-FR" sz="1600" b="1" dirty="0">
              <a:solidFill>
                <a:srgbClr val="0C419A"/>
              </a:solidFill>
              <a:ea typeface="+mn-ea"/>
              <a:cs typeface="+mn-cs"/>
            </a:endParaRPr>
          </a:p>
          <a:p>
            <a:pPr algn="l">
              <a:lnSpc>
                <a:spcPct val="150000"/>
              </a:lnSpc>
            </a:pPr>
            <a:r>
              <a:rPr lang="fr-FR" sz="1600" b="1" dirty="0">
                <a:solidFill>
                  <a:srgbClr val="0C419A"/>
                </a:solidFill>
                <a:ea typeface="+mn-ea"/>
                <a:cs typeface="+mn-cs"/>
              </a:rPr>
              <a:t>11h30 -&gt; </a:t>
            </a:r>
            <a:r>
              <a:rPr lang="fr-FR" sz="1600" b="1" dirty="0" smtClean="0">
                <a:solidFill>
                  <a:srgbClr val="0C419A"/>
                </a:solidFill>
                <a:ea typeface="+mn-ea"/>
                <a:cs typeface="+mn-cs"/>
              </a:rPr>
              <a:t>12h00</a:t>
            </a:r>
            <a:r>
              <a:rPr lang="fr-FR" sz="1600" b="1" dirty="0">
                <a:solidFill>
                  <a:srgbClr val="0C419A"/>
                </a:solidFill>
                <a:ea typeface="+mn-ea"/>
                <a:cs typeface="+mn-cs"/>
              </a:rPr>
              <a:t>	</a:t>
            </a:r>
            <a:r>
              <a:rPr lang="fr-FR" sz="1600" b="1" dirty="0" smtClean="0">
                <a:solidFill>
                  <a:srgbClr val="0C419A"/>
                </a:solidFill>
                <a:ea typeface="+mn-ea"/>
                <a:cs typeface="+mn-cs"/>
              </a:rPr>
              <a:t>Echanges </a:t>
            </a:r>
            <a:r>
              <a:rPr lang="fr-FR" sz="1600" b="1" dirty="0">
                <a:solidFill>
                  <a:srgbClr val="0C419A"/>
                </a:solidFill>
                <a:ea typeface="+mn-ea"/>
                <a:cs typeface="+mn-cs"/>
              </a:rPr>
              <a:t>sur les perspectives du projet </a:t>
            </a:r>
            <a:r>
              <a:rPr lang="fr-FR" sz="1600" b="1" dirty="0" smtClean="0">
                <a:solidFill>
                  <a:srgbClr val="0C419A"/>
                </a:solidFill>
                <a:ea typeface="+mn-ea"/>
                <a:cs typeface="+mn-cs"/>
              </a:rPr>
              <a:t>de branche</a:t>
            </a:r>
          </a:p>
          <a:p>
            <a:pPr algn="l">
              <a:lnSpc>
                <a:spcPct val="150000"/>
              </a:lnSpc>
            </a:pPr>
            <a:r>
              <a:rPr lang="fr-FR" sz="1600" b="1" dirty="0" smtClean="0">
                <a:solidFill>
                  <a:srgbClr val="0C419A"/>
                </a:solidFill>
                <a:ea typeface="+mn-ea"/>
                <a:cs typeface="+mn-cs"/>
              </a:rPr>
              <a:t>12h00 </a:t>
            </a:r>
            <a:r>
              <a:rPr lang="fr-FR" sz="1600" b="1" dirty="0">
                <a:solidFill>
                  <a:srgbClr val="0C419A"/>
                </a:solidFill>
                <a:ea typeface="+mn-ea"/>
                <a:cs typeface="+mn-cs"/>
              </a:rPr>
              <a:t>-&gt; 12h30	</a:t>
            </a:r>
            <a:r>
              <a:rPr lang="fr-FR" sz="1600" b="1" dirty="0" err="1" smtClean="0">
                <a:solidFill>
                  <a:srgbClr val="0C419A"/>
                </a:solidFill>
                <a:ea typeface="+mn-ea"/>
                <a:cs typeface="+mn-cs"/>
              </a:rPr>
              <a:t>Debriefing</a:t>
            </a:r>
            <a:endParaRPr lang="fr-FR" sz="1600" kern="0" dirty="0">
              <a:solidFill>
                <a:srgbClr val="0070C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733735"/>
            <a:ext cx="902926" cy="703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32656"/>
            <a:ext cx="1872208" cy="18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1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548680"/>
            <a:ext cx="7560642" cy="720080"/>
          </a:xfrm>
        </p:spPr>
        <p:txBody>
          <a:bodyPr/>
          <a:lstStyle/>
          <a:p>
            <a:r>
              <a:rPr lang="fr-FR" sz="4800" b="1" dirty="0">
                <a:solidFill>
                  <a:srgbClr val="7FC31C"/>
                </a:solidFill>
              </a:rPr>
              <a:t/>
            </a:r>
            <a:br>
              <a:rPr lang="fr-FR" sz="4800" b="1" dirty="0">
                <a:solidFill>
                  <a:srgbClr val="7FC31C"/>
                </a:solidFill>
              </a:rPr>
            </a:br>
            <a:endParaRPr lang="fr-FR" sz="3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3568" y="350608"/>
            <a:ext cx="756064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fr-FR" b="1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7544" y="1484785"/>
            <a:ext cx="8208912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>
              <a:lnSpc>
                <a:spcPct val="150000"/>
              </a:lnSpc>
            </a:pPr>
            <a:endParaRPr lang="fr-FR" sz="1600" b="1" u="sng" dirty="0" smtClean="0">
              <a:solidFill>
                <a:srgbClr val="0C419A"/>
              </a:solidFill>
            </a:endParaRPr>
          </a:p>
          <a:p>
            <a:pPr algn="l">
              <a:lnSpc>
                <a:spcPct val="150000"/>
              </a:lnSpc>
            </a:pPr>
            <a:r>
              <a:rPr lang="fr-FR" sz="1600" b="1" u="sng" dirty="0" smtClean="0">
                <a:solidFill>
                  <a:srgbClr val="0C419A"/>
                </a:solidFill>
              </a:rPr>
              <a:t>Après-midi</a:t>
            </a:r>
            <a:r>
              <a:rPr lang="fr-FR" sz="1600" u="sng" dirty="0" smtClean="0">
                <a:solidFill>
                  <a:srgbClr val="0C419A"/>
                </a:solidFill>
              </a:rPr>
              <a:t> </a:t>
            </a:r>
            <a:r>
              <a:rPr lang="fr-FR" sz="1600" dirty="0">
                <a:solidFill>
                  <a:srgbClr val="0C419A"/>
                </a:solidFill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fr-FR" sz="1600" b="1" dirty="0" smtClean="0">
                <a:solidFill>
                  <a:srgbClr val="0C419A"/>
                </a:solidFill>
                <a:ea typeface="+mn-ea"/>
                <a:cs typeface="+mn-cs"/>
              </a:rPr>
              <a:t>12h30</a:t>
            </a:r>
            <a:r>
              <a:rPr lang="fr-FR" sz="1600" b="1" dirty="0" smtClean="0">
                <a:solidFill>
                  <a:srgbClr val="0C419A"/>
                </a:solidFill>
              </a:rPr>
              <a:t> </a:t>
            </a:r>
            <a:r>
              <a:rPr lang="fr-FR" sz="1600" b="1" dirty="0">
                <a:solidFill>
                  <a:srgbClr val="0C419A"/>
                </a:solidFill>
              </a:rPr>
              <a:t>-&gt; </a:t>
            </a:r>
            <a:r>
              <a:rPr lang="fr-FR" sz="1600" b="1" dirty="0" smtClean="0">
                <a:solidFill>
                  <a:srgbClr val="0C419A"/>
                </a:solidFill>
              </a:rPr>
              <a:t>14h00	Déjeuner   </a:t>
            </a:r>
          </a:p>
          <a:p>
            <a:pPr algn="l">
              <a:lnSpc>
                <a:spcPct val="150000"/>
              </a:lnSpc>
            </a:pPr>
            <a:endParaRPr lang="fr-FR" sz="1600" b="1" dirty="0" smtClean="0">
              <a:solidFill>
                <a:srgbClr val="0C419A"/>
              </a:solidFill>
              <a:ea typeface="+mn-ea"/>
              <a:cs typeface="+mn-cs"/>
            </a:endParaRPr>
          </a:p>
          <a:p>
            <a:pPr algn="l">
              <a:lnSpc>
                <a:spcPct val="150000"/>
              </a:lnSpc>
            </a:pPr>
            <a:endParaRPr lang="fr-FR" sz="1600" b="1" dirty="0" smtClean="0">
              <a:solidFill>
                <a:srgbClr val="0C419A"/>
              </a:solidFill>
              <a:ea typeface="+mn-ea"/>
              <a:cs typeface="+mn-cs"/>
            </a:endParaRPr>
          </a:p>
          <a:p>
            <a:pPr algn="l">
              <a:lnSpc>
                <a:spcPct val="150000"/>
              </a:lnSpc>
            </a:pPr>
            <a:r>
              <a:rPr lang="fr-FR" sz="1600" b="1" dirty="0" smtClean="0">
                <a:solidFill>
                  <a:srgbClr val="0C419A"/>
                </a:solidFill>
                <a:ea typeface="+mn-ea"/>
                <a:cs typeface="+mn-cs"/>
              </a:rPr>
              <a:t>14h00  </a:t>
            </a:r>
            <a:r>
              <a:rPr lang="fr-FR" sz="1600" b="1" dirty="0">
                <a:solidFill>
                  <a:srgbClr val="0C419A"/>
                </a:solidFill>
                <a:ea typeface="+mn-ea"/>
                <a:cs typeface="+mn-cs"/>
              </a:rPr>
              <a:t>-&gt; </a:t>
            </a:r>
            <a:r>
              <a:rPr lang="fr-FR" sz="1600" b="1" dirty="0" smtClean="0">
                <a:solidFill>
                  <a:srgbClr val="0C419A"/>
                </a:solidFill>
                <a:ea typeface="+mn-ea"/>
                <a:cs typeface="+mn-cs"/>
              </a:rPr>
              <a:t>14h10	</a:t>
            </a:r>
            <a:r>
              <a:rPr lang="fr-FR" sz="1600" b="1" dirty="0">
                <a:solidFill>
                  <a:srgbClr val="0C419A"/>
                </a:solidFill>
              </a:rPr>
              <a:t>Présentation </a:t>
            </a:r>
            <a:r>
              <a:rPr lang="fr-FR" sz="1600" b="1" dirty="0" smtClean="0">
                <a:solidFill>
                  <a:srgbClr val="0C419A"/>
                </a:solidFill>
              </a:rPr>
              <a:t>de l’association </a:t>
            </a:r>
            <a:r>
              <a:rPr lang="fr-FR" sz="1600" b="1" i="1" dirty="0">
                <a:solidFill>
                  <a:srgbClr val="0C419A"/>
                </a:solidFill>
              </a:rPr>
              <a:t>les </a:t>
            </a:r>
            <a:r>
              <a:rPr lang="fr-FR" sz="1600" b="1" i="1" dirty="0" err="1" smtClean="0">
                <a:solidFill>
                  <a:srgbClr val="0C419A"/>
                </a:solidFill>
              </a:rPr>
              <a:t>Hacktivateurs</a:t>
            </a:r>
            <a:endParaRPr lang="fr-FR" sz="1600" b="1" i="1" dirty="0">
              <a:solidFill>
                <a:srgbClr val="0C419A"/>
              </a:solidFill>
            </a:endParaRPr>
          </a:p>
          <a:p>
            <a:pPr algn="l">
              <a:lnSpc>
                <a:spcPct val="150000"/>
              </a:lnSpc>
            </a:pPr>
            <a:r>
              <a:rPr lang="fr-FR" sz="1600" b="1" dirty="0" smtClean="0">
                <a:solidFill>
                  <a:srgbClr val="0C419A"/>
                </a:solidFill>
              </a:rPr>
              <a:t>14h10  </a:t>
            </a:r>
            <a:r>
              <a:rPr lang="fr-FR" sz="1600" b="1" dirty="0">
                <a:solidFill>
                  <a:srgbClr val="0C419A"/>
                </a:solidFill>
              </a:rPr>
              <a:t>-&gt; </a:t>
            </a:r>
            <a:r>
              <a:rPr lang="fr-FR" sz="1600" b="1" dirty="0" smtClean="0">
                <a:solidFill>
                  <a:srgbClr val="0C419A"/>
                </a:solidFill>
              </a:rPr>
              <a:t>15h10</a:t>
            </a:r>
            <a:r>
              <a:rPr lang="fr-FR" sz="1600" b="1" dirty="0">
                <a:solidFill>
                  <a:srgbClr val="0C419A"/>
                </a:solidFill>
              </a:rPr>
              <a:t>	</a:t>
            </a:r>
            <a:r>
              <a:rPr lang="fr-FR" sz="1600" b="1" dirty="0" smtClean="0">
                <a:solidFill>
                  <a:srgbClr val="0C419A"/>
                </a:solidFill>
              </a:rPr>
              <a:t>Intelligence collective</a:t>
            </a:r>
          </a:p>
          <a:p>
            <a:pPr algn="l">
              <a:lnSpc>
                <a:spcPct val="150000"/>
              </a:lnSpc>
            </a:pPr>
            <a:r>
              <a:rPr lang="fr-FR" sz="1600" b="1" dirty="0" smtClean="0">
                <a:solidFill>
                  <a:srgbClr val="0C419A"/>
                </a:solidFill>
              </a:rPr>
              <a:t>15h10  </a:t>
            </a:r>
            <a:r>
              <a:rPr lang="fr-FR" sz="1600" b="1" dirty="0">
                <a:solidFill>
                  <a:srgbClr val="0C419A"/>
                </a:solidFill>
              </a:rPr>
              <a:t>-&gt; </a:t>
            </a:r>
            <a:r>
              <a:rPr lang="fr-FR" sz="1600" b="1" dirty="0" smtClean="0">
                <a:solidFill>
                  <a:srgbClr val="0C419A"/>
                </a:solidFill>
              </a:rPr>
              <a:t>15h30</a:t>
            </a:r>
            <a:r>
              <a:rPr lang="fr-FR" sz="1600" b="1" dirty="0">
                <a:solidFill>
                  <a:srgbClr val="0C419A"/>
                </a:solidFill>
              </a:rPr>
              <a:t>	</a:t>
            </a:r>
            <a:r>
              <a:rPr lang="fr-FR" sz="1600" b="1" dirty="0" smtClean="0">
                <a:solidFill>
                  <a:srgbClr val="0C419A"/>
                </a:solidFill>
              </a:rPr>
              <a:t>Démo </a:t>
            </a:r>
            <a:r>
              <a:rPr lang="fr-FR" sz="1600" b="1" dirty="0" err="1" smtClean="0">
                <a:solidFill>
                  <a:srgbClr val="0C419A"/>
                </a:solidFill>
              </a:rPr>
              <a:t>OpenDecide</a:t>
            </a:r>
            <a:endParaRPr lang="fr-FR" sz="1600" b="1" dirty="0" smtClean="0">
              <a:solidFill>
                <a:srgbClr val="0C419A"/>
              </a:solidFill>
            </a:endParaRPr>
          </a:p>
          <a:p>
            <a:pPr algn="l">
              <a:lnSpc>
                <a:spcPct val="150000"/>
              </a:lnSpc>
            </a:pPr>
            <a:r>
              <a:rPr lang="fr-FR" sz="1600" b="1" dirty="0" smtClean="0">
                <a:solidFill>
                  <a:srgbClr val="0C419A"/>
                </a:solidFill>
              </a:rPr>
              <a:t>15h30  </a:t>
            </a:r>
            <a:r>
              <a:rPr lang="fr-FR" sz="1600" b="1" dirty="0">
                <a:solidFill>
                  <a:srgbClr val="0C419A"/>
                </a:solidFill>
              </a:rPr>
              <a:t>-&gt; </a:t>
            </a:r>
            <a:r>
              <a:rPr lang="fr-FR" sz="1600" b="1" dirty="0" smtClean="0">
                <a:solidFill>
                  <a:srgbClr val="0C419A"/>
                </a:solidFill>
              </a:rPr>
              <a:t>15h45</a:t>
            </a:r>
            <a:r>
              <a:rPr lang="fr-FR" sz="1600" b="1" dirty="0">
                <a:solidFill>
                  <a:srgbClr val="0C419A"/>
                </a:solidFill>
              </a:rPr>
              <a:t>	</a:t>
            </a:r>
            <a:r>
              <a:rPr lang="fr-FR" sz="1600" b="1" dirty="0" smtClean="0">
                <a:solidFill>
                  <a:srgbClr val="0C419A"/>
                </a:solidFill>
              </a:rPr>
              <a:t>Temps d’échange</a:t>
            </a:r>
          </a:p>
          <a:p>
            <a:pPr algn="l">
              <a:lnSpc>
                <a:spcPct val="150000"/>
              </a:lnSpc>
            </a:pPr>
            <a:r>
              <a:rPr lang="fr-FR" sz="1600" b="1" dirty="0" smtClean="0">
                <a:solidFill>
                  <a:srgbClr val="0C419A"/>
                </a:solidFill>
              </a:rPr>
              <a:t>15h45  </a:t>
            </a:r>
            <a:r>
              <a:rPr lang="fr-FR" sz="1600" b="1" dirty="0">
                <a:solidFill>
                  <a:srgbClr val="0C419A"/>
                </a:solidFill>
              </a:rPr>
              <a:t>-&gt; </a:t>
            </a:r>
            <a:r>
              <a:rPr lang="fr-FR" sz="1600" b="1" dirty="0" smtClean="0">
                <a:solidFill>
                  <a:srgbClr val="0C419A"/>
                </a:solidFill>
              </a:rPr>
              <a:t>16h00</a:t>
            </a:r>
            <a:r>
              <a:rPr lang="fr-FR" sz="1600" b="1" dirty="0">
                <a:solidFill>
                  <a:srgbClr val="0C419A"/>
                </a:solidFill>
              </a:rPr>
              <a:t>	</a:t>
            </a:r>
            <a:r>
              <a:rPr lang="fr-FR" sz="1600" b="1" dirty="0" smtClean="0">
                <a:solidFill>
                  <a:srgbClr val="0C419A"/>
                </a:solidFill>
              </a:rPr>
              <a:t>La suite…</a:t>
            </a:r>
            <a:endParaRPr lang="fr-FR" sz="1600" b="1" dirty="0">
              <a:solidFill>
                <a:srgbClr val="0C419A"/>
              </a:solidFill>
            </a:endParaRPr>
          </a:p>
          <a:p>
            <a:pPr algn="l">
              <a:lnSpc>
                <a:spcPct val="150000"/>
              </a:lnSpc>
            </a:pPr>
            <a:endParaRPr lang="fr-FR" sz="1600" b="1" dirty="0" smtClean="0">
              <a:solidFill>
                <a:srgbClr val="0C419A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1600" b="1" dirty="0" smtClean="0">
                <a:solidFill>
                  <a:srgbClr val="0C419A"/>
                </a:solidFill>
              </a:rPr>
              <a:t>16h00 : FIN</a:t>
            </a:r>
            <a:endParaRPr lang="fr-FR" sz="1600" b="1" dirty="0">
              <a:solidFill>
                <a:srgbClr val="0C419A"/>
              </a:solidFill>
            </a:endParaRPr>
          </a:p>
          <a:p>
            <a:pPr algn="l">
              <a:lnSpc>
                <a:spcPct val="150000"/>
              </a:lnSpc>
            </a:pPr>
            <a:endParaRPr lang="fr-FR" sz="1600" b="1" dirty="0">
              <a:solidFill>
                <a:srgbClr val="0C419A"/>
              </a:solidFill>
            </a:endParaRPr>
          </a:p>
          <a:p>
            <a:pPr algn="l"/>
            <a:endParaRPr lang="fr-FR" sz="1600" kern="0" dirty="0">
              <a:solidFill>
                <a:srgbClr val="0070C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780" y="153688"/>
            <a:ext cx="1872208" cy="18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9" y="1628800"/>
            <a:ext cx="648072" cy="121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90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èche vers le bas 17"/>
          <p:cNvSpPr/>
          <p:nvPr/>
        </p:nvSpPr>
        <p:spPr>
          <a:xfrm rot="16200000">
            <a:off x="3026466" y="2233014"/>
            <a:ext cx="599393" cy="953630"/>
          </a:xfrm>
          <a:prstGeom prst="downArrow">
            <a:avLst>
              <a:gd name="adj1" fmla="val 50000"/>
              <a:gd name="adj2" fmla="val 5291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17353" y="3217624"/>
            <a:ext cx="2231994" cy="800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fr-FR" sz="1600" b="1" dirty="0">
                <a:solidFill>
                  <a:srgbClr val="0C419A"/>
                </a:solidFill>
                <a:latin typeface="+mj-lt"/>
                <a:ea typeface="+mj-ea"/>
                <a:cs typeface="+mj-cs"/>
              </a:rPr>
              <a:t>Ambition 2 :</a:t>
            </a:r>
          </a:p>
          <a:p>
            <a:pPr algn="just"/>
            <a:r>
              <a:rPr lang="fr-FR" sz="1600" b="1" dirty="0">
                <a:solidFill>
                  <a:srgbClr val="0C419A"/>
                </a:solidFill>
                <a:latin typeface="+mj-lt"/>
                <a:ea typeface="+mj-ea"/>
                <a:cs typeface="+mj-cs"/>
              </a:rPr>
              <a:t>Transversalité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26239" y="2339957"/>
            <a:ext cx="2223108" cy="66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fr-FR" sz="1600" b="1" dirty="0">
                <a:solidFill>
                  <a:srgbClr val="0C419A"/>
                </a:solidFill>
                <a:latin typeface="+mj-lt"/>
                <a:ea typeface="+mj-ea"/>
                <a:cs typeface="+mj-cs"/>
              </a:rPr>
              <a:t>Ambition 1 : </a:t>
            </a:r>
          </a:p>
          <a:p>
            <a:pPr algn="just"/>
            <a:r>
              <a:rPr lang="fr-FR" sz="1600" b="1" dirty="0">
                <a:solidFill>
                  <a:srgbClr val="0C419A"/>
                </a:solidFill>
                <a:latin typeface="+mj-lt"/>
                <a:ea typeface="+mj-ea"/>
                <a:cs typeface="+mj-cs"/>
              </a:rPr>
              <a:t>Qualité de service</a:t>
            </a:r>
          </a:p>
        </p:txBody>
      </p:sp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647" y="2276872"/>
            <a:ext cx="668465" cy="81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339957"/>
            <a:ext cx="636720" cy="808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491" y="2276872"/>
            <a:ext cx="704027" cy="87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072" y="5042742"/>
            <a:ext cx="619264" cy="82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221479"/>
            <a:ext cx="670409" cy="79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91" y="3208576"/>
            <a:ext cx="714541" cy="81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12976"/>
            <a:ext cx="644904" cy="82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898" y="4097495"/>
            <a:ext cx="621015" cy="856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266" y="5012797"/>
            <a:ext cx="691966" cy="841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128" y="4107741"/>
            <a:ext cx="711112" cy="82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802" y="4097495"/>
            <a:ext cx="613534" cy="83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665" y="5025750"/>
            <a:ext cx="699741" cy="82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808" y="4113388"/>
            <a:ext cx="696328" cy="841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764" y="5025749"/>
            <a:ext cx="689372" cy="82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1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313800"/>
            <a:ext cx="576063" cy="82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626239" y="4135732"/>
            <a:ext cx="2223107" cy="74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fr-FR" sz="1600" b="1" dirty="0">
                <a:solidFill>
                  <a:srgbClr val="0C419A"/>
                </a:solidFill>
                <a:latin typeface="+mj-lt"/>
                <a:ea typeface="+mj-ea"/>
                <a:cs typeface="+mj-cs"/>
              </a:rPr>
              <a:t>Ambition 3 :</a:t>
            </a:r>
          </a:p>
          <a:p>
            <a:pPr algn="just"/>
            <a:r>
              <a:rPr lang="fr-FR" sz="1600" b="1" dirty="0">
                <a:solidFill>
                  <a:srgbClr val="0C419A"/>
                </a:solidFill>
                <a:latin typeface="+mj-lt"/>
                <a:ea typeface="+mj-ea"/>
                <a:cs typeface="+mj-cs"/>
              </a:rPr>
              <a:t>Simplification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632791" y="5067149"/>
            <a:ext cx="2079091" cy="60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fr-FR" sz="1600" b="1" dirty="0">
                <a:solidFill>
                  <a:srgbClr val="0C419A"/>
                </a:solidFill>
                <a:latin typeface="+mj-lt"/>
                <a:ea typeface="+mj-ea"/>
                <a:cs typeface="+mj-cs"/>
              </a:rPr>
              <a:t>Ambition 4 :</a:t>
            </a:r>
          </a:p>
          <a:p>
            <a:pPr algn="just"/>
            <a:r>
              <a:rPr lang="fr-FR" sz="1600" b="1" dirty="0">
                <a:solidFill>
                  <a:srgbClr val="0C419A"/>
                </a:solidFill>
                <a:latin typeface="+mj-lt"/>
                <a:ea typeface="+mj-ea"/>
                <a:cs typeface="+mj-cs"/>
              </a:rPr>
              <a:t>Innovation</a:t>
            </a:r>
          </a:p>
        </p:txBody>
      </p:sp>
      <p:pic>
        <p:nvPicPr>
          <p:cNvPr id="2" name="Picture 2" descr="C:\Users\NEDJARI-03992\Pictures\002r198x02xnt7l ts=1384866860000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348880"/>
            <a:ext cx="695276" cy="71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itre 1"/>
          <p:cNvSpPr txBox="1">
            <a:spLocks/>
          </p:cNvSpPr>
          <p:nvPr/>
        </p:nvSpPr>
        <p:spPr bwMode="auto">
          <a:xfrm>
            <a:off x="427087" y="980728"/>
            <a:ext cx="810155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fr-FR" sz="2000" b="1" dirty="0">
                <a:solidFill>
                  <a:srgbClr val="0C419A"/>
                </a:solidFill>
              </a:rPr>
              <a:t>Dans le cadre de votre activité journalistique, chaque équipe  de </a:t>
            </a:r>
            <a:r>
              <a:rPr lang="fr-FR" sz="2000" b="1" dirty="0" smtClean="0">
                <a:solidFill>
                  <a:srgbClr val="0C419A"/>
                </a:solidFill>
              </a:rPr>
              <a:t>reporters </a:t>
            </a:r>
            <a:r>
              <a:rPr lang="fr-FR" sz="2000" b="1" dirty="0">
                <a:solidFill>
                  <a:srgbClr val="0C419A"/>
                </a:solidFill>
              </a:rPr>
              <a:t>est chargée de dresser le bilan transversale d’une ambition du projet des services de la DPSI</a:t>
            </a:r>
            <a:r>
              <a:rPr lang="fr-FR" sz="2000" b="1" dirty="0" smtClean="0">
                <a:solidFill>
                  <a:srgbClr val="0C419A"/>
                </a:solidFill>
              </a:rPr>
              <a:t>.</a:t>
            </a:r>
            <a:endParaRPr lang="fr-FR" sz="2000" b="1" dirty="0">
              <a:solidFill>
                <a:srgbClr val="0C419A"/>
              </a:solidFill>
            </a:endParaRPr>
          </a:p>
        </p:txBody>
      </p:sp>
      <p:sp>
        <p:nvSpPr>
          <p:cNvPr id="45" name="Flèche vers le bas 44"/>
          <p:cNvSpPr/>
          <p:nvPr/>
        </p:nvSpPr>
        <p:spPr>
          <a:xfrm rot="16200000">
            <a:off x="3026466" y="3120440"/>
            <a:ext cx="599393" cy="953630"/>
          </a:xfrm>
          <a:prstGeom prst="downArrow">
            <a:avLst>
              <a:gd name="adj1" fmla="val 50000"/>
              <a:gd name="adj2" fmla="val 5291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46" name="Flèche vers le bas 45"/>
          <p:cNvSpPr/>
          <p:nvPr/>
        </p:nvSpPr>
        <p:spPr>
          <a:xfrm rot="16200000">
            <a:off x="3008939" y="4056544"/>
            <a:ext cx="599393" cy="953630"/>
          </a:xfrm>
          <a:prstGeom prst="downArrow">
            <a:avLst>
              <a:gd name="adj1" fmla="val 50000"/>
              <a:gd name="adj2" fmla="val 5291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47" name="Flèche vers le bas 46"/>
          <p:cNvSpPr/>
          <p:nvPr/>
        </p:nvSpPr>
        <p:spPr>
          <a:xfrm rot="16200000">
            <a:off x="2936931" y="4897310"/>
            <a:ext cx="599393" cy="953630"/>
          </a:xfrm>
          <a:prstGeom prst="downArrow">
            <a:avLst>
              <a:gd name="adj1" fmla="val 50000"/>
              <a:gd name="adj2" fmla="val 5291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48" name="Titre 1"/>
          <p:cNvSpPr>
            <a:spLocks noGrp="1"/>
          </p:cNvSpPr>
          <p:nvPr>
            <p:ph type="ctrTitle"/>
          </p:nvPr>
        </p:nvSpPr>
        <p:spPr>
          <a:xfrm>
            <a:off x="431540" y="260648"/>
            <a:ext cx="8101552" cy="720079"/>
          </a:xfrm>
        </p:spPr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Le contexte</a:t>
            </a:r>
            <a:endParaRPr lang="fr-FR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97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/>
      <p:bldP spid="23" grpId="0"/>
      <p:bldP spid="43" grpId="0"/>
      <p:bldP spid="44" grpId="0"/>
      <p:bldP spid="45" grpId="0" animBg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 bwMode="auto">
          <a:xfrm>
            <a:off x="526938" y="188640"/>
            <a:ext cx="799354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fr-FR" b="1" kern="0" dirty="0" smtClean="0">
                <a:solidFill>
                  <a:srgbClr val="FFC000"/>
                </a:solidFill>
              </a:rPr>
              <a:t>Attentes et exigences</a:t>
            </a:r>
            <a:endParaRPr lang="fr-FR" b="1" kern="0" dirty="0">
              <a:solidFill>
                <a:srgbClr val="FFC000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 bwMode="auto">
          <a:xfrm>
            <a:off x="3347864" y="1052736"/>
            <a:ext cx="5185228" cy="4968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rgbClr val="0C419A"/>
                </a:solidFill>
              </a:rPr>
              <a:t>Effectuer un travail collectif, synthétique et objectif.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rgbClr val="0C419A"/>
                </a:solidFill>
              </a:rPr>
              <a:t>Réaliser </a:t>
            </a:r>
            <a:r>
              <a:rPr lang="fr-FR" sz="2000" b="1" dirty="0" smtClean="0">
                <a:solidFill>
                  <a:srgbClr val="0C419A"/>
                </a:solidFill>
              </a:rPr>
              <a:t>pour au plus 5 actions par ambition un </a:t>
            </a:r>
            <a:r>
              <a:rPr lang="fr-FR" sz="2000" b="1" dirty="0">
                <a:solidFill>
                  <a:srgbClr val="0C419A"/>
                </a:solidFill>
              </a:rPr>
              <a:t>état des lieux des </a:t>
            </a:r>
            <a:r>
              <a:rPr lang="fr-FR" sz="2000" b="1" dirty="0" smtClean="0">
                <a:solidFill>
                  <a:srgbClr val="0C419A"/>
                </a:solidFill>
              </a:rPr>
              <a:t>actions menées, en-cours </a:t>
            </a:r>
            <a:r>
              <a:rPr lang="fr-FR" sz="2000" b="1" dirty="0">
                <a:solidFill>
                  <a:srgbClr val="0C419A"/>
                </a:solidFill>
              </a:rPr>
              <a:t>et </a:t>
            </a:r>
            <a:r>
              <a:rPr lang="fr-FR" sz="2000" b="1" dirty="0" smtClean="0">
                <a:solidFill>
                  <a:srgbClr val="0C419A"/>
                </a:solidFill>
              </a:rPr>
              <a:t>non réalisées.</a:t>
            </a:r>
            <a:endParaRPr lang="fr-FR" sz="2000" b="1" dirty="0">
              <a:solidFill>
                <a:srgbClr val="0C419A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rgbClr val="0C419A"/>
                </a:solidFill>
              </a:rPr>
              <a:t>Souligner les succès </a:t>
            </a:r>
            <a:r>
              <a:rPr lang="fr-FR" sz="2000" b="1" dirty="0" smtClean="0">
                <a:solidFill>
                  <a:srgbClr val="0C419A"/>
                </a:solidFill>
              </a:rPr>
              <a:t>ainsi que les points </a:t>
            </a:r>
            <a:r>
              <a:rPr lang="fr-FR" sz="2000" b="1" dirty="0">
                <a:solidFill>
                  <a:srgbClr val="0C419A"/>
                </a:solidFill>
              </a:rPr>
              <a:t>à </a:t>
            </a:r>
            <a:r>
              <a:rPr lang="fr-FR" sz="2000" b="1" dirty="0" smtClean="0">
                <a:solidFill>
                  <a:srgbClr val="0C419A"/>
                </a:solidFill>
              </a:rPr>
              <a:t>améliorer.</a:t>
            </a:r>
            <a:endParaRPr lang="fr-FR" sz="2000" b="1" dirty="0">
              <a:solidFill>
                <a:srgbClr val="0C419A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fr-FR" sz="2000" b="1" dirty="0" smtClean="0">
                <a:solidFill>
                  <a:srgbClr val="0C419A"/>
                </a:solidFill>
              </a:rPr>
              <a:t>Rédiger une </a:t>
            </a:r>
            <a:r>
              <a:rPr lang="fr-FR" sz="2000" b="1" dirty="0">
                <a:solidFill>
                  <a:srgbClr val="0C419A"/>
                </a:solidFill>
              </a:rPr>
              <a:t>synthèse </a:t>
            </a:r>
            <a:r>
              <a:rPr lang="fr-FR" sz="2000" b="1" dirty="0" smtClean="0">
                <a:solidFill>
                  <a:srgbClr val="0C419A"/>
                </a:solidFill>
              </a:rPr>
              <a:t>écrite à partir de la trame fournie (article de presse).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fr-FR" sz="2000" b="1" dirty="0" smtClean="0">
                <a:solidFill>
                  <a:srgbClr val="0C419A"/>
                </a:solidFill>
              </a:rPr>
              <a:t>Présenter oralement </a:t>
            </a:r>
            <a:r>
              <a:rPr lang="fr-FR" sz="2000" b="1" dirty="0">
                <a:solidFill>
                  <a:srgbClr val="0C419A"/>
                </a:solidFill>
              </a:rPr>
              <a:t>l</a:t>
            </a:r>
            <a:r>
              <a:rPr lang="fr-FR" sz="2000" b="1" dirty="0" smtClean="0">
                <a:solidFill>
                  <a:srgbClr val="0C419A"/>
                </a:solidFill>
              </a:rPr>
              <a:t>es réflexions collectives menées. Cette restitution prendra en compte vos talents  journalistiques. </a:t>
            </a:r>
            <a:endParaRPr lang="fr-FR" sz="2000" b="1" dirty="0">
              <a:solidFill>
                <a:srgbClr val="0C419A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87" y="1844824"/>
            <a:ext cx="271844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9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052736"/>
            <a:ext cx="3583950" cy="498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6" y="1052736"/>
            <a:ext cx="3424188" cy="48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re 1"/>
          <p:cNvSpPr txBox="1">
            <a:spLocks/>
          </p:cNvSpPr>
          <p:nvPr/>
        </p:nvSpPr>
        <p:spPr bwMode="auto">
          <a:xfrm>
            <a:off x="526938" y="188640"/>
            <a:ext cx="799354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fr-FR" b="1" kern="0" dirty="0" smtClean="0">
                <a:solidFill>
                  <a:srgbClr val="FFC000"/>
                </a:solidFill>
              </a:rPr>
              <a:t>Article de presse</a:t>
            </a:r>
            <a:endParaRPr lang="fr-FR" b="1" kern="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96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71600" y="1268800"/>
            <a:ext cx="8064896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sz="1600" dirty="0" smtClean="0">
              <a:solidFill>
                <a:srgbClr val="0C419A"/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sz="1600" dirty="0">
              <a:solidFill>
                <a:srgbClr val="0C419A"/>
              </a:solidFill>
              <a:latin typeface="+mj-lt"/>
            </a:endParaRPr>
          </a:p>
          <a:p>
            <a:pPr algn="just"/>
            <a:endParaRPr lang="fr-FR" sz="1600" dirty="0">
              <a:solidFill>
                <a:srgbClr val="7FC31C"/>
              </a:solidFill>
            </a:endParaRPr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579794805"/>
              </p:ext>
            </p:extLst>
          </p:nvPr>
        </p:nvGraphicFramePr>
        <p:xfrm>
          <a:off x="611560" y="116632"/>
          <a:ext cx="8496944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5940152" y="177175"/>
            <a:ext cx="2952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>
                <a:solidFill>
                  <a:srgbClr val="0C419A"/>
                </a:solidFill>
                <a:latin typeface="+mj-lt"/>
                <a:ea typeface="+mj-ea"/>
                <a:cs typeface="+mj-cs"/>
              </a:rPr>
              <a:t>Elaborer le bilan transverse de </a:t>
            </a:r>
            <a:r>
              <a:rPr lang="fr-FR" sz="1600" b="1" dirty="0" smtClean="0">
                <a:solidFill>
                  <a:srgbClr val="0C419A"/>
                </a:solidFill>
                <a:latin typeface="+mj-lt"/>
                <a:ea typeface="+mj-ea"/>
                <a:cs typeface="+mj-cs"/>
              </a:rPr>
              <a:t>l’ambition (5 actions maxi).</a:t>
            </a:r>
            <a:endParaRPr lang="fr-FR" sz="1600" b="1" dirty="0">
              <a:solidFill>
                <a:srgbClr val="0C419A"/>
              </a:solidFill>
              <a:latin typeface="+mj-lt"/>
              <a:ea typeface="+mj-ea"/>
              <a:cs typeface="+mj-cs"/>
            </a:endParaRPr>
          </a:p>
          <a:p>
            <a:pPr algn="just"/>
            <a:r>
              <a:rPr lang="fr-FR" sz="1600" b="1" dirty="0">
                <a:solidFill>
                  <a:srgbClr val="0C419A"/>
                </a:solidFill>
                <a:latin typeface="+mj-lt"/>
                <a:ea typeface="+mj-ea"/>
                <a:cs typeface="+mj-cs"/>
              </a:rPr>
              <a:t>Préparer des questions pour alimenter la </a:t>
            </a:r>
            <a:r>
              <a:rPr lang="fr-FR" sz="1600" b="1" dirty="0" smtClean="0">
                <a:solidFill>
                  <a:srgbClr val="0C419A"/>
                </a:solidFill>
                <a:latin typeface="+mj-lt"/>
                <a:ea typeface="+mj-ea"/>
                <a:cs typeface="+mj-cs"/>
              </a:rPr>
              <a:t>synthèse.</a:t>
            </a:r>
            <a:endParaRPr lang="fr-FR" sz="1600" b="1" dirty="0">
              <a:solidFill>
                <a:srgbClr val="0C419A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27680" y="332656"/>
            <a:ext cx="35082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FFC000"/>
                </a:solidFill>
              </a:rPr>
              <a:t>Déroulement de la matinée</a:t>
            </a:r>
            <a:endParaRPr lang="fr-FR" sz="3200" b="1" dirty="0">
              <a:solidFill>
                <a:srgbClr val="FFC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012160" y="3789040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>
                <a:solidFill>
                  <a:srgbClr val="0C419A"/>
                </a:solidFill>
                <a:latin typeface="+mj-lt"/>
                <a:ea typeface="+mj-ea"/>
                <a:cs typeface="+mj-cs"/>
              </a:rPr>
              <a:t>Poser les questions à l’ensemble à l’ensemble des participants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99592" y="4725144"/>
            <a:ext cx="2880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C419A"/>
                </a:solidFill>
                <a:latin typeface="+mj-lt"/>
                <a:ea typeface="+mj-ea"/>
                <a:cs typeface="+mj-cs"/>
              </a:rPr>
              <a:t>Finaliser le bilan transverse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rgbClr val="0C419A"/>
                </a:solidFill>
                <a:latin typeface="+mj-lt"/>
                <a:ea typeface="+mj-ea"/>
                <a:cs typeface="+mj-cs"/>
              </a:rPr>
              <a:t>Bilan </a:t>
            </a:r>
            <a:r>
              <a:rPr lang="fr-FR" sz="1600" b="1" dirty="0" smtClean="0">
                <a:solidFill>
                  <a:srgbClr val="0C419A"/>
                </a:solidFill>
                <a:latin typeface="+mj-lt"/>
                <a:ea typeface="+mj-ea"/>
                <a:cs typeface="+mj-cs"/>
              </a:rPr>
              <a:t>écrit (article de presse)</a:t>
            </a:r>
            <a:endParaRPr lang="fr-FR" sz="1600" b="1" dirty="0">
              <a:solidFill>
                <a:srgbClr val="0C419A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rgbClr val="0C419A"/>
                </a:solidFill>
                <a:latin typeface="+mj-lt"/>
                <a:ea typeface="+mj-ea"/>
                <a:cs typeface="+mj-cs"/>
              </a:rPr>
              <a:t>Restitution orale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395536" y="1844824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C419A"/>
                </a:solidFill>
                <a:latin typeface="+mj-lt"/>
                <a:ea typeface="+mj-ea"/>
                <a:cs typeface="+mj-cs"/>
              </a:rPr>
              <a:t>Restituer oralement le bilan.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265002"/>
            <a:ext cx="1275034" cy="166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45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71600" y="1268800"/>
            <a:ext cx="8064896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sz="1600" dirty="0" smtClean="0">
              <a:solidFill>
                <a:srgbClr val="0C419A"/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sz="1600" dirty="0">
              <a:solidFill>
                <a:srgbClr val="0C419A"/>
              </a:solidFill>
              <a:latin typeface="+mj-lt"/>
            </a:endParaRPr>
          </a:p>
          <a:p>
            <a:pPr algn="just"/>
            <a:endParaRPr lang="fr-FR" sz="1600" dirty="0">
              <a:solidFill>
                <a:srgbClr val="7FC31C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526938" y="188640"/>
            <a:ext cx="799354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fr-FR" b="1" kern="0" dirty="0" smtClean="0">
              <a:solidFill>
                <a:srgbClr val="FFC000"/>
              </a:solidFill>
            </a:endParaRPr>
          </a:p>
          <a:p>
            <a:r>
              <a:rPr lang="fr-FR" sz="3000" b="1" kern="0" dirty="0" smtClean="0">
                <a:solidFill>
                  <a:srgbClr val="FFC000"/>
                </a:solidFill>
              </a:rPr>
              <a:t>Compétences </a:t>
            </a:r>
            <a:r>
              <a:rPr lang="fr-FR" sz="3000" b="1" kern="0" dirty="0">
                <a:solidFill>
                  <a:srgbClr val="FFC000"/>
                </a:solidFill>
              </a:rPr>
              <a:t>déployées lors de cet atelier </a:t>
            </a:r>
            <a:endParaRPr lang="fr-FR" sz="3000" b="1" dirty="0">
              <a:solidFill>
                <a:srgbClr val="0C419A"/>
              </a:solidFill>
            </a:endParaRPr>
          </a:p>
          <a:p>
            <a:endParaRPr lang="fr-FR" b="1" kern="0" dirty="0">
              <a:solidFill>
                <a:srgbClr val="FFC000"/>
              </a:solidFill>
            </a:endParaRPr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2238607489"/>
              </p:ext>
            </p:extLst>
          </p:nvPr>
        </p:nvGraphicFramePr>
        <p:xfrm>
          <a:off x="683568" y="1052736"/>
          <a:ext cx="7848872" cy="498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277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 bwMode="auto">
          <a:xfrm>
            <a:off x="526938" y="188640"/>
            <a:ext cx="799354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fr-FR" b="1" kern="0" dirty="0" smtClean="0">
              <a:solidFill>
                <a:srgbClr val="FFC000"/>
              </a:solidFill>
            </a:endParaRPr>
          </a:p>
          <a:p>
            <a:r>
              <a:rPr lang="fr-FR" sz="3000" b="1" kern="0" dirty="0" smtClean="0">
                <a:solidFill>
                  <a:srgbClr val="FFC000"/>
                </a:solidFill>
              </a:rPr>
              <a:t>Les perspectives 2019 </a:t>
            </a:r>
            <a:endParaRPr lang="fr-FR" sz="3000" b="1" dirty="0">
              <a:solidFill>
                <a:srgbClr val="0C419A"/>
              </a:solidFill>
            </a:endParaRPr>
          </a:p>
          <a:p>
            <a:endParaRPr lang="fr-FR" b="1" kern="0" dirty="0">
              <a:solidFill>
                <a:srgbClr val="FFC00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572910" y="908720"/>
            <a:ext cx="8006154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fr-FR" sz="2000" b="1" u="sng" dirty="0" smtClean="0">
                <a:solidFill>
                  <a:srgbClr val="0C419A"/>
                </a:solidFill>
              </a:rPr>
              <a:t>Constats</a:t>
            </a:r>
          </a:p>
          <a:p>
            <a:pPr algn="just"/>
            <a:endParaRPr lang="fr-FR" sz="2000" b="1" dirty="0" smtClean="0">
              <a:solidFill>
                <a:srgbClr val="0C419A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fr-FR" sz="2000" b="1" dirty="0" smtClean="0">
                <a:solidFill>
                  <a:srgbClr val="0C419A"/>
                </a:solidFill>
              </a:rPr>
              <a:t>Toutes les actions n’ont pas été menées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rgbClr val="0C419A"/>
                </a:solidFill>
              </a:rPr>
              <a:t>Plusieurs succès rencontrés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rgbClr val="0C419A"/>
                </a:solidFill>
              </a:rPr>
              <a:t>Quelques obstacles à franchir</a:t>
            </a:r>
          </a:p>
          <a:p>
            <a:pPr algn="just"/>
            <a:endParaRPr lang="fr-FR" sz="2000" b="1" dirty="0">
              <a:solidFill>
                <a:srgbClr val="0C419A"/>
              </a:solidFill>
            </a:endParaRPr>
          </a:p>
          <a:p>
            <a:r>
              <a:rPr lang="fr-FR" sz="2000" b="1" u="sng" dirty="0" smtClean="0">
                <a:solidFill>
                  <a:srgbClr val="0C419A"/>
                </a:solidFill>
                <a:hlinkClick r:id="rId3"/>
              </a:rPr>
              <a:t>Propositions</a:t>
            </a:r>
            <a:endParaRPr lang="fr-FR" sz="2000" b="1" u="sng" dirty="0" smtClean="0">
              <a:solidFill>
                <a:srgbClr val="0C419A"/>
              </a:solidFill>
            </a:endParaRPr>
          </a:p>
          <a:p>
            <a:pPr algn="just"/>
            <a:endParaRPr lang="fr-FR" sz="2000" b="1" dirty="0" smtClean="0">
              <a:solidFill>
                <a:srgbClr val="0C419A"/>
              </a:solidFill>
            </a:endParaRPr>
          </a:p>
          <a:p>
            <a:pPr algn="just"/>
            <a:r>
              <a:rPr lang="fr-FR" sz="2000" b="1" dirty="0" smtClean="0">
                <a:solidFill>
                  <a:srgbClr val="0C419A"/>
                </a:solidFill>
              </a:rPr>
              <a:t>A partir des succès et </a:t>
            </a:r>
            <a:r>
              <a:rPr lang="fr-FR" sz="2000" b="1" dirty="0">
                <a:solidFill>
                  <a:srgbClr val="0C419A"/>
                </a:solidFill>
              </a:rPr>
              <a:t>d</a:t>
            </a:r>
            <a:r>
              <a:rPr lang="fr-FR" sz="2000" b="1" dirty="0" smtClean="0">
                <a:solidFill>
                  <a:srgbClr val="0C419A"/>
                </a:solidFill>
              </a:rPr>
              <a:t>es points à améliorer présentés précédemment, il est demandé à chacun, individuellement, de proposer les actions transverses pour finaliser le projet de branche.</a:t>
            </a:r>
            <a:endParaRPr lang="fr-FR" sz="2000" b="1" dirty="0">
              <a:solidFill>
                <a:srgbClr val="0C419A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239188"/>
            <a:ext cx="2160240" cy="137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01" y="4425320"/>
            <a:ext cx="2922835" cy="195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650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mpd="sng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10666</TotalTime>
  <Words>320</Words>
  <Application>Microsoft Office PowerPoint</Application>
  <PresentationFormat>Affichage à l'écran (4:3)</PresentationFormat>
  <Paragraphs>110</Paragraphs>
  <Slides>10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2" baseType="lpstr">
      <vt:lpstr>Modèle par défaut</vt:lpstr>
      <vt:lpstr>Conception personnalisée</vt:lpstr>
      <vt:lpstr> CoDPSI 22 février 2019 </vt:lpstr>
      <vt:lpstr> </vt:lpstr>
      <vt:lpstr> </vt:lpstr>
      <vt:lpstr>Le contexte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CNAMTS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Axe gestion du risque</dc:title>
  <dc:creator>Administrateur</dc:creator>
  <cp:lastModifiedBy>NEDJARI SOPHIE</cp:lastModifiedBy>
  <cp:revision>821</cp:revision>
  <cp:lastPrinted>2019-02-21T16:18:25Z</cp:lastPrinted>
  <dcterms:created xsi:type="dcterms:W3CDTF">2010-12-01T09:21:12Z</dcterms:created>
  <dcterms:modified xsi:type="dcterms:W3CDTF">2019-03-25T08:46:52Z</dcterms:modified>
</cp:coreProperties>
</file>