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sldIdLst>
    <p:sldId id="436" r:id="rId2"/>
    <p:sldId id="481" r:id="rId3"/>
    <p:sldId id="469" r:id="rId4"/>
    <p:sldId id="471" r:id="rId5"/>
    <p:sldId id="484" r:id="rId6"/>
    <p:sldId id="486" r:id="rId7"/>
    <p:sldId id="487" r:id="rId8"/>
    <p:sldId id="492" r:id="rId9"/>
    <p:sldId id="485" r:id="rId10"/>
    <p:sldId id="465" r:id="rId11"/>
    <p:sldId id="488" r:id="rId12"/>
    <p:sldId id="489" r:id="rId13"/>
    <p:sldId id="466" r:id="rId14"/>
    <p:sldId id="490" r:id="rId15"/>
    <p:sldId id="491" r:id="rId16"/>
    <p:sldId id="494" r:id="rId17"/>
    <p:sldId id="493" r:id="rId18"/>
    <p:sldId id="495" r:id="rId19"/>
    <p:sldId id="497" r:id="rId20"/>
    <p:sldId id="498" r:id="rId21"/>
    <p:sldId id="496" r:id="rId22"/>
    <p:sldId id="499" r:id="rId23"/>
    <p:sldId id="45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6063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FB8"/>
    <a:srgbClr val="3CB1EC"/>
    <a:srgbClr val="DEDEDE"/>
    <a:srgbClr val="FFFFFF"/>
    <a:srgbClr val="2B2F3A"/>
    <a:srgbClr val="E5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792" y="108"/>
      </p:cViewPr>
      <p:guideLst>
        <p:guide orient="horz" pos="2205"/>
        <p:guide pos="1572"/>
        <p:guide pos="6063"/>
        <p:guide pos="3840"/>
        <p:guide orient="horz" pos="4319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0161-F871-44B9-B794-D19A11CA651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4306D-2776-4B0C-9ECD-74B4B0A2B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306D-2776-4B0C-9ECD-74B4B0A2BB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4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16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0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3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0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0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0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43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95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9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306D-2776-4B0C-9ECD-74B4B0A2BB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53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1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1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86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306D-2776-4B0C-9ECD-74B4B0A2BB4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4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306D-2776-4B0C-9ECD-74B4B0A2BB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1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C4306D-2776-4B0C-9ECD-74B4B0A2BB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6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2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2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0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9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0B-D06A-480C-BD32-28BA36FD68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4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88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3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51034E-AE20-4058-BC93-859AB337B849}"/>
              </a:ext>
            </a:extLst>
          </p:cNvPr>
          <p:cNvGrpSpPr/>
          <p:nvPr userDrawn="1"/>
        </p:nvGrpSpPr>
        <p:grpSpPr>
          <a:xfrm>
            <a:off x="4345953" y="5799859"/>
            <a:ext cx="3500093" cy="674450"/>
            <a:chOff x="4409879" y="5509895"/>
            <a:chExt cx="3500093" cy="67445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EE9C92-710C-436C-8D99-EA459190AC8C}"/>
                </a:ext>
              </a:extLst>
            </p:cNvPr>
            <p:cNvSpPr/>
            <p:nvPr/>
          </p:nvSpPr>
          <p:spPr>
            <a:xfrm>
              <a:off x="4409879" y="5509895"/>
              <a:ext cx="3500093" cy="67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image5.png">
              <a:extLst>
                <a:ext uri="{FF2B5EF4-FFF2-40B4-BE49-F238E27FC236}">
                  <a16:creationId xmlns:a16="http://schemas.microsoft.com/office/drawing/2014/main" id="{C6DFBE7E-8BD6-41C0-BDBB-097D7F7DBE4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804" y="5509895"/>
              <a:ext cx="3372242" cy="674450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</p:pic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BFC4859-A83D-46F8-9A11-7A2B72FBE956}"/>
              </a:ext>
            </a:extLst>
          </p:cNvPr>
          <p:cNvCxnSpPr>
            <a:cxnSpLocks/>
          </p:cNvCxnSpPr>
          <p:nvPr userDrawn="1"/>
        </p:nvCxnSpPr>
        <p:spPr>
          <a:xfrm>
            <a:off x="2777101" y="6137084"/>
            <a:ext cx="12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33218B6-B1C9-4472-A7AE-9135EB3AA66F}"/>
              </a:ext>
            </a:extLst>
          </p:cNvPr>
          <p:cNvCxnSpPr/>
          <p:nvPr userDrawn="1"/>
        </p:nvCxnSpPr>
        <p:spPr>
          <a:xfrm>
            <a:off x="8148638" y="6137084"/>
            <a:ext cx="37433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405E62-C267-4958-A2C6-55A41EBD9E6D}"/>
              </a:ext>
            </a:extLst>
          </p:cNvPr>
          <p:cNvGrpSpPr/>
          <p:nvPr userDrawn="1"/>
        </p:nvGrpSpPr>
        <p:grpSpPr>
          <a:xfrm>
            <a:off x="9505362" y="0"/>
            <a:ext cx="2686637" cy="2983173"/>
            <a:chOff x="9505362" y="0"/>
            <a:chExt cx="2686637" cy="2983173"/>
          </a:xfrm>
        </p:grpSpPr>
        <p:sp>
          <p:nvSpPr>
            <p:cNvPr id="8" name="Freeform 215">
              <a:extLst>
                <a:ext uri="{FF2B5EF4-FFF2-40B4-BE49-F238E27FC236}">
                  <a16:creationId xmlns:a16="http://schemas.microsoft.com/office/drawing/2014/main" id="{D83D17BE-121A-4ADA-A3B2-1458AE97D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" name="Freeform 216">
              <a:extLst>
                <a:ext uri="{FF2B5EF4-FFF2-40B4-BE49-F238E27FC236}">
                  <a16:creationId xmlns:a16="http://schemas.microsoft.com/office/drawing/2014/main" id="{829C8A76-17C1-489A-B403-02701453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4FE5A4DE-A7A3-4A20-9F99-5A897AB25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998233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" name="Freeform 218">
              <a:extLst>
                <a:ext uri="{FF2B5EF4-FFF2-40B4-BE49-F238E27FC236}">
                  <a16:creationId xmlns:a16="http://schemas.microsoft.com/office/drawing/2014/main" id="{10754D16-128F-47ED-8B9D-F43A0B83E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" name="Freeform 219">
              <a:extLst>
                <a:ext uri="{FF2B5EF4-FFF2-40B4-BE49-F238E27FC236}">
                  <a16:creationId xmlns:a16="http://schemas.microsoft.com/office/drawing/2014/main" id="{4481D463-34AF-4586-A098-A2C77A68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" name="Freeform 220">
              <a:extLst>
                <a:ext uri="{FF2B5EF4-FFF2-40B4-BE49-F238E27FC236}">
                  <a16:creationId xmlns:a16="http://schemas.microsoft.com/office/drawing/2014/main" id="{080FB02B-7AB1-4BDD-8068-0B06A4A3D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" name="Freeform 221">
              <a:extLst>
                <a:ext uri="{FF2B5EF4-FFF2-40B4-BE49-F238E27FC236}">
                  <a16:creationId xmlns:a16="http://schemas.microsoft.com/office/drawing/2014/main" id="{0857F9F1-AB06-481A-87EA-E097EF9E1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EDBD8FD2-5673-4E8B-85FF-A4FEC8CEA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" name="Freeform 223">
              <a:extLst>
                <a:ext uri="{FF2B5EF4-FFF2-40B4-BE49-F238E27FC236}">
                  <a16:creationId xmlns:a16="http://schemas.microsoft.com/office/drawing/2014/main" id="{F0141A4B-6465-40A0-ADBE-3B40183F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" name="Freeform 224">
              <a:extLst>
                <a:ext uri="{FF2B5EF4-FFF2-40B4-BE49-F238E27FC236}">
                  <a16:creationId xmlns:a16="http://schemas.microsoft.com/office/drawing/2014/main" id="{FB839BF0-9C70-4569-BA8E-21326ADF0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" name="Freeform 225">
              <a:extLst>
                <a:ext uri="{FF2B5EF4-FFF2-40B4-BE49-F238E27FC236}">
                  <a16:creationId xmlns:a16="http://schemas.microsoft.com/office/drawing/2014/main" id="{0526B1D9-168C-4A01-8EE4-74A0E610D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Freeform 226">
              <a:extLst>
                <a:ext uri="{FF2B5EF4-FFF2-40B4-BE49-F238E27FC236}">
                  <a16:creationId xmlns:a16="http://schemas.microsoft.com/office/drawing/2014/main" id="{F89DBE19-67D7-4833-A784-180D0B6A3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Freeform 227">
              <a:extLst>
                <a:ext uri="{FF2B5EF4-FFF2-40B4-BE49-F238E27FC236}">
                  <a16:creationId xmlns:a16="http://schemas.microsoft.com/office/drawing/2014/main" id="{FBE2D622-86CF-4CA4-B86D-5F4F49E3B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1" name="Freeform 228">
              <a:extLst>
                <a:ext uri="{FF2B5EF4-FFF2-40B4-BE49-F238E27FC236}">
                  <a16:creationId xmlns:a16="http://schemas.microsoft.com/office/drawing/2014/main" id="{3E00B214-5EC5-4EC6-8824-955DCC06B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2" name="Freeform 229">
              <a:extLst>
                <a:ext uri="{FF2B5EF4-FFF2-40B4-BE49-F238E27FC236}">
                  <a16:creationId xmlns:a16="http://schemas.microsoft.com/office/drawing/2014/main" id="{4606C0FF-E61F-4B4D-920B-A4E22212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3" name="Freeform 230">
              <a:extLst>
                <a:ext uri="{FF2B5EF4-FFF2-40B4-BE49-F238E27FC236}">
                  <a16:creationId xmlns:a16="http://schemas.microsoft.com/office/drawing/2014/main" id="{49C28B09-DDE3-41D8-9CE1-F99D54D1D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5051" y="1003123"/>
              <a:ext cx="578752" cy="500514"/>
            </a:xfrm>
            <a:custGeom>
              <a:avLst/>
              <a:gdLst>
                <a:gd name="T0" fmla="*/ 413 w 1657"/>
                <a:gd name="T1" fmla="*/ 1433 h 1433"/>
                <a:gd name="T2" fmla="*/ 0 w 1657"/>
                <a:gd name="T3" fmla="*/ 715 h 1433"/>
                <a:gd name="T4" fmla="*/ 413 w 1657"/>
                <a:gd name="T5" fmla="*/ 0 h 1433"/>
                <a:gd name="T6" fmla="*/ 1243 w 1657"/>
                <a:gd name="T7" fmla="*/ 0 h 1433"/>
                <a:gd name="T8" fmla="*/ 1657 w 1657"/>
                <a:gd name="T9" fmla="*/ 715 h 1433"/>
                <a:gd name="T10" fmla="*/ 1243 w 1657"/>
                <a:gd name="T11" fmla="*/ 1433 h 1433"/>
                <a:gd name="T12" fmla="*/ 413 w 1657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3">
                  <a:moveTo>
                    <a:pt x="413" y="1433"/>
                  </a:moveTo>
                  <a:lnTo>
                    <a:pt x="0" y="715"/>
                  </a:lnTo>
                  <a:lnTo>
                    <a:pt x="413" y="0"/>
                  </a:lnTo>
                  <a:lnTo>
                    <a:pt x="1243" y="0"/>
                  </a:lnTo>
                  <a:lnTo>
                    <a:pt x="1657" y="715"/>
                  </a:lnTo>
                  <a:lnTo>
                    <a:pt x="1243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4" name="Freeform 231">
              <a:extLst>
                <a:ext uri="{FF2B5EF4-FFF2-40B4-BE49-F238E27FC236}">
                  <a16:creationId xmlns:a16="http://schemas.microsoft.com/office/drawing/2014/main" id="{F509F6BA-A1D7-4B18-B17F-1346B0E67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5" name="Freeform 232">
              <a:extLst>
                <a:ext uri="{FF2B5EF4-FFF2-40B4-BE49-F238E27FC236}">
                  <a16:creationId xmlns:a16="http://schemas.microsoft.com/office/drawing/2014/main" id="{2C4D6C01-12AB-4FF0-B840-C57B1AD84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6" name="Freeform 233">
              <a:extLst>
                <a:ext uri="{FF2B5EF4-FFF2-40B4-BE49-F238E27FC236}">
                  <a16:creationId xmlns:a16="http://schemas.microsoft.com/office/drawing/2014/main" id="{B3C730B1-D965-4850-9AA5-E4B0174DB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7" name="Freeform 234">
              <a:extLst>
                <a:ext uri="{FF2B5EF4-FFF2-40B4-BE49-F238E27FC236}">
                  <a16:creationId xmlns:a16="http://schemas.microsoft.com/office/drawing/2014/main" id="{BAB72D91-ACCD-4042-B80D-447172D73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8" name="Freeform 235">
              <a:extLst>
                <a:ext uri="{FF2B5EF4-FFF2-40B4-BE49-F238E27FC236}">
                  <a16:creationId xmlns:a16="http://schemas.microsoft.com/office/drawing/2014/main" id="{9AB79BCA-303F-4549-BD6E-DDE7119F61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close/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9" name="Freeform 236">
              <a:extLst>
                <a:ext uri="{FF2B5EF4-FFF2-40B4-BE49-F238E27FC236}">
                  <a16:creationId xmlns:a16="http://schemas.microsoft.com/office/drawing/2014/main" id="{A7AABDCC-621B-4F82-AE15-CEB03C53A0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0" name="Freeform 238">
              <a:extLst>
                <a:ext uri="{FF2B5EF4-FFF2-40B4-BE49-F238E27FC236}">
                  <a16:creationId xmlns:a16="http://schemas.microsoft.com/office/drawing/2014/main" id="{EBC9AA90-DE40-44A7-A367-614AF84C8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69" y="1577334"/>
              <a:ext cx="541379" cy="286058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1" name="Freeform 239">
              <a:extLst>
                <a:ext uri="{FF2B5EF4-FFF2-40B4-BE49-F238E27FC236}">
                  <a16:creationId xmlns:a16="http://schemas.microsoft.com/office/drawing/2014/main" id="{53C9352B-F434-4BB7-AF6C-441283A2F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close/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2" name="Freeform 240">
              <a:extLst>
                <a:ext uri="{FF2B5EF4-FFF2-40B4-BE49-F238E27FC236}">
                  <a16:creationId xmlns:a16="http://schemas.microsoft.com/office/drawing/2014/main" id="{4E0E1A8B-F69D-4622-BEB8-CCF911889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3" name="Freeform 242">
              <a:extLst>
                <a:ext uri="{FF2B5EF4-FFF2-40B4-BE49-F238E27FC236}">
                  <a16:creationId xmlns:a16="http://schemas.microsoft.com/office/drawing/2014/main" id="{4E6158CC-E4D5-4A9A-AB40-256426D94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0908" y="1577334"/>
              <a:ext cx="563733" cy="286058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4" name="Freeform 243">
              <a:extLst>
                <a:ext uri="{FF2B5EF4-FFF2-40B4-BE49-F238E27FC236}">
                  <a16:creationId xmlns:a16="http://schemas.microsoft.com/office/drawing/2014/main" id="{EF93ABAB-698E-41D7-AC1F-00879891D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1248315"/>
              <a:ext cx="578402" cy="500514"/>
            </a:xfrm>
            <a:custGeom>
              <a:avLst/>
              <a:gdLst>
                <a:gd name="T0" fmla="*/ 413 w 1656"/>
                <a:gd name="T1" fmla="*/ 1433 h 1433"/>
                <a:gd name="T2" fmla="*/ 0 w 1656"/>
                <a:gd name="T3" fmla="*/ 718 h 1433"/>
                <a:gd name="T4" fmla="*/ 413 w 1656"/>
                <a:gd name="T5" fmla="*/ 0 h 1433"/>
                <a:gd name="T6" fmla="*/ 1240 w 1656"/>
                <a:gd name="T7" fmla="*/ 0 h 1433"/>
                <a:gd name="T8" fmla="*/ 1656 w 1656"/>
                <a:gd name="T9" fmla="*/ 718 h 1433"/>
                <a:gd name="T10" fmla="*/ 1240 w 1656"/>
                <a:gd name="T11" fmla="*/ 1433 h 1433"/>
                <a:gd name="T12" fmla="*/ 413 w 1656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3">
                  <a:moveTo>
                    <a:pt x="413" y="1433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5" name="Freeform 244">
              <a:extLst>
                <a:ext uri="{FF2B5EF4-FFF2-40B4-BE49-F238E27FC236}">
                  <a16:creationId xmlns:a16="http://schemas.microsoft.com/office/drawing/2014/main" id="{33961163-2341-4504-B60B-442026C13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96" y="1357290"/>
              <a:ext cx="281517" cy="282565"/>
            </a:xfrm>
            <a:custGeom>
              <a:avLst/>
              <a:gdLst>
                <a:gd name="T0" fmla="*/ 806 w 806"/>
                <a:gd name="T1" fmla="*/ 555 h 809"/>
                <a:gd name="T2" fmla="*/ 555 w 806"/>
                <a:gd name="T3" fmla="*/ 555 h 809"/>
                <a:gd name="T4" fmla="*/ 555 w 806"/>
                <a:gd name="T5" fmla="*/ 809 h 809"/>
                <a:gd name="T6" fmla="*/ 251 w 806"/>
                <a:gd name="T7" fmla="*/ 809 h 809"/>
                <a:gd name="T8" fmla="*/ 251 w 806"/>
                <a:gd name="T9" fmla="*/ 555 h 809"/>
                <a:gd name="T10" fmla="*/ 0 w 806"/>
                <a:gd name="T11" fmla="*/ 555 h 809"/>
                <a:gd name="T12" fmla="*/ 0 w 806"/>
                <a:gd name="T13" fmla="*/ 254 h 809"/>
                <a:gd name="T14" fmla="*/ 251 w 806"/>
                <a:gd name="T15" fmla="*/ 254 h 809"/>
                <a:gd name="T16" fmla="*/ 251 w 806"/>
                <a:gd name="T17" fmla="*/ 0 h 809"/>
                <a:gd name="T18" fmla="*/ 555 w 806"/>
                <a:gd name="T19" fmla="*/ 0 h 809"/>
                <a:gd name="T20" fmla="*/ 555 w 806"/>
                <a:gd name="T21" fmla="*/ 254 h 809"/>
                <a:gd name="T22" fmla="*/ 806 w 806"/>
                <a:gd name="T23" fmla="*/ 254 h 809"/>
                <a:gd name="T24" fmla="*/ 806 w 806"/>
                <a:gd name="T25" fmla="*/ 55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809">
                  <a:moveTo>
                    <a:pt x="806" y="555"/>
                  </a:moveTo>
                  <a:lnTo>
                    <a:pt x="555" y="555"/>
                  </a:lnTo>
                  <a:lnTo>
                    <a:pt x="555" y="809"/>
                  </a:lnTo>
                  <a:lnTo>
                    <a:pt x="251" y="809"/>
                  </a:lnTo>
                  <a:lnTo>
                    <a:pt x="251" y="555"/>
                  </a:lnTo>
                  <a:lnTo>
                    <a:pt x="0" y="555"/>
                  </a:lnTo>
                  <a:lnTo>
                    <a:pt x="0" y="254"/>
                  </a:lnTo>
                  <a:lnTo>
                    <a:pt x="251" y="254"/>
                  </a:lnTo>
                  <a:lnTo>
                    <a:pt x="251" y="0"/>
                  </a:lnTo>
                  <a:lnTo>
                    <a:pt x="555" y="0"/>
                  </a:lnTo>
                  <a:lnTo>
                    <a:pt x="555" y="254"/>
                  </a:lnTo>
                  <a:lnTo>
                    <a:pt x="806" y="254"/>
                  </a:lnTo>
                  <a:lnTo>
                    <a:pt x="806" y="555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6" name="Freeform 245">
              <a:extLst>
                <a:ext uri="{FF2B5EF4-FFF2-40B4-BE49-F238E27FC236}">
                  <a16:creationId xmlns:a16="http://schemas.microsoft.com/office/drawing/2014/main" id="{0466C635-9CCD-49D0-A989-C748189BC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272" y="1492460"/>
              <a:ext cx="588881" cy="510992"/>
            </a:xfrm>
            <a:custGeom>
              <a:avLst/>
              <a:gdLst>
                <a:gd name="T0" fmla="*/ 1259 w 1686"/>
                <a:gd name="T1" fmla="*/ 1463 h 1463"/>
                <a:gd name="T2" fmla="*/ 424 w 1686"/>
                <a:gd name="T3" fmla="*/ 1463 h 1463"/>
                <a:gd name="T4" fmla="*/ 0 w 1686"/>
                <a:gd name="T5" fmla="*/ 731 h 1463"/>
                <a:gd name="T6" fmla="*/ 424 w 1686"/>
                <a:gd name="T7" fmla="*/ 0 h 1463"/>
                <a:gd name="T8" fmla="*/ 1267 w 1686"/>
                <a:gd name="T9" fmla="*/ 0 h 1463"/>
                <a:gd name="T10" fmla="*/ 1686 w 1686"/>
                <a:gd name="T11" fmla="*/ 723 h 1463"/>
                <a:gd name="T12" fmla="*/ 1657 w 1686"/>
                <a:gd name="T13" fmla="*/ 739 h 1463"/>
                <a:gd name="T14" fmla="*/ 1249 w 1686"/>
                <a:gd name="T15" fmla="*/ 32 h 1463"/>
                <a:gd name="T16" fmla="*/ 443 w 1686"/>
                <a:gd name="T17" fmla="*/ 32 h 1463"/>
                <a:gd name="T18" fmla="*/ 37 w 1686"/>
                <a:gd name="T19" fmla="*/ 731 h 1463"/>
                <a:gd name="T20" fmla="*/ 443 w 1686"/>
                <a:gd name="T21" fmla="*/ 1431 h 1463"/>
                <a:gd name="T22" fmla="*/ 1259 w 1686"/>
                <a:gd name="T23" fmla="*/ 1431 h 1463"/>
                <a:gd name="T24" fmla="*/ 1259 w 1686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6" h="1463">
                  <a:moveTo>
                    <a:pt x="1259" y="1463"/>
                  </a:moveTo>
                  <a:lnTo>
                    <a:pt x="424" y="1463"/>
                  </a:lnTo>
                  <a:lnTo>
                    <a:pt x="0" y="731"/>
                  </a:lnTo>
                  <a:lnTo>
                    <a:pt x="424" y="0"/>
                  </a:lnTo>
                  <a:lnTo>
                    <a:pt x="1267" y="0"/>
                  </a:lnTo>
                  <a:lnTo>
                    <a:pt x="1686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3" y="32"/>
                  </a:lnTo>
                  <a:lnTo>
                    <a:pt x="37" y="731"/>
                  </a:lnTo>
                  <a:lnTo>
                    <a:pt x="443" y="1431"/>
                  </a:lnTo>
                  <a:lnTo>
                    <a:pt x="1259" y="1431"/>
                  </a:lnTo>
                  <a:lnTo>
                    <a:pt x="1259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7" name="Oval 246">
              <a:extLst>
                <a:ext uri="{FF2B5EF4-FFF2-40B4-BE49-F238E27FC236}">
                  <a16:creationId xmlns:a16="http://schemas.microsoft.com/office/drawing/2014/main" id="{02263EAE-4F9D-4D32-BC61-2DC229CC5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718092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8" name="Oval 247">
              <a:extLst>
                <a:ext uri="{FF2B5EF4-FFF2-40B4-BE49-F238E27FC236}">
                  <a16:creationId xmlns:a16="http://schemas.microsoft.com/office/drawing/2014/main" id="{ABC65D26-1598-4B19-ABBD-D216F703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718092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9" name="Oval 248">
              <a:extLst>
                <a:ext uri="{FF2B5EF4-FFF2-40B4-BE49-F238E27FC236}">
                  <a16:creationId xmlns:a16="http://schemas.microsoft.com/office/drawing/2014/main" id="{12AC3533-D156-47D6-8748-CD3DB121D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0" name="Oval 249">
              <a:extLst>
                <a:ext uri="{FF2B5EF4-FFF2-40B4-BE49-F238E27FC236}">
                  <a16:creationId xmlns:a16="http://schemas.microsoft.com/office/drawing/2014/main" id="{6F6ADF6D-0858-419F-8D9B-E3B3512CF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1" name="Oval 250">
              <a:extLst>
                <a:ext uri="{FF2B5EF4-FFF2-40B4-BE49-F238E27FC236}">
                  <a16:creationId xmlns:a16="http://schemas.microsoft.com/office/drawing/2014/main" id="{F0C4E769-2AC4-4043-B474-EB39F9E4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2" name="Oval 251">
              <a:extLst>
                <a:ext uri="{FF2B5EF4-FFF2-40B4-BE49-F238E27FC236}">
                  <a16:creationId xmlns:a16="http://schemas.microsoft.com/office/drawing/2014/main" id="{FAC39C66-E1D7-454B-B49C-20795EA73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3" name="Freeform 252">
              <a:extLst>
                <a:ext uri="{FF2B5EF4-FFF2-40B4-BE49-F238E27FC236}">
                  <a16:creationId xmlns:a16="http://schemas.microsoft.com/office/drawing/2014/main" id="{5640D388-0D0F-41B2-81B2-A2CB32EB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743960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29 h 739"/>
                <a:gd name="T4" fmla="*/ 438 w 1681"/>
                <a:gd name="T5" fmla="*/ 29 h 739"/>
                <a:gd name="T6" fmla="*/ 27 w 1681"/>
                <a:gd name="T7" fmla="*/ 739 h 739"/>
                <a:gd name="T8" fmla="*/ 0 w 1681"/>
                <a:gd name="T9" fmla="*/ 723 h 739"/>
                <a:gd name="T10" fmla="*/ 419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29"/>
                  </a:lnTo>
                  <a:lnTo>
                    <a:pt x="438" y="29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9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4" name="Oval 253">
              <a:extLst>
                <a:ext uri="{FF2B5EF4-FFF2-40B4-BE49-F238E27FC236}">
                  <a16:creationId xmlns:a16="http://schemas.microsoft.com/office/drawing/2014/main" id="{992238E9-2CFF-4DBF-ADEE-B4B799D4B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968544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5" name="Oval 254">
              <a:extLst>
                <a:ext uri="{FF2B5EF4-FFF2-40B4-BE49-F238E27FC236}">
                  <a16:creationId xmlns:a16="http://schemas.microsoft.com/office/drawing/2014/main" id="{47E39DD8-AB90-4A8F-A33B-1613C6F9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6" name="Oval 255">
              <a:extLst>
                <a:ext uri="{FF2B5EF4-FFF2-40B4-BE49-F238E27FC236}">
                  <a16:creationId xmlns:a16="http://schemas.microsoft.com/office/drawing/2014/main" id="{61C22C1C-CBE5-47F0-AD9A-CF6F5A918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71881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7" name="Oval 256">
              <a:extLst>
                <a:ext uri="{FF2B5EF4-FFF2-40B4-BE49-F238E27FC236}">
                  <a16:creationId xmlns:a16="http://schemas.microsoft.com/office/drawing/2014/main" id="{41B299DC-29C3-4102-9777-FF1A517A8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217579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8" name="Oval 257">
              <a:extLst>
                <a:ext uri="{FF2B5EF4-FFF2-40B4-BE49-F238E27FC236}">
                  <a16:creationId xmlns:a16="http://schemas.microsoft.com/office/drawing/2014/main" id="{55E2EFD6-246F-4B20-A4F1-234D64DBF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71881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9" name="Oval 258">
              <a:extLst>
                <a:ext uri="{FF2B5EF4-FFF2-40B4-BE49-F238E27FC236}">
                  <a16:creationId xmlns:a16="http://schemas.microsoft.com/office/drawing/2014/main" id="{42FAF853-46D0-499C-BAC1-B65A4A815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0" name="Freeform 259">
              <a:extLst>
                <a:ext uri="{FF2B5EF4-FFF2-40B4-BE49-F238E27FC236}">
                  <a16:creationId xmlns:a16="http://schemas.microsoft.com/office/drawing/2014/main" id="{A8B620B7-77C2-431D-9415-AD55C058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4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4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1" name="Oval 260">
              <a:extLst>
                <a:ext uri="{FF2B5EF4-FFF2-40B4-BE49-F238E27FC236}">
                  <a16:creationId xmlns:a16="http://schemas.microsoft.com/office/drawing/2014/main" id="{E4D19F2C-6714-4F47-B27F-9834095CF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46803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2" name="Freeform 261">
              <a:extLst>
                <a:ext uri="{FF2B5EF4-FFF2-40B4-BE49-F238E27FC236}">
                  <a16:creationId xmlns:a16="http://schemas.microsoft.com/office/drawing/2014/main" id="{606DAE8C-A9DA-42E4-B6B3-9DC8DE40D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1497000"/>
              <a:ext cx="153682" cy="255670"/>
            </a:xfrm>
            <a:custGeom>
              <a:avLst/>
              <a:gdLst>
                <a:gd name="T0" fmla="*/ 27 w 440"/>
                <a:gd name="T1" fmla="*/ 732 h 732"/>
                <a:gd name="T2" fmla="*/ 0 w 440"/>
                <a:gd name="T3" fmla="*/ 716 h 732"/>
                <a:gd name="T4" fmla="*/ 411 w 440"/>
                <a:gd name="T5" fmla="*/ 0 h 732"/>
                <a:gd name="T6" fmla="*/ 440 w 440"/>
                <a:gd name="T7" fmla="*/ 16 h 732"/>
                <a:gd name="T8" fmla="*/ 27 w 44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2">
                  <a:moveTo>
                    <a:pt x="27" y="732"/>
                  </a:moveTo>
                  <a:lnTo>
                    <a:pt x="0" y="716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2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3" name="Oval 262">
              <a:extLst>
                <a:ext uri="{FF2B5EF4-FFF2-40B4-BE49-F238E27FC236}">
                  <a16:creationId xmlns:a16="http://schemas.microsoft.com/office/drawing/2014/main" id="{6CADFCE2-3E26-47A5-88E1-78730F56B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1719839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4" name="Oval 263">
              <a:extLst>
                <a:ext uri="{FF2B5EF4-FFF2-40B4-BE49-F238E27FC236}">
                  <a16:creationId xmlns:a16="http://schemas.microsoft.com/office/drawing/2014/main" id="{09D5DAEC-CC07-44C6-94EC-D429C442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1470106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5" name="Freeform 264">
              <a:extLst>
                <a:ext uri="{FF2B5EF4-FFF2-40B4-BE49-F238E27FC236}">
                  <a16:creationId xmlns:a16="http://schemas.microsoft.com/office/drawing/2014/main" id="{3D3D7443-95A7-4DF0-B77E-31D142C3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232" y="12444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6" name="Oval 265">
              <a:extLst>
                <a:ext uri="{FF2B5EF4-FFF2-40B4-BE49-F238E27FC236}">
                  <a16:creationId xmlns:a16="http://schemas.microsoft.com/office/drawing/2014/main" id="{6C48108C-530D-4107-99C3-1D0B2A1D7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7" name="Oval 266">
              <a:extLst>
                <a:ext uri="{FF2B5EF4-FFF2-40B4-BE49-F238E27FC236}">
                  <a16:creationId xmlns:a16="http://schemas.microsoft.com/office/drawing/2014/main" id="{6BCD144F-A6D7-4313-A4BB-09D2F200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8" name="Freeform 267">
              <a:extLst>
                <a:ext uri="{FF2B5EF4-FFF2-40B4-BE49-F238E27FC236}">
                  <a16:creationId xmlns:a16="http://schemas.microsoft.com/office/drawing/2014/main" id="{1BF5B453-EDCB-4EE2-88C1-593BE37BF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9" name="Oval 268">
              <a:extLst>
                <a:ext uri="{FF2B5EF4-FFF2-40B4-BE49-F238E27FC236}">
                  <a16:creationId xmlns:a16="http://schemas.microsoft.com/office/drawing/2014/main" id="{43D5A062-11FB-45FC-B71B-C538B305B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718811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0" name="Oval 269">
              <a:extLst>
                <a:ext uri="{FF2B5EF4-FFF2-40B4-BE49-F238E27FC236}">
                  <a16:creationId xmlns:a16="http://schemas.microsoft.com/office/drawing/2014/main" id="{6326672B-99F0-4D29-9194-CEF9B966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470" y="46803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1" name="Freeform 270">
              <a:extLst>
                <a:ext uri="{FF2B5EF4-FFF2-40B4-BE49-F238E27FC236}">
                  <a16:creationId xmlns:a16="http://schemas.microsoft.com/office/drawing/2014/main" id="{F835A774-BAC5-4459-9098-43EB43AC8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245192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2" name="Oval 271">
              <a:extLst>
                <a:ext uri="{FF2B5EF4-FFF2-40B4-BE49-F238E27FC236}">
                  <a16:creationId xmlns:a16="http://schemas.microsoft.com/office/drawing/2014/main" id="{B7D311CA-24FD-4C1C-9791-E55B3ADC2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21794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3" name="Freeform 272">
              <a:extLst>
                <a:ext uri="{FF2B5EF4-FFF2-40B4-BE49-F238E27FC236}">
                  <a16:creationId xmlns:a16="http://schemas.microsoft.com/office/drawing/2014/main" id="{E36C487A-27F0-468C-8AD9-3704D1633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748500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4" name="Oval 273">
              <a:extLst>
                <a:ext uri="{FF2B5EF4-FFF2-40B4-BE49-F238E27FC236}">
                  <a16:creationId xmlns:a16="http://schemas.microsoft.com/office/drawing/2014/main" id="{C9D64E96-C7A9-4DFC-8A95-B89B6482C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97133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5" name="Oval 274">
              <a:extLst>
                <a:ext uri="{FF2B5EF4-FFF2-40B4-BE49-F238E27FC236}">
                  <a16:creationId xmlns:a16="http://schemas.microsoft.com/office/drawing/2014/main" id="{5BE354F4-FEAB-4EC2-A3F8-3EA20B554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720558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6" name="Freeform 275">
              <a:extLst>
                <a:ext uri="{FF2B5EF4-FFF2-40B4-BE49-F238E27FC236}">
                  <a16:creationId xmlns:a16="http://schemas.microsoft.com/office/drawing/2014/main" id="{D8CC2272-AF18-4845-889C-814D020B7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915" y="1244473"/>
              <a:ext cx="438692" cy="510992"/>
            </a:xfrm>
            <a:custGeom>
              <a:avLst/>
              <a:gdLst>
                <a:gd name="T0" fmla="*/ 1256 w 1256"/>
                <a:gd name="T1" fmla="*/ 1463 h 1463"/>
                <a:gd name="T2" fmla="*/ 421 w 1256"/>
                <a:gd name="T3" fmla="*/ 1463 h 1463"/>
                <a:gd name="T4" fmla="*/ 0 w 1256"/>
                <a:gd name="T5" fmla="*/ 731 h 1463"/>
                <a:gd name="T6" fmla="*/ 421 w 1256"/>
                <a:gd name="T7" fmla="*/ 0 h 1463"/>
                <a:gd name="T8" fmla="*/ 1256 w 1256"/>
                <a:gd name="T9" fmla="*/ 0 h 1463"/>
                <a:gd name="T10" fmla="*/ 1256 w 1256"/>
                <a:gd name="T11" fmla="*/ 32 h 1463"/>
                <a:gd name="T12" fmla="*/ 440 w 1256"/>
                <a:gd name="T13" fmla="*/ 32 h 1463"/>
                <a:gd name="T14" fmla="*/ 37 w 1256"/>
                <a:gd name="T15" fmla="*/ 731 h 1463"/>
                <a:gd name="T16" fmla="*/ 440 w 1256"/>
                <a:gd name="T17" fmla="*/ 1431 h 1463"/>
                <a:gd name="T18" fmla="*/ 1256 w 1256"/>
                <a:gd name="T19" fmla="*/ 1431 h 1463"/>
                <a:gd name="T20" fmla="*/ 1256 w 1256"/>
                <a:gd name="T21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1463">
                  <a:moveTo>
                    <a:pt x="1256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56" y="0"/>
                  </a:lnTo>
                  <a:lnTo>
                    <a:pt x="1256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6" y="1431"/>
                  </a:lnTo>
                  <a:lnTo>
                    <a:pt x="1256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7" name="Oval 276">
              <a:extLst>
                <a:ext uri="{FF2B5EF4-FFF2-40B4-BE49-F238E27FC236}">
                  <a16:creationId xmlns:a16="http://schemas.microsoft.com/office/drawing/2014/main" id="{4749BF8C-1CD4-4CDE-9596-2DFEFCEC5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1470106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8" name="Oval 277">
              <a:extLst>
                <a:ext uri="{FF2B5EF4-FFF2-40B4-BE49-F238E27FC236}">
                  <a16:creationId xmlns:a16="http://schemas.microsoft.com/office/drawing/2014/main" id="{3997CC6D-9CDC-4C54-AE40-B2CB15BA7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219325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9" name="Oval 278">
              <a:extLst>
                <a:ext uri="{FF2B5EF4-FFF2-40B4-BE49-F238E27FC236}">
                  <a16:creationId xmlns:a16="http://schemas.microsoft.com/office/drawing/2014/main" id="{F09BA902-B840-4605-859E-9483360FE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0" name="Oval 279">
              <a:extLst>
                <a:ext uri="{FF2B5EF4-FFF2-40B4-BE49-F238E27FC236}">
                  <a16:creationId xmlns:a16="http://schemas.microsoft.com/office/drawing/2014/main" id="{6027BDEB-7AAB-4CC5-88A8-289437B0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219325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1" name="Freeform 280">
              <a:extLst>
                <a:ext uri="{FF2B5EF4-FFF2-40B4-BE49-F238E27FC236}">
                  <a16:creationId xmlns:a16="http://schemas.microsoft.com/office/drawing/2014/main" id="{29B00FF1-0BC7-4115-BDA5-8E389E5D2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319" y="993693"/>
              <a:ext cx="587833" cy="508198"/>
            </a:xfrm>
            <a:custGeom>
              <a:avLst/>
              <a:gdLst>
                <a:gd name="T0" fmla="*/ 416 w 1683"/>
                <a:gd name="T1" fmla="*/ 1455 h 1455"/>
                <a:gd name="T2" fmla="*/ 0 w 1683"/>
                <a:gd name="T3" fmla="*/ 731 h 1455"/>
                <a:gd name="T4" fmla="*/ 421 w 1683"/>
                <a:gd name="T5" fmla="*/ 0 h 1455"/>
                <a:gd name="T6" fmla="*/ 1264 w 1683"/>
                <a:gd name="T7" fmla="*/ 0 h 1455"/>
                <a:gd name="T8" fmla="*/ 1683 w 1683"/>
                <a:gd name="T9" fmla="*/ 723 h 1455"/>
                <a:gd name="T10" fmla="*/ 1654 w 1683"/>
                <a:gd name="T11" fmla="*/ 739 h 1455"/>
                <a:gd name="T12" fmla="*/ 1246 w 1683"/>
                <a:gd name="T13" fmla="*/ 32 h 1455"/>
                <a:gd name="T14" fmla="*/ 440 w 1683"/>
                <a:gd name="T15" fmla="*/ 32 h 1455"/>
                <a:gd name="T16" fmla="*/ 34 w 1683"/>
                <a:gd name="T17" fmla="*/ 731 h 1455"/>
                <a:gd name="T18" fmla="*/ 442 w 1683"/>
                <a:gd name="T19" fmla="*/ 1439 h 1455"/>
                <a:gd name="T20" fmla="*/ 416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6" y="1455"/>
                  </a:moveTo>
                  <a:lnTo>
                    <a:pt x="0" y="731"/>
                  </a:lnTo>
                  <a:lnTo>
                    <a:pt x="421" y="0"/>
                  </a:lnTo>
                  <a:lnTo>
                    <a:pt x="1264" y="0"/>
                  </a:lnTo>
                  <a:lnTo>
                    <a:pt x="1683" y="723"/>
                  </a:lnTo>
                  <a:lnTo>
                    <a:pt x="1654" y="739"/>
                  </a:lnTo>
                  <a:lnTo>
                    <a:pt x="1246" y="32"/>
                  </a:lnTo>
                  <a:lnTo>
                    <a:pt x="440" y="32"/>
                  </a:lnTo>
                  <a:lnTo>
                    <a:pt x="34" y="731"/>
                  </a:lnTo>
                  <a:lnTo>
                    <a:pt x="442" y="1439"/>
                  </a:lnTo>
                  <a:lnTo>
                    <a:pt x="416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2" name="Oval 281">
              <a:extLst>
                <a:ext uri="{FF2B5EF4-FFF2-40B4-BE49-F238E27FC236}">
                  <a16:creationId xmlns:a16="http://schemas.microsoft.com/office/drawing/2014/main" id="{65D85258-6A77-40E0-AF9A-3DB453D5D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3" name="Freeform 282">
              <a:extLst>
                <a:ext uri="{FF2B5EF4-FFF2-40B4-BE49-F238E27FC236}">
                  <a16:creationId xmlns:a16="http://schemas.microsoft.com/office/drawing/2014/main" id="{8A113CA4-EA67-45BE-A039-51A26B6FF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661" y="742912"/>
              <a:ext cx="436945" cy="258116"/>
            </a:xfrm>
            <a:custGeom>
              <a:avLst/>
              <a:gdLst>
                <a:gd name="T0" fmla="*/ 27 w 1251"/>
                <a:gd name="T1" fmla="*/ 739 h 739"/>
                <a:gd name="T2" fmla="*/ 0 w 1251"/>
                <a:gd name="T3" fmla="*/ 723 h 739"/>
                <a:gd name="T4" fmla="*/ 416 w 1251"/>
                <a:gd name="T5" fmla="*/ 0 h 739"/>
                <a:gd name="T6" fmla="*/ 1251 w 1251"/>
                <a:gd name="T7" fmla="*/ 0 h 739"/>
                <a:gd name="T8" fmla="*/ 1251 w 1251"/>
                <a:gd name="T9" fmla="*/ 32 h 739"/>
                <a:gd name="T10" fmla="*/ 435 w 1251"/>
                <a:gd name="T11" fmla="*/ 32 h 739"/>
                <a:gd name="T12" fmla="*/ 27 w 1251"/>
                <a:gd name="T1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1" h="739">
                  <a:moveTo>
                    <a:pt x="27" y="739"/>
                  </a:moveTo>
                  <a:lnTo>
                    <a:pt x="0" y="723"/>
                  </a:lnTo>
                  <a:lnTo>
                    <a:pt x="416" y="0"/>
                  </a:lnTo>
                  <a:lnTo>
                    <a:pt x="1251" y="0"/>
                  </a:lnTo>
                  <a:lnTo>
                    <a:pt x="1251" y="32"/>
                  </a:lnTo>
                  <a:lnTo>
                    <a:pt x="435" y="32"/>
                  </a:lnTo>
                  <a:lnTo>
                    <a:pt x="27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4" name="Oval 283">
              <a:extLst>
                <a:ext uri="{FF2B5EF4-FFF2-40B4-BE49-F238E27FC236}">
                  <a16:creationId xmlns:a16="http://schemas.microsoft.com/office/drawing/2014/main" id="{195532AC-E3A9-4799-812D-183F0F3F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718811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5" name="Freeform 284">
              <a:extLst>
                <a:ext uri="{FF2B5EF4-FFF2-40B4-BE49-F238E27FC236}">
                  <a16:creationId xmlns:a16="http://schemas.microsoft.com/office/drawing/2014/main" id="{3DC19C92-DAF3-4144-908C-6365A9CBD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9081" y="1492460"/>
              <a:ext cx="587833" cy="510992"/>
            </a:xfrm>
            <a:custGeom>
              <a:avLst/>
              <a:gdLst>
                <a:gd name="T0" fmla="*/ 1257 w 1683"/>
                <a:gd name="T1" fmla="*/ 1463 h 1463"/>
                <a:gd name="T2" fmla="*/ 421 w 1683"/>
                <a:gd name="T3" fmla="*/ 1463 h 1463"/>
                <a:gd name="T4" fmla="*/ 0 w 1683"/>
                <a:gd name="T5" fmla="*/ 731 h 1463"/>
                <a:gd name="T6" fmla="*/ 421 w 1683"/>
                <a:gd name="T7" fmla="*/ 0 h 1463"/>
                <a:gd name="T8" fmla="*/ 1267 w 1683"/>
                <a:gd name="T9" fmla="*/ 0 h 1463"/>
                <a:gd name="T10" fmla="*/ 1683 w 1683"/>
                <a:gd name="T11" fmla="*/ 723 h 1463"/>
                <a:gd name="T12" fmla="*/ 1657 w 1683"/>
                <a:gd name="T13" fmla="*/ 739 h 1463"/>
                <a:gd name="T14" fmla="*/ 1249 w 1683"/>
                <a:gd name="T15" fmla="*/ 32 h 1463"/>
                <a:gd name="T16" fmla="*/ 440 w 1683"/>
                <a:gd name="T17" fmla="*/ 32 h 1463"/>
                <a:gd name="T18" fmla="*/ 37 w 1683"/>
                <a:gd name="T19" fmla="*/ 731 h 1463"/>
                <a:gd name="T20" fmla="*/ 440 w 1683"/>
                <a:gd name="T21" fmla="*/ 1431 h 1463"/>
                <a:gd name="T22" fmla="*/ 1257 w 1683"/>
                <a:gd name="T23" fmla="*/ 1431 h 1463"/>
                <a:gd name="T24" fmla="*/ 1257 w 1683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3" h="1463">
                  <a:moveTo>
                    <a:pt x="1257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7" y="1431"/>
                  </a:lnTo>
                  <a:lnTo>
                    <a:pt x="1257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6" name="Oval 285">
              <a:extLst>
                <a:ext uri="{FF2B5EF4-FFF2-40B4-BE49-F238E27FC236}">
                  <a16:creationId xmlns:a16="http://schemas.microsoft.com/office/drawing/2014/main" id="{481C56F4-18F8-40A7-856A-10718C04A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7" name="Oval 286">
              <a:extLst>
                <a:ext uri="{FF2B5EF4-FFF2-40B4-BE49-F238E27FC236}">
                  <a16:creationId xmlns:a16="http://schemas.microsoft.com/office/drawing/2014/main" id="{66435F5A-219C-42DC-B57A-59384992A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8" name="Oval 287">
              <a:extLst>
                <a:ext uri="{FF2B5EF4-FFF2-40B4-BE49-F238E27FC236}">
                  <a16:creationId xmlns:a16="http://schemas.microsoft.com/office/drawing/2014/main" id="{EC249DAB-0254-47DF-8081-53E18EEC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9" name="Oval 288">
              <a:extLst>
                <a:ext uri="{FF2B5EF4-FFF2-40B4-BE49-F238E27FC236}">
                  <a16:creationId xmlns:a16="http://schemas.microsoft.com/office/drawing/2014/main" id="{79DEDC82-7EED-43F3-9858-00730F923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0" name="Oval 289">
              <a:extLst>
                <a:ext uri="{FF2B5EF4-FFF2-40B4-BE49-F238E27FC236}">
                  <a16:creationId xmlns:a16="http://schemas.microsoft.com/office/drawing/2014/main" id="{93A1A828-90C2-45FB-BD38-078AC3E2A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1" name="Freeform 290">
              <a:extLst>
                <a:ext uri="{FF2B5EF4-FFF2-40B4-BE49-F238E27FC236}">
                  <a16:creationId xmlns:a16="http://schemas.microsoft.com/office/drawing/2014/main" id="{29ACFE5B-D7D2-47C5-83BC-3EFC9D4A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995439"/>
              <a:ext cx="586087" cy="258465"/>
            </a:xfrm>
            <a:custGeom>
              <a:avLst/>
              <a:gdLst>
                <a:gd name="T0" fmla="*/ 27 w 1678"/>
                <a:gd name="T1" fmla="*/ 740 h 740"/>
                <a:gd name="T2" fmla="*/ 0 w 1678"/>
                <a:gd name="T3" fmla="*/ 724 h 740"/>
                <a:gd name="T4" fmla="*/ 416 w 1678"/>
                <a:gd name="T5" fmla="*/ 0 h 740"/>
                <a:gd name="T6" fmla="*/ 1262 w 1678"/>
                <a:gd name="T7" fmla="*/ 0 h 740"/>
                <a:gd name="T8" fmla="*/ 1678 w 1678"/>
                <a:gd name="T9" fmla="*/ 724 h 740"/>
                <a:gd name="T10" fmla="*/ 1651 w 1678"/>
                <a:gd name="T11" fmla="*/ 740 h 740"/>
                <a:gd name="T12" fmla="*/ 1243 w 1678"/>
                <a:gd name="T13" fmla="*/ 32 h 740"/>
                <a:gd name="T14" fmla="*/ 435 w 1678"/>
                <a:gd name="T15" fmla="*/ 32 h 740"/>
                <a:gd name="T16" fmla="*/ 27 w 1678"/>
                <a:gd name="T1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740">
                  <a:moveTo>
                    <a:pt x="27" y="740"/>
                  </a:moveTo>
                  <a:lnTo>
                    <a:pt x="0" y="724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78" y="724"/>
                  </a:lnTo>
                  <a:lnTo>
                    <a:pt x="1651" y="740"/>
                  </a:lnTo>
                  <a:lnTo>
                    <a:pt x="1243" y="32"/>
                  </a:lnTo>
                  <a:lnTo>
                    <a:pt x="435" y="32"/>
                  </a:lnTo>
                  <a:lnTo>
                    <a:pt x="27" y="740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2" name="Rectangle 291">
              <a:extLst>
                <a:ext uri="{FF2B5EF4-FFF2-40B4-BE49-F238E27FC236}">
                  <a16:creationId xmlns:a16="http://schemas.microsoft.com/office/drawing/2014/main" id="{C7C2912A-60FC-497D-B871-6D593E85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98" y="1496302"/>
              <a:ext cx="287804" cy="11177"/>
            </a:xfrm>
            <a:prstGeom prst="rect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3" name="Oval 292">
              <a:extLst>
                <a:ext uri="{FF2B5EF4-FFF2-40B4-BE49-F238E27FC236}">
                  <a16:creationId xmlns:a16="http://schemas.microsoft.com/office/drawing/2014/main" id="{818A6B65-1637-40E4-A0D7-A9DD810D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6060" y="122107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4" name="Oval 293">
              <a:extLst>
                <a:ext uri="{FF2B5EF4-FFF2-40B4-BE49-F238E27FC236}">
                  <a16:creationId xmlns:a16="http://schemas.microsoft.com/office/drawing/2014/main" id="{C0D7FF75-C1E0-4DC9-BE2D-60DDABEC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97133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5" name="Freeform 294">
              <a:extLst>
                <a:ext uri="{FF2B5EF4-FFF2-40B4-BE49-F238E27FC236}">
                  <a16:creationId xmlns:a16="http://schemas.microsoft.com/office/drawing/2014/main" id="{D7A09ED4-4196-4538-98D3-18CFFBF62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1241679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32 h 739"/>
                <a:gd name="T4" fmla="*/ 435 w 1681"/>
                <a:gd name="T5" fmla="*/ 32 h 739"/>
                <a:gd name="T6" fmla="*/ 27 w 1681"/>
                <a:gd name="T7" fmla="*/ 739 h 739"/>
                <a:gd name="T8" fmla="*/ 0 w 1681"/>
                <a:gd name="T9" fmla="*/ 723 h 739"/>
                <a:gd name="T10" fmla="*/ 416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32"/>
                  </a:lnTo>
                  <a:lnTo>
                    <a:pt x="435" y="32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6" name="Freeform 295">
              <a:extLst>
                <a:ext uri="{FF2B5EF4-FFF2-40B4-BE49-F238E27FC236}">
                  <a16:creationId xmlns:a16="http://schemas.microsoft.com/office/drawing/2014/main" id="{30B31BC2-3A20-4C7D-840B-74D9E619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2240960"/>
              <a:ext cx="587833" cy="508198"/>
            </a:xfrm>
            <a:custGeom>
              <a:avLst/>
              <a:gdLst>
                <a:gd name="T0" fmla="*/ 419 w 1683"/>
                <a:gd name="T1" fmla="*/ 1455 h 1455"/>
                <a:gd name="T2" fmla="*/ 0 w 1683"/>
                <a:gd name="T3" fmla="*/ 732 h 1455"/>
                <a:gd name="T4" fmla="*/ 421 w 1683"/>
                <a:gd name="T5" fmla="*/ 0 h 1455"/>
                <a:gd name="T6" fmla="*/ 1267 w 1683"/>
                <a:gd name="T7" fmla="*/ 0 h 1455"/>
                <a:gd name="T8" fmla="*/ 1683 w 1683"/>
                <a:gd name="T9" fmla="*/ 724 h 1455"/>
                <a:gd name="T10" fmla="*/ 1657 w 1683"/>
                <a:gd name="T11" fmla="*/ 740 h 1455"/>
                <a:gd name="T12" fmla="*/ 1249 w 1683"/>
                <a:gd name="T13" fmla="*/ 32 h 1455"/>
                <a:gd name="T14" fmla="*/ 440 w 1683"/>
                <a:gd name="T15" fmla="*/ 32 h 1455"/>
                <a:gd name="T16" fmla="*/ 37 w 1683"/>
                <a:gd name="T17" fmla="*/ 732 h 1455"/>
                <a:gd name="T18" fmla="*/ 445 w 1683"/>
                <a:gd name="T19" fmla="*/ 1439 h 1455"/>
                <a:gd name="T20" fmla="*/ 419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9" y="1455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4"/>
                  </a:lnTo>
                  <a:lnTo>
                    <a:pt x="1657" y="740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39"/>
                  </a:lnTo>
                  <a:lnTo>
                    <a:pt x="419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7" name="Oval 296">
              <a:extLst>
                <a:ext uri="{FF2B5EF4-FFF2-40B4-BE49-F238E27FC236}">
                  <a16:creationId xmlns:a16="http://schemas.microsoft.com/office/drawing/2014/main" id="{1FE59294-3D6C-40B0-AC37-FF39088D2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8" name="Oval 297">
              <a:extLst>
                <a:ext uri="{FF2B5EF4-FFF2-40B4-BE49-F238E27FC236}">
                  <a16:creationId xmlns:a16="http://schemas.microsoft.com/office/drawing/2014/main" id="{B24D7DAB-57CE-43E2-9FBB-D5B48FCCF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9" name="Oval 298">
              <a:extLst>
                <a:ext uri="{FF2B5EF4-FFF2-40B4-BE49-F238E27FC236}">
                  <a16:creationId xmlns:a16="http://schemas.microsoft.com/office/drawing/2014/main" id="{66CE7D7A-3D69-46A9-BCB0-F34BD7282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0" name="Oval 299">
              <a:extLst>
                <a:ext uri="{FF2B5EF4-FFF2-40B4-BE49-F238E27FC236}">
                  <a16:creationId xmlns:a16="http://schemas.microsoft.com/office/drawing/2014/main" id="{4C862109-7CA2-453A-9D4B-F1545C294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7145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1" name="Oval 300">
              <a:extLst>
                <a:ext uri="{FF2B5EF4-FFF2-40B4-BE49-F238E27FC236}">
                  <a16:creationId xmlns:a16="http://schemas.microsoft.com/office/drawing/2014/main" id="{7B22E614-7C95-4ECD-9B5D-ECF468421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3933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2" name="Freeform 301">
              <a:extLst>
                <a:ext uri="{FF2B5EF4-FFF2-40B4-BE49-F238E27FC236}">
                  <a16:creationId xmlns:a16="http://schemas.microsoft.com/office/drawing/2014/main" id="{AA502F3B-788E-413F-8031-EC7219BB9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1995069"/>
              <a:ext cx="154730" cy="256369"/>
            </a:xfrm>
            <a:custGeom>
              <a:avLst/>
              <a:gdLst>
                <a:gd name="T0" fmla="*/ 30 w 443"/>
                <a:gd name="T1" fmla="*/ 734 h 734"/>
                <a:gd name="T2" fmla="*/ 0 w 443"/>
                <a:gd name="T3" fmla="*/ 718 h 734"/>
                <a:gd name="T4" fmla="*/ 414 w 443"/>
                <a:gd name="T5" fmla="*/ 0 h 734"/>
                <a:gd name="T6" fmla="*/ 443 w 443"/>
                <a:gd name="T7" fmla="*/ 16 h 734"/>
                <a:gd name="T8" fmla="*/ 30 w 443"/>
                <a:gd name="T9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34">
                  <a:moveTo>
                    <a:pt x="30" y="7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443" y="16"/>
                  </a:lnTo>
                  <a:lnTo>
                    <a:pt x="30" y="734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3" name="Freeform 302">
              <a:extLst>
                <a:ext uri="{FF2B5EF4-FFF2-40B4-BE49-F238E27FC236}">
                  <a16:creationId xmlns:a16="http://schemas.microsoft.com/office/drawing/2014/main" id="{BCA5F4B4-6C43-4359-B06A-94E10EB9E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1742193"/>
              <a:ext cx="439740" cy="509246"/>
            </a:xfrm>
            <a:custGeom>
              <a:avLst/>
              <a:gdLst>
                <a:gd name="T0" fmla="*/ 419 w 1259"/>
                <a:gd name="T1" fmla="*/ 1458 h 1458"/>
                <a:gd name="T2" fmla="*/ 0 w 1259"/>
                <a:gd name="T3" fmla="*/ 732 h 1458"/>
                <a:gd name="T4" fmla="*/ 421 w 1259"/>
                <a:gd name="T5" fmla="*/ 0 h 1458"/>
                <a:gd name="T6" fmla="*/ 1259 w 1259"/>
                <a:gd name="T7" fmla="*/ 0 h 1458"/>
                <a:gd name="T8" fmla="*/ 1259 w 1259"/>
                <a:gd name="T9" fmla="*/ 32 h 1458"/>
                <a:gd name="T10" fmla="*/ 440 w 1259"/>
                <a:gd name="T11" fmla="*/ 32 h 1458"/>
                <a:gd name="T12" fmla="*/ 37 w 1259"/>
                <a:gd name="T13" fmla="*/ 732 h 1458"/>
                <a:gd name="T14" fmla="*/ 445 w 1259"/>
                <a:gd name="T15" fmla="*/ 1442 h 1458"/>
                <a:gd name="T16" fmla="*/ 419 w 1259"/>
                <a:gd name="T17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1458">
                  <a:moveTo>
                    <a:pt x="419" y="1458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59" y="0"/>
                  </a:lnTo>
                  <a:lnTo>
                    <a:pt x="125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42"/>
                  </a:lnTo>
                  <a:lnTo>
                    <a:pt x="419" y="1458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4" name="Freeform 304">
              <a:extLst>
                <a:ext uri="{FF2B5EF4-FFF2-40B4-BE49-F238E27FC236}">
                  <a16:creationId xmlns:a16="http://schemas.microsoft.com/office/drawing/2014/main" id="{5DE93BA9-D839-49F1-AA13-A016DCC84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6727" y="2015327"/>
              <a:ext cx="955272" cy="967846"/>
            </a:xfrm>
            <a:custGeom>
              <a:avLst/>
              <a:gdLst>
                <a:gd name="T0" fmla="*/ 2735 w 2735"/>
                <a:gd name="T1" fmla="*/ 0 h 2771"/>
                <a:gd name="T2" fmla="*/ 1598 w 2735"/>
                <a:gd name="T3" fmla="*/ 0 h 2771"/>
                <a:gd name="T4" fmla="*/ 0 w 2735"/>
                <a:gd name="T5" fmla="*/ 2771 h 2771"/>
                <a:gd name="T6" fmla="*/ 2735 w 2735"/>
                <a:gd name="T7" fmla="*/ 2771 h 2771"/>
                <a:gd name="T8" fmla="*/ 2735 w 2735"/>
                <a:gd name="T9" fmla="*/ 0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5" h="2771">
                  <a:moveTo>
                    <a:pt x="2735" y="0"/>
                  </a:moveTo>
                  <a:lnTo>
                    <a:pt x="1598" y="0"/>
                  </a:lnTo>
                  <a:lnTo>
                    <a:pt x="0" y="2771"/>
                  </a:lnTo>
                  <a:lnTo>
                    <a:pt x="2735" y="2771"/>
                  </a:lnTo>
                  <a:lnTo>
                    <a:pt x="2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31DC296-4D9C-469E-940B-FF1F2DC8E096}"/>
              </a:ext>
            </a:extLst>
          </p:cNvPr>
          <p:cNvGrpSpPr/>
          <p:nvPr userDrawn="1"/>
        </p:nvGrpSpPr>
        <p:grpSpPr>
          <a:xfrm flipH="1" flipV="1">
            <a:off x="0" y="3874827"/>
            <a:ext cx="2686637" cy="2983173"/>
            <a:chOff x="9505362" y="0"/>
            <a:chExt cx="2686637" cy="2983173"/>
          </a:xfrm>
        </p:grpSpPr>
        <p:sp>
          <p:nvSpPr>
            <p:cNvPr id="96" name="Freeform 215">
              <a:extLst>
                <a:ext uri="{FF2B5EF4-FFF2-40B4-BE49-F238E27FC236}">
                  <a16:creationId xmlns:a16="http://schemas.microsoft.com/office/drawing/2014/main" id="{840E7166-CF76-4398-AC0D-0CF55239D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7" name="Freeform 216">
              <a:extLst>
                <a:ext uri="{FF2B5EF4-FFF2-40B4-BE49-F238E27FC236}">
                  <a16:creationId xmlns:a16="http://schemas.microsoft.com/office/drawing/2014/main" id="{B9930DB8-9150-4A7A-A73F-A91261908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8" name="Freeform 217">
              <a:extLst>
                <a:ext uri="{FF2B5EF4-FFF2-40B4-BE49-F238E27FC236}">
                  <a16:creationId xmlns:a16="http://schemas.microsoft.com/office/drawing/2014/main" id="{4D787F84-CA48-4192-87BE-6B17789C8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998233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9" name="Freeform 218">
              <a:extLst>
                <a:ext uri="{FF2B5EF4-FFF2-40B4-BE49-F238E27FC236}">
                  <a16:creationId xmlns:a16="http://schemas.microsoft.com/office/drawing/2014/main" id="{D8860E5D-8998-47B5-972B-3B7CE45B0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0" name="Freeform 219">
              <a:extLst>
                <a:ext uri="{FF2B5EF4-FFF2-40B4-BE49-F238E27FC236}">
                  <a16:creationId xmlns:a16="http://schemas.microsoft.com/office/drawing/2014/main" id="{B6818F61-95C1-4F3F-84AC-91130E6FC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1" name="Freeform 220">
              <a:extLst>
                <a:ext uri="{FF2B5EF4-FFF2-40B4-BE49-F238E27FC236}">
                  <a16:creationId xmlns:a16="http://schemas.microsoft.com/office/drawing/2014/main" id="{03B72EE8-5DE8-4D30-88DA-D92040BA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2" name="Freeform 221">
              <a:extLst>
                <a:ext uri="{FF2B5EF4-FFF2-40B4-BE49-F238E27FC236}">
                  <a16:creationId xmlns:a16="http://schemas.microsoft.com/office/drawing/2014/main" id="{B4E3C65F-24B5-4FF1-932D-E9539224C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3" name="Freeform 222">
              <a:extLst>
                <a:ext uri="{FF2B5EF4-FFF2-40B4-BE49-F238E27FC236}">
                  <a16:creationId xmlns:a16="http://schemas.microsoft.com/office/drawing/2014/main" id="{DAB88D40-59F8-48D4-8FC1-80B6A8A9D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4" name="Freeform 223">
              <a:extLst>
                <a:ext uri="{FF2B5EF4-FFF2-40B4-BE49-F238E27FC236}">
                  <a16:creationId xmlns:a16="http://schemas.microsoft.com/office/drawing/2014/main" id="{3E6C6807-DD11-420C-8CE3-5430DE84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5" name="Freeform 224">
              <a:extLst>
                <a:ext uri="{FF2B5EF4-FFF2-40B4-BE49-F238E27FC236}">
                  <a16:creationId xmlns:a16="http://schemas.microsoft.com/office/drawing/2014/main" id="{407ADE1E-A3B8-4F94-983E-416133089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6" name="Freeform 225">
              <a:extLst>
                <a:ext uri="{FF2B5EF4-FFF2-40B4-BE49-F238E27FC236}">
                  <a16:creationId xmlns:a16="http://schemas.microsoft.com/office/drawing/2014/main" id="{D0FEB4E6-B8DF-438D-B27B-2EB803B07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7" name="Freeform 226">
              <a:extLst>
                <a:ext uri="{FF2B5EF4-FFF2-40B4-BE49-F238E27FC236}">
                  <a16:creationId xmlns:a16="http://schemas.microsoft.com/office/drawing/2014/main" id="{0F0C81FB-79C3-40D4-8F04-5682E42CE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8" name="Freeform 227">
              <a:extLst>
                <a:ext uri="{FF2B5EF4-FFF2-40B4-BE49-F238E27FC236}">
                  <a16:creationId xmlns:a16="http://schemas.microsoft.com/office/drawing/2014/main" id="{0E908F9C-3C86-4778-AC97-7327CB92B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9" name="Freeform 228">
              <a:extLst>
                <a:ext uri="{FF2B5EF4-FFF2-40B4-BE49-F238E27FC236}">
                  <a16:creationId xmlns:a16="http://schemas.microsoft.com/office/drawing/2014/main" id="{D0F3D863-AF62-47AD-AB10-DC02494E0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0" name="Freeform 229">
              <a:extLst>
                <a:ext uri="{FF2B5EF4-FFF2-40B4-BE49-F238E27FC236}">
                  <a16:creationId xmlns:a16="http://schemas.microsoft.com/office/drawing/2014/main" id="{243B6D1F-604F-4BE7-9418-78B29FD57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1" name="Freeform 230">
              <a:extLst>
                <a:ext uri="{FF2B5EF4-FFF2-40B4-BE49-F238E27FC236}">
                  <a16:creationId xmlns:a16="http://schemas.microsoft.com/office/drawing/2014/main" id="{20CA8C6E-F28F-4EDA-98C1-BE7058020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5051" y="1003123"/>
              <a:ext cx="578752" cy="500514"/>
            </a:xfrm>
            <a:custGeom>
              <a:avLst/>
              <a:gdLst>
                <a:gd name="T0" fmla="*/ 413 w 1657"/>
                <a:gd name="T1" fmla="*/ 1433 h 1433"/>
                <a:gd name="T2" fmla="*/ 0 w 1657"/>
                <a:gd name="T3" fmla="*/ 715 h 1433"/>
                <a:gd name="T4" fmla="*/ 413 w 1657"/>
                <a:gd name="T5" fmla="*/ 0 h 1433"/>
                <a:gd name="T6" fmla="*/ 1243 w 1657"/>
                <a:gd name="T7" fmla="*/ 0 h 1433"/>
                <a:gd name="T8" fmla="*/ 1657 w 1657"/>
                <a:gd name="T9" fmla="*/ 715 h 1433"/>
                <a:gd name="T10" fmla="*/ 1243 w 1657"/>
                <a:gd name="T11" fmla="*/ 1433 h 1433"/>
                <a:gd name="T12" fmla="*/ 413 w 1657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3">
                  <a:moveTo>
                    <a:pt x="413" y="1433"/>
                  </a:moveTo>
                  <a:lnTo>
                    <a:pt x="0" y="715"/>
                  </a:lnTo>
                  <a:lnTo>
                    <a:pt x="413" y="0"/>
                  </a:lnTo>
                  <a:lnTo>
                    <a:pt x="1243" y="0"/>
                  </a:lnTo>
                  <a:lnTo>
                    <a:pt x="1657" y="715"/>
                  </a:lnTo>
                  <a:lnTo>
                    <a:pt x="1243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2" name="Freeform 231">
              <a:extLst>
                <a:ext uri="{FF2B5EF4-FFF2-40B4-BE49-F238E27FC236}">
                  <a16:creationId xmlns:a16="http://schemas.microsoft.com/office/drawing/2014/main" id="{24C9F8F0-2AC1-47E0-B025-23BF84091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3" name="Freeform 232">
              <a:extLst>
                <a:ext uri="{FF2B5EF4-FFF2-40B4-BE49-F238E27FC236}">
                  <a16:creationId xmlns:a16="http://schemas.microsoft.com/office/drawing/2014/main" id="{D31388B1-F758-42D2-9C12-9643DBBBE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4" name="Freeform 233">
              <a:extLst>
                <a:ext uri="{FF2B5EF4-FFF2-40B4-BE49-F238E27FC236}">
                  <a16:creationId xmlns:a16="http://schemas.microsoft.com/office/drawing/2014/main" id="{C82755AE-A6BC-4A09-80C2-4982DDEE1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5" name="Freeform 234">
              <a:extLst>
                <a:ext uri="{FF2B5EF4-FFF2-40B4-BE49-F238E27FC236}">
                  <a16:creationId xmlns:a16="http://schemas.microsoft.com/office/drawing/2014/main" id="{EE2FF9B5-21EC-4D58-860D-A0E5DBD79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6" name="Freeform 235">
              <a:extLst>
                <a:ext uri="{FF2B5EF4-FFF2-40B4-BE49-F238E27FC236}">
                  <a16:creationId xmlns:a16="http://schemas.microsoft.com/office/drawing/2014/main" id="{19791726-6924-4E2F-98B6-4A2583814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close/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7" name="Freeform 236">
              <a:extLst>
                <a:ext uri="{FF2B5EF4-FFF2-40B4-BE49-F238E27FC236}">
                  <a16:creationId xmlns:a16="http://schemas.microsoft.com/office/drawing/2014/main" id="{358F324D-3D61-4D92-A5DC-89A7BAA7AB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8" name="Freeform 238">
              <a:extLst>
                <a:ext uri="{FF2B5EF4-FFF2-40B4-BE49-F238E27FC236}">
                  <a16:creationId xmlns:a16="http://schemas.microsoft.com/office/drawing/2014/main" id="{5E64B2BC-09AB-4C7D-BC5A-CA7D5E280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69" y="1577334"/>
              <a:ext cx="541379" cy="286058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9" name="Freeform 239">
              <a:extLst>
                <a:ext uri="{FF2B5EF4-FFF2-40B4-BE49-F238E27FC236}">
                  <a16:creationId xmlns:a16="http://schemas.microsoft.com/office/drawing/2014/main" id="{A77F4020-1284-4A6C-B6B1-803FF0C30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close/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0" name="Freeform 240">
              <a:extLst>
                <a:ext uri="{FF2B5EF4-FFF2-40B4-BE49-F238E27FC236}">
                  <a16:creationId xmlns:a16="http://schemas.microsoft.com/office/drawing/2014/main" id="{4A16D194-7DB4-44A6-8AE5-ECBA0B796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1" name="Freeform 242">
              <a:extLst>
                <a:ext uri="{FF2B5EF4-FFF2-40B4-BE49-F238E27FC236}">
                  <a16:creationId xmlns:a16="http://schemas.microsoft.com/office/drawing/2014/main" id="{145E1476-EB6B-4D49-B536-FA19A9844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0908" y="1577334"/>
              <a:ext cx="563733" cy="286058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2" name="Freeform 243">
              <a:extLst>
                <a:ext uri="{FF2B5EF4-FFF2-40B4-BE49-F238E27FC236}">
                  <a16:creationId xmlns:a16="http://schemas.microsoft.com/office/drawing/2014/main" id="{ADD1BB1E-DCEC-46D4-A6AF-E55824760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1248315"/>
              <a:ext cx="578402" cy="500514"/>
            </a:xfrm>
            <a:custGeom>
              <a:avLst/>
              <a:gdLst>
                <a:gd name="T0" fmla="*/ 413 w 1656"/>
                <a:gd name="T1" fmla="*/ 1433 h 1433"/>
                <a:gd name="T2" fmla="*/ 0 w 1656"/>
                <a:gd name="T3" fmla="*/ 718 h 1433"/>
                <a:gd name="T4" fmla="*/ 413 w 1656"/>
                <a:gd name="T5" fmla="*/ 0 h 1433"/>
                <a:gd name="T6" fmla="*/ 1240 w 1656"/>
                <a:gd name="T7" fmla="*/ 0 h 1433"/>
                <a:gd name="T8" fmla="*/ 1656 w 1656"/>
                <a:gd name="T9" fmla="*/ 718 h 1433"/>
                <a:gd name="T10" fmla="*/ 1240 w 1656"/>
                <a:gd name="T11" fmla="*/ 1433 h 1433"/>
                <a:gd name="T12" fmla="*/ 413 w 1656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3">
                  <a:moveTo>
                    <a:pt x="413" y="1433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3" name="Freeform 244">
              <a:extLst>
                <a:ext uri="{FF2B5EF4-FFF2-40B4-BE49-F238E27FC236}">
                  <a16:creationId xmlns:a16="http://schemas.microsoft.com/office/drawing/2014/main" id="{AE05C82A-8C65-4A95-ACC3-FDE51581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96" y="1357290"/>
              <a:ext cx="281517" cy="282565"/>
            </a:xfrm>
            <a:custGeom>
              <a:avLst/>
              <a:gdLst>
                <a:gd name="T0" fmla="*/ 806 w 806"/>
                <a:gd name="T1" fmla="*/ 555 h 809"/>
                <a:gd name="T2" fmla="*/ 555 w 806"/>
                <a:gd name="T3" fmla="*/ 555 h 809"/>
                <a:gd name="T4" fmla="*/ 555 w 806"/>
                <a:gd name="T5" fmla="*/ 809 h 809"/>
                <a:gd name="T6" fmla="*/ 251 w 806"/>
                <a:gd name="T7" fmla="*/ 809 h 809"/>
                <a:gd name="T8" fmla="*/ 251 w 806"/>
                <a:gd name="T9" fmla="*/ 555 h 809"/>
                <a:gd name="T10" fmla="*/ 0 w 806"/>
                <a:gd name="T11" fmla="*/ 555 h 809"/>
                <a:gd name="T12" fmla="*/ 0 w 806"/>
                <a:gd name="T13" fmla="*/ 254 h 809"/>
                <a:gd name="T14" fmla="*/ 251 w 806"/>
                <a:gd name="T15" fmla="*/ 254 h 809"/>
                <a:gd name="T16" fmla="*/ 251 w 806"/>
                <a:gd name="T17" fmla="*/ 0 h 809"/>
                <a:gd name="T18" fmla="*/ 555 w 806"/>
                <a:gd name="T19" fmla="*/ 0 h 809"/>
                <a:gd name="T20" fmla="*/ 555 w 806"/>
                <a:gd name="T21" fmla="*/ 254 h 809"/>
                <a:gd name="T22" fmla="*/ 806 w 806"/>
                <a:gd name="T23" fmla="*/ 254 h 809"/>
                <a:gd name="T24" fmla="*/ 806 w 806"/>
                <a:gd name="T25" fmla="*/ 55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809">
                  <a:moveTo>
                    <a:pt x="806" y="555"/>
                  </a:moveTo>
                  <a:lnTo>
                    <a:pt x="555" y="555"/>
                  </a:lnTo>
                  <a:lnTo>
                    <a:pt x="555" y="809"/>
                  </a:lnTo>
                  <a:lnTo>
                    <a:pt x="251" y="809"/>
                  </a:lnTo>
                  <a:lnTo>
                    <a:pt x="251" y="555"/>
                  </a:lnTo>
                  <a:lnTo>
                    <a:pt x="0" y="555"/>
                  </a:lnTo>
                  <a:lnTo>
                    <a:pt x="0" y="254"/>
                  </a:lnTo>
                  <a:lnTo>
                    <a:pt x="251" y="254"/>
                  </a:lnTo>
                  <a:lnTo>
                    <a:pt x="251" y="0"/>
                  </a:lnTo>
                  <a:lnTo>
                    <a:pt x="555" y="0"/>
                  </a:lnTo>
                  <a:lnTo>
                    <a:pt x="555" y="254"/>
                  </a:lnTo>
                  <a:lnTo>
                    <a:pt x="806" y="254"/>
                  </a:lnTo>
                  <a:lnTo>
                    <a:pt x="806" y="555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4" name="Freeform 245">
              <a:extLst>
                <a:ext uri="{FF2B5EF4-FFF2-40B4-BE49-F238E27FC236}">
                  <a16:creationId xmlns:a16="http://schemas.microsoft.com/office/drawing/2014/main" id="{E02DA238-5FB6-45DE-8576-76FA3715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272" y="1492460"/>
              <a:ext cx="588881" cy="510992"/>
            </a:xfrm>
            <a:custGeom>
              <a:avLst/>
              <a:gdLst>
                <a:gd name="T0" fmla="*/ 1259 w 1686"/>
                <a:gd name="T1" fmla="*/ 1463 h 1463"/>
                <a:gd name="T2" fmla="*/ 424 w 1686"/>
                <a:gd name="T3" fmla="*/ 1463 h 1463"/>
                <a:gd name="T4" fmla="*/ 0 w 1686"/>
                <a:gd name="T5" fmla="*/ 731 h 1463"/>
                <a:gd name="T6" fmla="*/ 424 w 1686"/>
                <a:gd name="T7" fmla="*/ 0 h 1463"/>
                <a:gd name="T8" fmla="*/ 1267 w 1686"/>
                <a:gd name="T9" fmla="*/ 0 h 1463"/>
                <a:gd name="T10" fmla="*/ 1686 w 1686"/>
                <a:gd name="T11" fmla="*/ 723 h 1463"/>
                <a:gd name="T12" fmla="*/ 1657 w 1686"/>
                <a:gd name="T13" fmla="*/ 739 h 1463"/>
                <a:gd name="T14" fmla="*/ 1249 w 1686"/>
                <a:gd name="T15" fmla="*/ 32 h 1463"/>
                <a:gd name="T16" fmla="*/ 443 w 1686"/>
                <a:gd name="T17" fmla="*/ 32 h 1463"/>
                <a:gd name="T18" fmla="*/ 37 w 1686"/>
                <a:gd name="T19" fmla="*/ 731 h 1463"/>
                <a:gd name="T20" fmla="*/ 443 w 1686"/>
                <a:gd name="T21" fmla="*/ 1431 h 1463"/>
                <a:gd name="T22" fmla="*/ 1259 w 1686"/>
                <a:gd name="T23" fmla="*/ 1431 h 1463"/>
                <a:gd name="T24" fmla="*/ 1259 w 1686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6" h="1463">
                  <a:moveTo>
                    <a:pt x="1259" y="1463"/>
                  </a:moveTo>
                  <a:lnTo>
                    <a:pt x="424" y="1463"/>
                  </a:lnTo>
                  <a:lnTo>
                    <a:pt x="0" y="731"/>
                  </a:lnTo>
                  <a:lnTo>
                    <a:pt x="424" y="0"/>
                  </a:lnTo>
                  <a:lnTo>
                    <a:pt x="1267" y="0"/>
                  </a:lnTo>
                  <a:lnTo>
                    <a:pt x="1686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3" y="32"/>
                  </a:lnTo>
                  <a:lnTo>
                    <a:pt x="37" y="731"/>
                  </a:lnTo>
                  <a:lnTo>
                    <a:pt x="443" y="1431"/>
                  </a:lnTo>
                  <a:lnTo>
                    <a:pt x="1259" y="1431"/>
                  </a:lnTo>
                  <a:lnTo>
                    <a:pt x="1259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5" name="Oval 246">
              <a:extLst>
                <a:ext uri="{FF2B5EF4-FFF2-40B4-BE49-F238E27FC236}">
                  <a16:creationId xmlns:a16="http://schemas.microsoft.com/office/drawing/2014/main" id="{2DC77EA8-71A0-42A1-8013-F42997C80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718092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6" name="Oval 247">
              <a:extLst>
                <a:ext uri="{FF2B5EF4-FFF2-40B4-BE49-F238E27FC236}">
                  <a16:creationId xmlns:a16="http://schemas.microsoft.com/office/drawing/2014/main" id="{8C84A135-5380-45A1-8707-251FF328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718092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7" name="Oval 248">
              <a:extLst>
                <a:ext uri="{FF2B5EF4-FFF2-40B4-BE49-F238E27FC236}">
                  <a16:creationId xmlns:a16="http://schemas.microsoft.com/office/drawing/2014/main" id="{8DFFE4A2-B862-4BF2-AC32-4913F51DE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8" name="Oval 249">
              <a:extLst>
                <a:ext uri="{FF2B5EF4-FFF2-40B4-BE49-F238E27FC236}">
                  <a16:creationId xmlns:a16="http://schemas.microsoft.com/office/drawing/2014/main" id="{32A0A25F-19E5-462B-9BDE-0F996D8A6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9" name="Oval 250">
              <a:extLst>
                <a:ext uri="{FF2B5EF4-FFF2-40B4-BE49-F238E27FC236}">
                  <a16:creationId xmlns:a16="http://schemas.microsoft.com/office/drawing/2014/main" id="{D8E78033-F85F-49A9-9DED-3007F5141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0" name="Oval 251">
              <a:extLst>
                <a:ext uri="{FF2B5EF4-FFF2-40B4-BE49-F238E27FC236}">
                  <a16:creationId xmlns:a16="http://schemas.microsoft.com/office/drawing/2014/main" id="{D910C649-65D4-4582-AE2E-13687D572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1" name="Freeform 252">
              <a:extLst>
                <a:ext uri="{FF2B5EF4-FFF2-40B4-BE49-F238E27FC236}">
                  <a16:creationId xmlns:a16="http://schemas.microsoft.com/office/drawing/2014/main" id="{7B3B3F04-A4D3-4BE8-B63F-DDFFF2E75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743960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29 h 739"/>
                <a:gd name="T4" fmla="*/ 438 w 1681"/>
                <a:gd name="T5" fmla="*/ 29 h 739"/>
                <a:gd name="T6" fmla="*/ 27 w 1681"/>
                <a:gd name="T7" fmla="*/ 739 h 739"/>
                <a:gd name="T8" fmla="*/ 0 w 1681"/>
                <a:gd name="T9" fmla="*/ 723 h 739"/>
                <a:gd name="T10" fmla="*/ 419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29"/>
                  </a:lnTo>
                  <a:lnTo>
                    <a:pt x="438" y="29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9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2" name="Oval 253">
              <a:extLst>
                <a:ext uri="{FF2B5EF4-FFF2-40B4-BE49-F238E27FC236}">
                  <a16:creationId xmlns:a16="http://schemas.microsoft.com/office/drawing/2014/main" id="{53F9E8AA-E769-412C-8F29-AC8542B08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968544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3" name="Oval 254">
              <a:extLst>
                <a:ext uri="{FF2B5EF4-FFF2-40B4-BE49-F238E27FC236}">
                  <a16:creationId xmlns:a16="http://schemas.microsoft.com/office/drawing/2014/main" id="{43DED48D-4A72-439A-9C2E-E251AE57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4" name="Oval 255">
              <a:extLst>
                <a:ext uri="{FF2B5EF4-FFF2-40B4-BE49-F238E27FC236}">
                  <a16:creationId xmlns:a16="http://schemas.microsoft.com/office/drawing/2014/main" id="{306207F9-151E-4110-8831-B727D4856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71881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5" name="Oval 256">
              <a:extLst>
                <a:ext uri="{FF2B5EF4-FFF2-40B4-BE49-F238E27FC236}">
                  <a16:creationId xmlns:a16="http://schemas.microsoft.com/office/drawing/2014/main" id="{18AB224F-9F13-4571-AA6A-A4C001AA3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217579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6" name="Oval 257">
              <a:extLst>
                <a:ext uri="{FF2B5EF4-FFF2-40B4-BE49-F238E27FC236}">
                  <a16:creationId xmlns:a16="http://schemas.microsoft.com/office/drawing/2014/main" id="{B320919D-A3C1-48B9-B08E-EE770141F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71881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7" name="Oval 258">
              <a:extLst>
                <a:ext uri="{FF2B5EF4-FFF2-40B4-BE49-F238E27FC236}">
                  <a16:creationId xmlns:a16="http://schemas.microsoft.com/office/drawing/2014/main" id="{83AA3171-A718-46D3-9726-57014A965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8" name="Freeform 259">
              <a:extLst>
                <a:ext uri="{FF2B5EF4-FFF2-40B4-BE49-F238E27FC236}">
                  <a16:creationId xmlns:a16="http://schemas.microsoft.com/office/drawing/2014/main" id="{378BDAE6-EE53-465A-8F21-65A4F08C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4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4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9" name="Oval 260">
              <a:extLst>
                <a:ext uri="{FF2B5EF4-FFF2-40B4-BE49-F238E27FC236}">
                  <a16:creationId xmlns:a16="http://schemas.microsoft.com/office/drawing/2014/main" id="{D5C7DC51-548F-49F4-8894-5B145183E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46803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0" name="Freeform 261">
              <a:extLst>
                <a:ext uri="{FF2B5EF4-FFF2-40B4-BE49-F238E27FC236}">
                  <a16:creationId xmlns:a16="http://schemas.microsoft.com/office/drawing/2014/main" id="{85551941-DDD5-455C-A547-CACC788FA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1497000"/>
              <a:ext cx="153682" cy="255670"/>
            </a:xfrm>
            <a:custGeom>
              <a:avLst/>
              <a:gdLst>
                <a:gd name="T0" fmla="*/ 27 w 440"/>
                <a:gd name="T1" fmla="*/ 732 h 732"/>
                <a:gd name="T2" fmla="*/ 0 w 440"/>
                <a:gd name="T3" fmla="*/ 716 h 732"/>
                <a:gd name="T4" fmla="*/ 411 w 440"/>
                <a:gd name="T5" fmla="*/ 0 h 732"/>
                <a:gd name="T6" fmla="*/ 440 w 440"/>
                <a:gd name="T7" fmla="*/ 16 h 732"/>
                <a:gd name="T8" fmla="*/ 27 w 44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2">
                  <a:moveTo>
                    <a:pt x="27" y="732"/>
                  </a:moveTo>
                  <a:lnTo>
                    <a:pt x="0" y="716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2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1" name="Oval 262">
              <a:extLst>
                <a:ext uri="{FF2B5EF4-FFF2-40B4-BE49-F238E27FC236}">
                  <a16:creationId xmlns:a16="http://schemas.microsoft.com/office/drawing/2014/main" id="{DB1C1C34-9F01-48CB-BCF6-DED7142FC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1719839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2" name="Oval 263">
              <a:extLst>
                <a:ext uri="{FF2B5EF4-FFF2-40B4-BE49-F238E27FC236}">
                  <a16:creationId xmlns:a16="http://schemas.microsoft.com/office/drawing/2014/main" id="{EA572A5F-2031-4E6F-A07F-39AA0871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1470106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3" name="Freeform 264">
              <a:extLst>
                <a:ext uri="{FF2B5EF4-FFF2-40B4-BE49-F238E27FC236}">
                  <a16:creationId xmlns:a16="http://schemas.microsoft.com/office/drawing/2014/main" id="{1A6E42D4-735C-49F3-8546-DC3FD401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232" y="12444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4" name="Oval 265">
              <a:extLst>
                <a:ext uri="{FF2B5EF4-FFF2-40B4-BE49-F238E27FC236}">
                  <a16:creationId xmlns:a16="http://schemas.microsoft.com/office/drawing/2014/main" id="{EBF9BC3D-4F25-4167-BC70-F34428C39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5" name="Oval 266">
              <a:extLst>
                <a:ext uri="{FF2B5EF4-FFF2-40B4-BE49-F238E27FC236}">
                  <a16:creationId xmlns:a16="http://schemas.microsoft.com/office/drawing/2014/main" id="{8F52318C-36CB-477C-B32C-81C3424AF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6" name="Freeform 267">
              <a:extLst>
                <a:ext uri="{FF2B5EF4-FFF2-40B4-BE49-F238E27FC236}">
                  <a16:creationId xmlns:a16="http://schemas.microsoft.com/office/drawing/2014/main" id="{CFDF3908-2D28-4E01-A9CF-DDF10F564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7" name="Oval 268">
              <a:extLst>
                <a:ext uri="{FF2B5EF4-FFF2-40B4-BE49-F238E27FC236}">
                  <a16:creationId xmlns:a16="http://schemas.microsoft.com/office/drawing/2014/main" id="{A721F9E9-2000-4E88-8DC1-9BC9B70DB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718811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8" name="Oval 269">
              <a:extLst>
                <a:ext uri="{FF2B5EF4-FFF2-40B4-BE49-F238E27FC236}">
                  <a16:creationId xmlns:a16="http://schemas.microsoft.com/office/drawing/2014/main" id="{8B100034-41B8-41F8-9C23-90F28B304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470" y="46803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9" name="Freeform 270">
              <a:extLst>
                <a:ext uri="{FF2B5EF4-FFF2-40B4-BE49-F238E27FC236}">
                  <a16:creationId xmlns:a16="http://schemas.microsoft.com/office/drawing/2014/main" id="{D33259F2-AB47-4ECB-A4BE-FD456DB94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245192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0" name="Oval 271">
              <a:extLst>
                <a:ext uri="{FF2B5EF4-FFF2-40B4-BE49-F238E27FC236}">
                  <a16:creationId xmlns:a16="http://schemas.microsoft.com/office/drawing/2014/main" id="{96AD66C3-2A53-4CDD-A6B4-87BE59D00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21794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1" name="Freeform 272">
              <a:extLst>
                <a:ext uri="{FF2B5EF4-FFF2-40B4-BE49-F238E27FC236}">
                  <a16:creationId xmlns:a16="http://schemas.microsoft.com/office/drawing/2014/main" id="{6A9E2FED-DA48-41FD-ABE0-CE37B6C49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748500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2" name="Oval 273">
              <a:extLst>
                <a:ext uri="{FF2B5EF4-FFF2-40B4-BE49-F238E27FC236}">
                  <a16:creationId xmlns:a16="http://schemas.microsoft.com/office/drawing/2014/main" id="{58670C81-A369-4718-8764-B06486C6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97133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3" name="Oval 274">
              <a:extLst>
                <a:ext uri="{FF2B5EF4-FFF2-40B4-BE49-F238E27FC236}">
                  <a16:creationId xmlns:a16="http://schemas.microsoft.com/office/drawing/2014/main" id="{DE9D3382-FB21-46F9-B4F2-D6A6FE0BF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720558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4" name="Freeform 275">
              <a:extLst>
                <a:ext uri="{FF2B5EF4-FFF2-40B4-BE49-F238E27FC236}">
                  <a16:creationId xmlns:a16="http://schemas.microsoft.com/office/drawing/2014/main" id="{A6E9C70F-F109-40C6-88BE-50AD8DD13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915" y="1244473"/>
              <a:ext cx="438692" cy="510992"/>
            </a:xfrm>
            <a:custGeom>
              <a:avLst/>
              <a:gdLst>
                <a:gd name="T0" fmla="*/ 1256 w 1256"/>
                <a:gd name="T1" fmla="*/ 1463 h 1463"/>
                <a:gd name="T2" fmla="*/ 421 w 1256"/>
                <a:gd name="T3" fmla="*/ 1463 h 1463"/>
                <a:gd name="T4" fmla="*/ 0 w 1256"/>
                <a:gd name="T5" fmla="*/ 731 h 1463"/>
                <a:gd name="T6" fmla="*/ 421 w 1256"/>
                <a:gd name="T7" fmla="*/ 0 h 1463"/>
                <a:gd name="T8" fmla="*/ 1256 w 1256"/>
                <a:gd name="T9" fmla="*/ 0 h 1463"/>
                <a:gd name="T10" fmla="*/ 1256 w 1256"/>
                <a:gd name="T11" fmla="*/ 32 h 1463"/>
                <a:gd name="T12" fmla="*/ 440 w 1256"/>
                <a:gd name="T13" fmla="*/ 32 h 1463"/>
                <a:gd name="T14" fmla="*/ 37 w 1256"/>
                <a:gd name="T15" fmla="*/ 731 h 1463"/>
                <a:gd name="T16" fmla="*/ 440 w 1256"/>
                <a:gd name="T17" fmla="*/ 1431 h 1463"/>
                <a:gd name="T18" fmla="*/ 1256 w 1256"/>
                <a:gd name="T19" fmla="*/ 1431 h 1463"/>
                <a:gd name="T20" fmla="*/ 1256 w 1256"/>
                <a:gd name="T21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1463">
                  <a:moveTo>
                    <a:pt x="1256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56" y="0"/>
                  </a:lnTo>
                  <a:lnTo>
                    <a:pt x="1256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6" y="1431"/>
                  </a:lnTo>
                  <a:lnTo>
                    <a:pt x="1256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5" name="Oval 276">
              <a:extLst>
                <a:ext uri="{FF2B5EF4-FFF2-40B4-BE49-F238E27FC236}">
                  <a16:creationId xmlns:a16="http://schemas.microsoft.com/office/drawing/2014/main" id="{12CCB3A2-0BF8-4BC5-8022-C39CB9928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1470106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6" name="Oval 277">
              <a:extLst>
                <a:ext uri="{FF2B5EF4-FFF2-40B4-BE49-F238E27FC236}">
                  <a16:creationId xmlns:a16="http://schemas.microsoft.com/office/drawing/2014/main" id="{39E13A1C-A228-46D4-9E20-B3E685F74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219325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7" name="Oval 278">
              <a:extLst>
                <a:ext uri="{FF2B5EF4-FFF2-40B4-BE49-F238E27FC236}">
                  <a16:creationId xmlns:a16="http://schemas.microsoft.com/office/drawing/2014/main" id="{05785D62-CC36-4CC2-A3BA-CE3975BF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8" name="Oval 279">
              <a:extLst>
                <a:ext uri="{FF2B5EF4-FFF2-40B4-BE49-F238E27FC236}">
                  <a16:creationId xmlns:a16="http://schemas.microsoft.com/office/drawing/2014/main" id="{DF330B17-A6E4-4136-B607-E6F96DCEE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219325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9" name="Freeform 280">
              <a:extLst>
                <a:ext uri="{FF2B5EF4-FFF2-40B4-BE49-F238E27FC236}">
                  <a16:creationId xmlns:a16="http://schemas.microsoft.com/office/drawing/2014/main" id="{3F1BAC07-4FAA-4895-AFC5-28F5B1A6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319" y="993693"/>
              <a:ext cx="587833" cy="508198"/>
            </a:xfrm>
            <a:custGeom>
              <a:avLst/>
              <a:gdLst>
                <a:gd name="T0" fmla="*/ 416 w 1683"/>
                <a:gd name="T1" fmla="*/ 1455 h 1455"/>
                <a:gd name="T2" fmla="*/ 0 w 1683"/>
                <a:gd name="T3" fmla="*/ 731 h 1455"/>
                <a:gd name="T4" fmla="*/ 421 w 1683"/>
                <a:gd name="T5" fmla="*/ 0 h 1455"/>
                <a:gd name="T6" fmla="*/ 1264 w 1683"/>
                <a:gd name="T7" fmla="*/ 0 h 1455"/>
                <a:gd name="T8" fmla="*/ 1683 w 1683"/>
                <a:gd name="T9" fmla="*/ 723 h 1455"/>
                <a:gd name="T10" fmla="*/ 1654 w 1683"/>
                <a:gd name="T11" fmla="*/ 739 h 1455"/>
                <a:gd name="T12" fmla="*/ 1246 w 1683"/>
                <a:gd name="T13" fmla="*/ 32 h 1455"/>
                <a:gd name="T14" fmla="*/ 440 w 1683"/>
                <a:gd name="T15" fmla="*/ 32 h 1455"/>
                <a:gd name="T16" fmla="*/ 34 w 1683"/>
                <a:gd name="T17" fmla="*/ 731 h 1455"/>
                <a:gd name="T18" fmla="*/ 442 w 1683"/>
                <a:gd name="T19" fmla="*/ 1439 h 1455"/>
                <a:gd name="T20" fmla="*/ 416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6" y="1455"/>
                  </a:moveTo>
                  <a:lnTo>
                    <a:pt x="0" y="731"/>
                  </a:lnTo>
                  <a:lnTo>
                    <a:pt x="421" y="0"/>
                  </a:lnTo>
                  <a:lnTo>
                    <a:pt x="1264" y="0"/>
                  </a:lnTo>
                  <a:lnTo>
                    <a:pt x="1683" y="723"/>
                  </a:lnTo>
                  <a:lnTo>
                    <a:pt x="1654" y="739"/>
                  </a:lnTo>
                  <a:lnTo>
                    <a:pt x="1246" y="32"/>
                  </a:lnTo>
                  <a:lnTo>
                    <a:pt x="440" y="32"/>
                  </a:lnTo>
                  <a:lnTo>
                    <a:pt x="34" y="731"/>
                  </a:lnTo>
                  <a:lnTo>
                    <a:pt x="442" y="1439"/>
                  </a:lnTo>
                  <a:lnTo>
                    <a:pt x="416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0" name="Oval 281">
              <a:extLst>
                <a:ext uri="{FF2B5EF4-FFF2-40B4-BE49-F238E27FC236}">
                  <a16:creationId xmlns:a16="http://schemas.microsoft.com/office/drawing/2014/main" id="{007AF467-3B7A-41A4-8255-C6DDFCFD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1" name="Freeform 282">
              <a:extLst>
                <a:ext uri="{FF2B5EF4-FFF2-40B4-BE49-F238E27FC236}">
                  <a16:creationId xmlns:a16="http://schemas.microsoft.com/office/drawing/2014/main" id="{D9C1572B-8FF3-4EA8-9517-751E1F72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661" y="742912"/>
              <a:ext cx="436945" cy="258116"/>
            </a:xfrm>
            <a:custGeom>
              <a:avLst/>
              <a:gdLst>
                <a:gd name="T0" fmla="*/ 27 w 1251"/>
                <a:gd name="T1" fmla="*/ 739 h 739"/>
                <a:gd name="T2" fmla="*/ 0 w 1251"/>
                <a:gd name="T3" fmla="*/ 723 h 739"/>
                <a:gd name="T4" fmla="*/ 416 w 1251"/>
                <a:gd name="T5" fmla="*/ 0 h 739"/>
                <a:gd name="T6" fmla="*/ 1251 w 1251"/>
                <a:gd name="T7" fmla="*/ 0 h 739"/>
                <a:gd name="T8" fmla="*/ 1251 w 1251"/>
                <a:gd name="T9" fmla="*/ 32 h 739"/>
                <a:gd name="T10" fmla="*/ 435 w 1251"/>
                <a:gd name="T11" fmla="*/ 32 h 739"/>
                <a:gd name="T12" fmla="*/ 27 w 1251"/>
                <a:gd name="T1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1" h="739">
                  <a:moveTo>
                    <a:pt x="27" y="739"/>
                  </a:moveTo>
                  <a:lnTo>
                    <a:pt x="0" y="723"/>
                  </a:lnTo>
                  <a:lnTo>
                    <a:pt x="416" y="0"/>
                  </a:lnTo>
                  <a:lnTo>
                    <a:pt x="1251" y="0"/>
                  </a:lnTo>
                  <a:lnTo>
                    <a:pt x="1251" y="32"/>
                  </a:lnTo>
                  <a:lnTo>
                    <a:pt x="435" y="32"/>
                  </a:lnTo>
                  <a:lnTo>
                    <a:pt x="27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2" name="Oval 283">
              <a:extLst>
                <a:ext uri="{FF2B5EF4-FFF2-40B4-BE49-F238E27FC236}">
                  <a16:creationId xmlns:a16="http://schemas.microsoft.com/office/drawing/2014/main" id="{575DE6D0-1590-4275-9067-2D59AAAD8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718811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3" name="Freeform 284">
              <a:extLst>
                <a:ext uri="{FF2B5EF4-FFF2-40B4-BE49-F238E27FC236}">
                  <a16:creationId xmlns:a16="http://schemas.microsoft.com/office/drawing/2014/main" id="{881F06AE-DB9A-4A98-A1D5-1EAEFE407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9081" y="1492460"/>
              <a:ext cx="587833" cy="510992"/>
            </a:xfrm>
            <a:custGeom>
              <a:avLst/>
              <a:gdLst>
                <a:gd name="T0" fmla="*/ 1257 w 1683"/>
                <a:gd name="T1" fmla="*/ 1463 h 1463"/>
                <a:gd name="T2" fmla="*/ 421 w 1683"/>
                <a:gd name="T3" fmla="*/ 1463 h 1463"/>
                <a:gd name="T4" fmla="*/ 0 w 1683"/>
                <a:gd name="T5" fmla="*/ 731 h 1463"/>
                <a:gd name="T6" fmla="*/ 421 w 1683"/>
                <a:gd name="T7" fmla="*/ 0 h 1463"/>
                <a:gd name="T8" fmla="*/ 1267 w 1683"/>
                <a:gd name="T9" fmla="*/ 0 h 1463"/>
                <a:gd name="T10" fmla="*/ 1683 w 1683"/>
                <a:gd name="T11" fmla="*/ 723 h 1463"/>
                <a:gd name="T12" fmla="*/ 1657 w 1683"/>
                <a:gd name="T13" fmla="*/ 739 h 1463"/>
                <a:gd name="T14" fmla="*/ 1249 w 1683"/>
                <a:gd name="T15" fmla="*/ 32 h 1463"/>
                <a:gd name="T16" fmla="*/ 440 w 1683"/>
                <a:gd name="T17" fmla="*/ 32 h 1463"/>
                <a:gd name="T18" fmla="*/ 37 w 1683"/>
                <a:gd name="T19" fmla="*/ 731 h 1463"/>
                <a:gd name="T20" fmla="*/ 440 w 1683"/>
                <a:gd name="T21" fmla="*/ 1431 h 1463"/>
                <a:gd name="T22" fmla="*/ 1257 w 1683"/>
                <a:gd name="T23" fmla="*/ 1431 h 1463"/>
                <a:gd name="T24" fmla="*/ 1257 w 1683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3" h="1463">
                  <a:moveTo>
                    <a:pt x="1257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7" y="1431"/>
                  </a:lnTo>
                  <a:lnTo>
                    <a:pt x="1257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4" name="Oval 285">
              <a:extLst>
                <a:ext uri="{FF2B5EF4-FFF2-40B4-BE49-F238E27FC236}">
                  <a16:creationId xmlns:a16="http://schemas.microsoft.com/office/drawing/2014/main" id="{5E421EC3-5BDD-4E0A-85FC-29CC31CD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5" name="Oval 286">
              <a:extLst>
                <a:ext uri="{FF2B5EF4-FFF2-40B4-BE49-F238E27FC236}">
                  <a16:creationId xmlns:a16="http://schemas.microsoft.com/office/drawing/2014/main" id="{B8ADED4B-29B2-4672-B80F-154F2604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6" name="Oval 287">
              <a:extLst>
                <a:ext uri="{FF2B5EF4-FFF2-40B4-BE49-F238E27FC236}">
                  <a16:creationId xmlns:a16="http://schemas.microsoft.com/office/drawing/2014/main" id="{84DF0E2F-CD3E-4967-9E21-5992B357A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7" name="Oval 288">
              <a:extLst>
                <a:ext uri="{FF2B5EF4-FFF2-40B4-BE49-F238E27FC236}">
                  <a16:creationId xmlns:a16="http://schemas.microsoft.com/office/drawing/2014/main" id="{8D79705D-1E70-4D43-AFDE-68809ECC4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8" name="Oval 289">
              <a:extLst>
                <a:ext uri="{FF2B5EF4-FFF2-40B4-BE49-F238E27FC236}">
                  <a16:creationId xmlns:a16="http://schemas.microsoft.com/office/drawing/2014/main" id="{90B44188-031A-456C-A25F-DCB09458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9" name="Freeform 290">
              <a:extLst>
                <a:ext uri="{FF2B5EF4-FFF2-40B4-BE49-F238E27FC236}">
                  <a16:creationId xmlns:a16="http://schemas.microsoft.com/office/drawing/2014/main" id="{A1E202E2-8DFA-4AD5-BB1D-71BE3E3FB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995439"/>
              <a:ext cx="586087" cy="258465"/>
            </a:xfrm>
            <a:custGeom>
              <a:avLst/>
              <a:gdLst>
                <a:gd name="T0" fmla="*/ 27 w 1678"/>
                <a:gd name="T1" fmla="*/ 740 h 740"/>
                <a:gd name="T2" fmla="*/ 0 w 1678"/>
                <a:gd name="T3" fmla="*/ 724 h 740"/>
                <a:gd name="T4" fmla="*/ 416 w 1678"/>
                <a:gd name="T5" fmla="*/ 0 h 740"/>
                <a:gd name="T6" fmla="*/ 1262 w 1678"/>
                <a:gd name="T7" fmla="*/ 0 h 740"/>
                <a:gd name="T8" fmla="*/ 1678 w 1678"/>
                <a:gd name="T9" fmla="*/ 724 h 740"/>
                <a:gd name="T10" fmla="*/ 1651 w 1678"/>
                <a:gd name="T11" fmla="*/ 740 h 740"/>
                <a:gd name="T12" fmla="*/ 1243 w 1678"/>
                <a:gd name="T13" fmla="*/ 32 h 740"/>
                <a:gd name="T14" fmla="*/ 435 w 1678"/>
                <a:gd name="T15" fmla="*/ 32 h 740"/>
                <a:gd name="T16" fmla="*/ 27 w 1678"/>
                <a:gd name="T1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740">
                  <a:moveTo>
                    <a:pt x="27" y="740"/>
                  </a:moveTo>
                  <a:lnTo>
                    <a:pt x="0" y="724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78" y="724"/>
                  </a:lnTo>
                  <a:lnTo>
                    <a:pt x="1651" y="740"/>
                  </a:lnTo>
                  <a:lnTo>
                    <a:pt x="1243" y="32"/>
                  </a:lnTo>
                  <a:lnTo>
                    <a:pt x="435" y="32"/>
                  </a:lnTo>
                  <a:lnTo>
                    <a:pt x="27" y="740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0" name="Rectangle 291">
              <a:extLst>
                <a:ext uri="{FF2B5EF4-FFF2-40B4-BE49-F238E27FC236}">
                  <a16:creationId xmlns:a16="http://schemas.microsoft.com/office/drawing/2014/main" id="{725245D4-1B2A-4B49-8BB6-6C0FDA84C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98" y="1496302"/>
              <a:ext cx="287804" cy="11177"/>
            </a:xfrm>
            <a:prstGeom prst="rect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1" name="Oval 292">
              <a:extLst>
                <a:ext uri="{FF2B5EF4-FFF2-40B4-BE49-F238E27FC236}">
                  <a16:creationId xmlns:a16="http://schemas.microsoft.com/office/drawing/2014/main" id="{20972917-193F-4B61-839B-B1F1F53E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6060" y="122107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2" name="Oval 293">
              <a:extLst>
                <a:ext uri="{FF2B5EF4-FFF2-40B4-BE49-F238E27FC236}">
                  <a16:creationId xmlns:a16="http://schemas.microsoft.com/office/drawing/2014/main" id="{91675828-270D-4A9C-A419-C6A126ABE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97133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3" name="Freeform 294">
              <a:extLst>
                <a:ext uri="{FF2B5EF4-FFF2-40B4-BE49-F238E27FC236}">
                  <a16:creationId xmlns:a16="http://schemas.microsoft.com/office/drawing/2014/main" id="{6BF13BFE-72B3-49D3-AF85-58D7F293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1241679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32 h 739"/>
                <a:gd name="T4" fmla="*/ 435 w 1681"/>
                <a:gd name="T5" fmla="*/ 32 h 739"/>
                <a:gd name="T6" fmla="*/ 27 w 1681"/>
                <a:gd name="T7" fmla="*/ 739 h 739"/>
                <a:gd name="T8" fmla="*/ 0 w 1681"/>
                <a:gd name="T9" fmla="*/ 723 h 739"/>
                <a:gd name="T10" fmla="*/ 416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32"/>
                  </a:lnTo>
                  <a:lnTo>
                    <a:pt x="435" y="32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4" name="Freeform 295">
              <a:extLst>
                <a:ext uri="{FF2B5EF4-FFF2-40B4-BE49-F238E27FC236}">
                  <a16:creationId xmlns:a16="http://schemas.microsoft.com/office/drawing/2014/main" id="{FA717E16-4275-47B8-86F8-E3D3757A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2240960"/>
              <a:ext cx="587833" cy="508198"/>
            </a:xfrm>
            <a:custGeom>
              <a:avLst/>
              <a:gdLst>
                <a:gd name="T0" fmla="*/ 419 w 1683"/>
                <a:gd name="T1" fmla="*/ 1455 h 1455"/>
                <a:gd name="T2" fmla="*/ 0 w 1683"/>
                <a:gd name="T3" fmla="*/ 732 h 1455"/>
                <a:gd name="T4" fmla="*/ 421 w 1683"/>
                <a:gd name="T5" fmla="*/ 0 h 1455"/>
                <a:gd name="T6" fmla="*/ 1267 w 1683"/>
                <a:gd name="T7" fmla="*/ 0 h 1455"/>
                <a:gd name="T8" fmla="*/ 1683 w 1683"/>
                <a:gd name="T9" fmla="*/ 724 h 1455"/>
                <a:gd name="T10" fmla="*/ 1657 w 1683"/>
                <a:gd name="T11" fmla="*/ 740 h 1455"/>
                <a:gd name="T12" fmla="*/ 1249 w 1683"/>
                <a:gd name="T13" fmla="*/ 32 h 1455"/>
                <a:gd name="T14" fmla="*/ 440 w 1683"/>
                <a:gd name="T15" fmla="*/ 32 h 1455"/>
                <a:gd name="T16" fmla="*/ 37 w 1683"/>
                <a:gd name="T17" fmla="*/ 732 h 1455"/>
                <a:gd name="T18" fmla="*/ 445 w 1683"/>
                <a:gd name="T19" fmla="*/ 1439 h 1455"/>
                <a:gd name="T20" fmla="*/ 419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9" y="1455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4"/>
                  </a:lnTo>
                  <a:lnTo>
                    <a:pt x="1657" y="740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39"/>
                  </a:lnTo>
                  <a:lnTo>
                    <a:pt x="419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5" name="Oval 296">
              <a:extLst>
                <a:ext uri="{FF2B5EF4-FFF2-40B4-BE49-F238E27FC236}">
                  <a16:creationId xmlns:a16="http://schemas.microsoft.com/office/drawing/2014/main" id="{121805FE-AEBB-411E-AF4C-E5DE9026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6" name="Oval 297">
              <a:extLst>
                <a:ext uri="{FF2B5EF4-FFF2-40B4-BE49-F238E27FC236}">
                  <a16:creationId xmlns:a16="http://schemas.microsoft.com/office/drawing/2014/main" id="{77DCB064-68AA-498C-9CD8-9D320644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7" name="Oval 298">
              <a:extLst>
                <a:ext uri="{FF2B5EF4-FFF2-40B4-BE49-F238E27FC236}">
                  <a16:creationId xmlns:a16="http://schemas.microsoft.com/office/drawing/2014/main" id="{E7EC16D6-3254-4778-B1D9-4687E630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8" name="Oval 299">
              <a:extLst>
                <a:ext uri="{FF2B5EF4-FFF2-40B4-BE49-F238E27FC236}">
                  <a16:creationId xmlns:a16="http://schemas.microsoft.com/office/drawing/2014/main" id="{E25CAB10-CDE3-4B70-B32A-A2EF673CF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7145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9" name="Oval 300">
              <a:extLst>
                <a:ext uri="{FF2B5EF4-FFF2-40B4-BE49-F238E27FC236}">
                  <a16:creationId xmlns:a16="http://schemas.microsoft.com/office/drawing/2014/main" id="{0B8B8953-1C1E-4449-8686-7C9D79C0D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3933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0" name="Freeform 301">
              <a:extLst>
                <a:ext uri="{FF2B5EF4-FFF2-40B4-BE49-F238E27FC236}">
                  <a16:creationId xmlns:a16="http://schemas.microsoft.com/office/drawing/2014/main" id="{8703F267-DE68-4319-BFAE-53698E945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1995069"/>
              <a:ext cx="154730" cy="256369"/>
            </a:xfrm>
            <a:custGeom>
              <a:avLst/>
              <a:gdLst>
                <a:gd name="T0" fmla="*/ 30 w 443"/>
                <a:gd name="T1" fmla="*/ 734 h 734"/>
                <a:gd name="T2" fmla="*/ 0 w 443"/>
                <a:gd name="T3" fmla="*/ 718 h 734"/>
                <a:gd name="T4" fmla="*/ 414 w 443"/>
                <a:gd name="T5" fmla="*/ 0 h 734"/>
                <a:gd name="T6" fmla="*/ 443 w 443"/>
                <a:gd name="T7" fmla="*/ 16 h 734"/>
                <a:gd name="T8" fmla="*/ 30 w 443"/>
                <a:gd name="T9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34">
                  <a:moveTo>
                    <a:pt x="30" y="7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443" y="16"/>
                  </a:lnTo>
                  <a:lnTo>
                    <a:pt x="30" y="734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1" name="Freeform 302">
              <a:extLst>
                <a:ext uri="{FF2B5EF4-FFF2-40B4-BE49-F238E27FC236}">
                  <a16:creationId xmlns:a16="http://schemas.microsoft.com/office/drawing/2014/main" id="{B4DED9E7-E5B8-4E27-9520-78B86BF43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1742193"/>
              <a:ext cx="439740" cy="509246"/>
            </a:xfrm>
            <a:custGeom>
              <a:avLst/>
              <a:gdLst>
                <a:gd name="T0" fmla="*/ 419 w 1259"/>
                <a:gd name="T1" fmla="*/ 1458 h 1458"/>
                <a:gd name="T2" fmla="*/ 0 w 1259"/>
                <a:gd name="T3" fmla="*/ 732 h 1458"/>
                <a:gd name="T4" fmla="*/ 421 w 1259"/>
                <a:gd name="T5" fmla="*/ 0 h 1458"/>
                <a:gd name="T6" fmla="*/ 1259 w 1259"/>
                <a:gd name="T7" fmla="*/ 0 h 1458"/>
                <a:gd name="T8" fmla="*/ 1259 w 1259"/>
                <a:gd name="T9" fmla="*/ 32 h 1458"/>
                <a:gd name="T10" fmla="*/ 440 w 1259"/>
                <a:gd name="T11" fmla="*/ 32 h 1458"/>
                <a:gd name="T12" fmla="*/ 37 w 1259"/>
                <a:gd name="T13" fmla="*/ 732 h 1458"/>
                <a:gd name="T14" fmla="*/ 445 w 1259"/>
                <a:gd name="T15" fmla="*/ 1442 h 1458"/>
                <a:gd name="T16" fmla="*/ 419 w 1259"/>
                <a:gd name="T17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1458">
                  <a:moveTo>
                    <a:pt x="419" y="1458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59" y="0"/>
                  </a:lnTo>
                  <a:lnTo>
                    <a:pt x="125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42"/>
                  </a:lnTo>
                  <a:lnTo>
                    <a:pt x="419" y="1458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2" name="Freeform 304">
              <a:extLst>
                <a:ext uri="{FF2B5EF4-FFF2-40B4-BE49-F238E27FC236}">
                  <a16:creationId xmlns:a16="http://schemas.microsoft.com/office/drawing/2014/main" id="{4A96E208-134F-47CA-BFE8-F0CDB76A4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6727" y="2015327"/>
              <a:ext cx="955272" cy="967846"/>
            </a:xfrm>
            <a:custGeom>
              <a:avLst/>
              <a:gdLst>
                <a:gd name="T0" fmla="*/ 2735 w 2735"/>
                <a:gd name="T1" fmla="*/ 0 h 2771"/>
                <a:gd name="T2" fmla="*/ 1598 w 2735"/>
                <a:gd name="T3" fmla="*/ 0 h 2771"/>
                <a:gd name="T4" fmla="*/ 0 w 2735"/>
                <a:gd name="T5" fmla="*/ 2771 h 2771"/>
                <a:gd name="T6" fmla="*/ 2735 w 2735"/>
                <a:gd name="T7" fmla="*/ 2771 h 2771"/>
                <a:gd name="T8" fmla="*/ 2735 w 2735"/>
                <a:gd name="T9" fmla="*/ 0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5" h="2771">
                  <a:moveTo>
                    <a:pt x="2735" y="0"/>
                  </a:moveTo>
                  <a:lnTo>
                    <a:pt x="1598" y="0"/>
                  </a:lnTo>
                  <a:lnTo>
                    <a:pt x="0" y="2771"/>
                  </a:lnTo>
                  <a:lnTo>
                    <a:pt x="2735" y="2771"/>
                  </a:lnTo>
                  <a:lnTo>
                    <a:pt x="2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183" name="流程图: 终止 182">
            <a:extLst>
              <a:ext uri="{FF2B5EF4-FFF2-40B4-BE49-F238E27FC236}">
                <a16:creationId xmlns:a16="http://schemas.microsoft.com/office/drawing/2014/main" id="{548218CB-BD36-49CD-9BC3-5D17BCADA7A7}"/>
              </a:ext>
            </a:extLst>
          </p:cNvPr>
          <p:cNvSpPr/>
          <p:nvPr userDrawn="1"/>
        </p:nvSpPr>
        <p:spPr>
          <a:xfrm>
            <a:off x="5096142" y="1509486"/>
            <a:ext cx="1999715" cy="535640"/>
          </a:xfrm>
          <a:prstGeom prst="flowChartTerminator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51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6308749-9B81-4AF7-BEBB-040498599647}"/>
              </a:ext>
            </a:extLst>
          </p:cNvPr>
          <p:cNvSpPr/>
          <p:nvPr userDrawn="1"/>
        </p:nvSpPr>
        <p:spPr>
          <a:xfrm>
            <a:off x="0" y="6323428"/>
            <a:ext cx="12192000" cy="534572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F0FB58F-E25B-455B-89A4-D5F056C6DE81}"/>
              </a:ext>
            </a:extLst>
          </p:cNvPr>
          <p:cNvGrpSpPr/>
          <p:nvPr userDrawn="1"/>
        </p:nvGrpSpPr>
        <p:grpSpPr>
          <a:xfrm>
            <a:off x="0" y="0"/>
            <a:ext cx="2815730" cy="1292870"/>
            <a:chOff x="-328564" y="4677697"/>
            <a:chExt cx="7440012" cy="2563904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BC7B0AC6-8E7E-4CE3-9566-040D31CC4BD7}"/>
                </a:ext>
              </a:extLst>
            </p:cNvPr>
            <p:cNvSpPr/>
            <p:nvPr/>
          </p:nvSpPr>
          <p:spPr>
            <a:xfrm flipH="1">
              <a:off x="2729947" y="4677697"/>
              <a:ext cx="4381501" cy="2563904"/>
            </a:xfrm>
            <a:prstGeom prst="parallelogram">
              <a:avLst>
                <a:gd name="adj" fmla="val 88899"/>
              </a:avLst>
            </a:prstGeom>
            <a:solidFill>
              <a:srgbClr val="127F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/>
                <a:ea typeface="思源黑体 CN Light"/>
                <a:cs typeface="+mn-cs"/>
              </a:endParaRPr>
            </a:p>
          </p:txBody>
        </p:sp>
        <p:sp>
          <p:nvSpPr>
            <p:cNvPr id="4" name="平行四边形 3">
              <a:extLst>
                <a:ext uri="{FF2B5EF4-FFF2-40B4-BE49-F238E27FC236}">
                  <a16:creationId xmlns:a16="http://schemas.microsoft.com/office/drawing/2014/main" id="{2CFA3AB4-831A-46C1-B2F4-A66E3B71D65F}"/>
                </a:ext>
              </a:extLst>
            </p:cNvPr>
            <p:cNvSpPr/>
            <p:nvPr/>
          </p:nvSpPr>
          <p:spPr>
            <a:xfrm>
              <a:off x="-328564" y="4677697"/>
              <a:ext cx="4381500" cy="2563904"/>
            </a:xfrm>
            <a:prstGeom prst="parallelogram">
              <a:avLst>
                <a:gd name="adj" fmla="val 88899"/>
              </a:avLst>
            </a:prstGeom>
            <a:solidFill>
              <a:srgbClr val="3CB1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Light"/>
                <a:ea typeface="思源黑体 CN Light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11E3F18-922C-4FDF-A09F-43036EDFC2F2}"/>
              </a:ext>
            </a:extLst>
          </p:cNvPr>
          <p:cNvSpPr txBox="1"/>
          <p:nvPr userDrawn="1"/>
        </p:nvSpPr>
        <p:spPr>
          <a:xfrm>
            <a:off x="0" y="646435"/>
            <a:ext cx="2540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5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6000" dirty="0">
                <a:solidFill>
                  <a:srgbClr val="127FB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86181B-8100-4BC8-BD47-DC2300B84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85" y="6365763"/>
            <a:ext cx="2237047" cy="4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9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99EBCD-AE6D-445E-B117-0B2646495E47}"/>
              </a:ext>
            </a:extLst>
          </p:cNvPr>
          <p:cNvCxnSpPr>
            <a:cxnSpLocks/>
          </p:cNvCxnSpPr>
          <p:nvPr userDrawn="1"/>
        </p:nvCxnSpPr>
        <p:spPr>
          <a:xfrm>
            <a:off x="498767" y="5931526"/>
            <a:ext cx="8816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C7284F4-7DF9-4297-A311-6B4EC8A91886}"/>
              </a:ext>
            </a:extLst>
          </p:cNvPr>
          <p:cNvGrpSpPr/>
          <p:nvPr userDrawn="1"/>
        </p:nvGrpSpPr>
        <p:grpSpPr>
          <a:xfrm>
            <a:off x="4345954" y="5594301"/>
            <a:ext cx="3500093" cy="674450"/>
            <a:chOff x="4409879" y="5594301"/>
            <a:chExt cx="3500093" cy="674450"/>
          </a:xfrm>
          <a:solidFill>
            <a:srgbClr val="FFFFFF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95D1431-803B-438C-A003-2296B3790698}"/>
                </a:ext>
              </a:extLst>
            </p:cNvPr>
            <p:cNvSpPr/>
            <p:nvPr/>
          </p:nvSpPr>
          <p:spPr>
            <a:xfrm>
              <a:off x="4409879" y="5594301"/>
              <a:ext cx="3500093" cy="67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image5.png">
              <a:extLst>
                <a:ext uri="{FF2B5EF4-FFF2-40B4-BE49-F238E27FC236}">
                  <a16:creationId xmlns:a16="http://schemas.microsoft.com/office/drawing/2014/main" id="{E0448F5B-26CB-4EB4-B4CB-EC93517146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804" y="5594301"/>
              <a:ext cx="3372242" cy="674450"/>
            </a:xfrm>
            <a:prstGeom prst="rect">
              <a:avLst/>
            </a:prstGeom>
            <a:grpFill/>
            <a:ln w="12700">
              <a:miter lim="400000"/>
            </a:ln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EFCF2AE-CE2D-4357-8B0A-C9C50445F629}"/>
              </a:ext>
            </a:extLst>
          </p:cNvPr>
          <p:cNvGrpSpPr/>
          <p:nvPr userDrawn="1"/>
        </p:nvGrpSpPr>
        <p:grpSpPr>
          <a:xfrm flipH="1">
            <a:off x="0" y="0"/>
            <a:ext cx="2686637" cy="2983173"/>
            <a:chOff x="9505362" y="0"/>
            <a:chExt cx="2686637" cy="2983173"/>
          </a:xfrm>
        </p:grpSpPr>
        <p:sp>
          <p:nvSpPr>
            <p:cNvPr id="12" name="Freeform 215">
              <a:extLst>
                <a:ext uri="{FF2B5EF4-FFF2-40B4-BE49-F238E27FC236}">
                  <a16:creationId xmlns:a16="http://schemas.microsoft.com/office/drawing/2014/main" id="{BF60DA95-27F3-49BF-9C32-2526A1B5D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" name="Freeform 216">
              <a:extLst>
                <a:ext uri="{FF2B5EF4-FFF2-40B4-BE49-F238E27FC236}">
                  <a16:creationId xmlns:a16="http://schemas.microsoft.com/office/drawing/2014/main" id="{93BFD4A8-1CC8-48DD-A555-613A30567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" name="Freeform 217">
              <a:extLst>
                <a:ext uri="{FF2B5EF4-FFF2-40B4-BE49-F238E27FC236}">
                  <a16:creationId xmlns:a16="http://schemas.microsoft.com/office/drawing/2014/main" id="{372F434B-238B-4241-B1B6-3BC2216CA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998233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" name="Freeform 218">
              <a:extLst>
                <a:ext uri="{FF2B5EF4-FFF2-40B4-BE49-F238E27FC236}">
                  <a16:creationId xmlns:a16="http://schemas.microsoft.com/office/drawing/2014/main" id="{99EBFD02-784B-47C1-A65B-5C3FE9192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" name="Freeform 219">
              <a:extLst>
                <a:ext uri="{FF2B5EF4-FFF2-40B4-BE49-F238E27FC236}">
                  <a16:creationId xmlns:a16="http://schemas.microsoft.com/office/drawing/2014/main" id="{EE7AA327-4072-494D-B54D-364CB0EE3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" name="Freeform 220">
              <a:extLst>
                <a:ext uri="{FF2B5EF4-FFF2-40B4-BE49-F238E27FC236}">
                  <a16:creationId xmlns:a16="http://schemas.microsoft.com/office/drawing/2014/main" id="{68FDA817-EA88-45A9-AF6D-EF5E22E2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" name="Freeform 221">
              <a:extLst>
                <a:ext uri="{FF2B5EF4-FFF2-40B4-BE49-F238E27FC236}">
                  <a16:creationId xmlns:a16="http://schemas.microsoft.com/office/drawing/2014/main" id="{BDC003A7-C362-44D5-9F76-F4F4A94E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Freeform 222">
              <a:extLst>
                <a:ext uri="{FF2B5EF4-FFF2-40B4-BE49-F238E27FC236}">
                  <a16:creationId xmlns:a16="http://schemas.microsoft.com/office/drawing/2014/main" id="{0D9C816E-F46E-489B-A71D-08A18992D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Freeform 223">
              <a:extLst>
                <a:ext uri="{FF2B5EF4-FFF2-40B4-BE49-F238E27FC236}">
                  <a16:creationId xmlns:a16="http://schemas.microsoft.com/office/drawing/2014/main" id="{2D90772B-5429-441B-9ACB-E3B6CA25A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1" name="Freeform 224">
              <a:extLst>
                <a:ext uri="{FF2B5EF4-FFF2-40B4-BE49-F238E27FC236}">
                  <a16:creationId xmlns:a16="http://schemas.microsoft.com/office/drawing/2014/main" id="{9B53C031-E789-4753-8153-A1F73B5A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2" name="Freeform 225">
              <a:extLst>
                <a:ext uri="{FF2B5EF4-FFF2-40B4-BE49-F238E27FC236}">
                  <a16:creationId xmlns:a16="http://schemas.microsoft.com/office/drawing/2014/main" id="{B48E2C50-884A-497D-9B1B-62520BCBE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3" name="Freeform 226">
              <a:extLst>
                <a:ext uri="{FF2B5EF4-FFF2-40B4-BE49-F238E27FC236}">
                  <a16:creationId xmlns:a16="http://schemas.microsoft.com/office/drawing/2014/main" id="{8C4C8B21-7BB8-4938-8D6C-2825F4A6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4" name="Freeform 227">
              <a:extLst>
                <a:ext uri="{FF2B5EF4-FFF2-40B4-BE49-F238E27FC236}">
                  <a16:creationId xmlns:a16="http://schemas.microsoft.com/office/drawing/2014/main" id="{FBEF2083-FF98-48F4-B0FF-04182A46C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5" name="Freeform 228">
              <a:extLst>
                <a:ext uri="{FF2B5EF4-FFF2-40B4-BE49-F238E27FC236}">
                  <a16:creationId xmlns:a16="http://schemas.microsoft.com/office/drawing/2014/main" id="{FC6722A1-DFD5-4A49-B2DF-3C8E7F6A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6" name="Freeform 229">
              <a:extLst>
                <a:ext uri="{FF2B5EF4-FFF2-40B4-BE49-F238E27FC236}">
                  <a16:creationId xmlns:a16="http://schemas.microsoft.com/office/drawing/2014/main" id="{B54D87B1-DED3-4147-8F14-61A1BABA3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7" name="Freeform 230">
              <a:extLst>
                <a:ext uri="{FF2B5EF4-FFF2-40B4-BE49-F238E27FC236}">
                  <a16:creationId xmlns:a16="http://schemas.microsoft.com/office/drawing/2014/main" id="{412081CD-4A76-4101-9FA3-F2941651F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5051" y="1003123"/>
              <a:ext cx="578752" cy="500514"/>
            </a:xfrm>
            <a:custGeom>
              <a:avLst/>
              <a:gdLst>
                <a:gd name="T0" fmla="*/ 413 w 1657"/>
                <a:gd name="T1" fmla="*/ 1433 h 1433"/>
                <a:gd name="T2" fmla="*/ 0 w 1657"/>
                <a:gd name="T3" fmla="*/ 715 h 1433"/>
                <a:gd name="T4" fmla="*/ 413 w 1657"/>
                <a:gd name="T5" fmla="*/ 0 h 1433"/>
                <a:gd name="T6" fmla="*/ 1243 w 1657"/>
                <a:gd name="T7" fmla="*/ 0 h 1433"/>
                <a:gd name="T8" fmla="*/ 1657 w 1657"/>
                <a:gd name="T9" fmla="*/ 715 h 1433"/>
                <a:gd name="T10" fmla="*/ 1243 w 1657"/>
                <a:gd name="T11" fmla="*/ 1433 h 1433"/>
                <a:gd name="T12" fmla="*/ 413 w 1657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3">
                  <a:moveTo>
                    <a:pt x="413" y="1433"/>
                  </a:moveTo>
                  <a:lnTo>
                    <a:pt x="0" y="715"/>
                  </a:lnTo>
                  <a:lnTo>
                    <a:pt x="413" y="0"/>
                  </a:lnTo>
                  <a:lnTo>
                    <a:pt x="1243" y="0"/>
                  </a:lnTo>
                  <a:lnTo>
                    <a:pt x="1657" y="715"/>
                  </a:lnTo>
                  <a:lnTo>
                    <a:pt x="1243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8" name="Freeform 231">
              <a:extLst>
                <a:ext uri="{FF2B5EF4-FFF2-40B4-BE49-F238E27FC236}">
                  <a16:creationId xmlns:a16="http://schemas.microsoft.com/office/drawing/2014/main" id="{4C416A45-0BB1-403C-A5F0-EF4378510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9" name="Freeform 232">
              <a:extLst>
                <a:ext uri="{FF2B5EF4-FFF2-40B4-BE49-F238E27FC236}">
                  <a16:creationId xmlns:a16="http://schemas.microsoft.com/office/drawing/2014/main" id="{6AEB3EE5-C577-4E99-8E20-E77D5173F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0" name="Freeform 233">
              <a:extLst>
                <a:ext uri="{FF2B5EF4-FFF2-40B4-BE49-F238E27FC236}">
                  <a16:creationId xmlns:a16="http://schemas.microsoft.com/office/drawing/2014/main" id="{88F745EC-185B-4E9D-A482-8E2B62BFC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1" name="Freeform 234">
              <a:extLst>
                <a:ext uri="{FF2B5EF4-FFF2-40B4-BE49-F238E27FC236}">
                  <a16:creationId xmlns:a16="http://schemas.microsoft.com/office/drawing/2014/main" id="{4F833550-76E4-4E29-99D3-786A8050A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2" name="Freeform 235">
              <a:extLst>
                <a:ext uri="{FF2B5EF4-FFF2-40B4-BE49-F238E27FC236}">
                  <a16:creationId xmlns:a16="http://schemas.microsoft.com/office/drawing/2014/main" id="{2DE6FD77-CEB5-499A-B5F0-C31212B46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close/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3" name="Freeform 236">
              <a:extLst>
                <a:ext uri="{FF2B5EF4-FFF2-40B4-BE49-F238E27FC236}">
                  <a16:creationId xmlns:a16="http://schemas.microsoft.com/office/drawing/2014/main" id="{0F6BC7E2-C95D-46AE-9825-4377CB399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4" name="Freeform 238">
              <a:extLst>
                <a:ext uri="{FF2B5EF4-FFF2-40B4-BE49-F238E27FC236}">
                  <a16:creationId xmlns:a16="http://schemas.microsoft.com/office/drawing/2014/main" id="{EEBF5F88-9949-4CB3-82E8-963D7E80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69" y="1577334"/>
              <a:ext cx="541379" cy="286058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5" name="Freeform 239">
              <a:extLst>
                <a:ext uri="{FF2B5EF4-FFF2-40B4-BE49-F238E27FC236}">
                  <a16:creationId xmlns:a16="http://schemas.microsoft.com/office/drawing/2014/main" id="{65252225-9941-48AB-A853-7F92AF7B8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close/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6" name="Freeform 240">
              <a:extLst>
                <a:ext uri="{FF2B5EF4-FFF2-40B4-BE49-F238E27FC236}">
                  <a16:creationId xmlns:a16="http://schemas.microsoft.com/office/drawing/2014/main" id="{055B61AE-566B-4D44-A142-1837C87D6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7" name="Freeform 242">
              <a:extLst>
                <a:ext uri="{FF2B5EF4-FFF2-40B4-BE49-F238E27FC236}">
                  <a16:creationId xmlns:a16="http://schemas.microsoft.com/office/drawing/2014/main" id="{11DF6D4E-6050-4692-B199-48384B73F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0908" y="1577334"/>
              <a:ext cx="563733" cy="286058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8" name="Freeform 243">
              <a:extLst>
                <a:ext uri="{FF2B5EF4-FFF2-40B4-BE49-F238E27FC236}">
                  <a16:creationId xmlns:a16="http://schemas.microsoft.com/office/drawing/2014/main" id="{67C7E1EC-7F5F-40B6-B084-5890EB2C4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1248315"/>
              <a:ext cx="578402" cy="500514"/>
            </a:xfrm>
            <a:custGeom>
              <a:avLst/>
              <a:gdLst>
                <a:gd name="T0" fmla="*/ 413 w 1656"/>
                <a:gd name="T1" fmla="*/ 1433 h 1433"/>
                <a:gd name="T2" fmla="*/ 0 w 1656"/>
                <a:gd name="T3" fmla="*/ 718 h 1433"/>
                <a:gd name="T4" fmla="*/ 413 w 1656"/>
                <a:gd name="T5" fmla="*/ 0 h 1433"/>
                <a:gd name="T6" fmla="*/ 1240 w 1656"/>
                <a:gd name="T7" fmla="*/ 0 h 1433"/>
                <a:gd name="T8" fmla="*/ 1656 w 1656"/>
                <a:gd name="T9" fmla="*/ 718 h 1433"/>
                <a:gd name="T10" fmla="*/ 1240 w 1656"/>
                <a:gd name="T11" fmla="*/ 1433 h 1433"/>
                <a:gd name="T12" fmla="*/ 413 w 1656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3">
                  <a:moveTo>
                    <a:pt x="413" y="1433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9" name="Freeform 244">
              <a:extLst>
                <a:ext uri="{FF2B5EF4-FFF2-40B4-BE49-F238E27FC236}">
                  <a16:creationId xmlns:a16="http://schemas.microsoft.com/office/drawing/2014/main" id="{8EEF5B9F-CC5D-418E-8332-F6A2054AC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96" y="1357290"/>
              <a:ext cx="281517" cy="282565"/>
            </a:xfrm>
            <a:custGeom>
              <a:avLst/>
              <a:gdLst>
                <a:gd name="T0" fmla="*/ 806 w 806"/>
                <a:gd name="T1" fmla="*/ 555 h 809"/>
                <a:gd name="T2" fmla="*/ 555 w 806"/>
                <a:gd name="T3" fmla="*/ 555 h 809"/>
                <a:gd name="T4" fmla="*/ 555 w 806"/>
                <a:gd name="T5" fmla="*/ 809 h 809"/>
                <a:gd name="T6" fmla="*/ 251 w 806"/>
                <a:gd name="T7" fmla="*/ 809 h 809"/>
                <a:gd name="T8" fmla="*/ 251 w 806"/>
                <a:gd name="T9" fmla="*/ 555 h 809"/>
                <a:gd name="T10" fmla="*/ 0 w 806"/>
                <a:gd name="T11" fmla="*/ 555 h 809"/>
                <a:gd name="T12" fmla="*/ 0 w 806"/>
                <a:gd name="T13" fmla="*/ 254 h 809"/>
                <a:gd name="T14" fmla="*/ 251 w 806"/>
                <a:gd name="T15" fmla="*/ 254 h 809"/>
                <a:gd name="T16" fmla="*/ 251 w 806"/>
                <a:gd name="T17" fmla="*/ 0 h 809"/>
                <a:gd name="T18" fmla="*/ 555 w 806"/>
                <a:gd name="T19" fmla="*/ 0 h 809"/>
                <a:gd name="T20" fmla="*/ 555 w 806"/>
                <a:gd name="T21" fmla="*/ 254 h 809"/>
                <a:gd name="T22" fmla="*/ 806 w 806"/>
                <a:gd name="T23" fmla="*/ 254 h 809"/>
                <a:gd name="T24" fmla="*/ 806 w 806"/>
                <a:gd name="T25" fmla="*/ 55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809">
                  <a:moveTo>
                    <a:pt x="806" y="555"/>
                  </a:moveTo>
                  <a:lnTo>
                    <a:pt x="555" y="555"/>
                  </a:lnTo>
                  <a:lnTo>
                    <a:pt x="555" y="809"/>
                  </a:lnTo>
                  <a:lnTo>
                    <a:pt x="251" y="809"/>
                  </a:lnTo>
                  <a:lnTo>
                    <a:pt x="251" y="555"/>
                  </a:lnTo>
                  <a:lnTo>
                    <a:pt x="0" y="555"/>
                  </a:lnTo>
                  <a:lnTo>
                    <a:pt x="0" y="254"/>
                  </a:lnTo>
                  <a:lnTo>
                    <a:pt x="251" y="254"/>
                  </a:lnTo>
                  <a:lnTo>
                    <a:pt x="251" y="0"/>
                  </a:lnTo>
                  <a:lnTo>
                    <a:pt x="555" y="0"/>
                  </a:lnTo>
                  <a:lnTo>
                    <a:pt x="555" y="254"/>
                  </a:lnTo>
                  <a:lnTo>
                    <a:pt x="806" y="254"/>
                  </a:lnTo>
                  <a:lnTo>
                    <a:pt x="806" y="555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0" name="Freeform 245">
              <a:extLst>
                <a:ext uri="{FF2B5EF4-FFF2-40B4-BE49-F238E27FC236}">
                  <a16:creationId xmlns:a16="http://schemas.microsoft.com/office/drawing/2014/main" id="{DED798DB-3DAB-4746-9E58-B72006105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272" y="1492460"/>
              <a:ext cx="588881" cy="510992"/>
            </a:xfrm>
            <a:custGeom>
              <a:avLst/>
              <a:gdLst>
                <a:gd name="T0" fmla="*/ 1259 w 1686"/>
                <a:gd name="T1" fmla="*/ 1463 h 1463"/>
                <a:gd name="T2" fmla="*/ 424 w 1686"/>
                <a:gd name="T3" fmla="*/ 1463 h 1463"/>
                <a:gd name="T4" fmla="*/ 0 w 1686"/>
                <a:gd name="T5" fmla="*/ 731 h 1463"/>
                <a:gd name="T6" fmla="*/ 424 w 1686"/>
                <a:gd name="T7" fmla="*/ 0 h 1463"/>
                <a:gd name="T8" fmla="*/ 1267 w 1686"/>
                <a:gd name="T9" fmla="*/ 0 h 1463"/>
                <a:gd name="T10" fmla="*/ 1686 w 1686"/>
                <a:gd name="T11" fmla="*/ 723 h 1463"/>
                <a:gd name="T12" fmla="*/ 1657 w 1686"/>
                <a:gd name="T13" fmla="*/ 739 h 1463"/>
                <a:gd name="T14" fmla="*/ 1249 w 1686"/>
                <a:gd name="T15" fmla="*/ 32 h 1463"/>
                <a:gd name="T16" fmla="*/ 443 w 1686"/>
                <a:gd name="T17" fmla="*/ 32 h 1463"/>
                <a:gd name="T18" fmla="*/ 37 w 1686"/>
                <a:gd name="T19" fmla="*/ 731 h 1463"/>
                <a:gd name="T20" fmla="*/ 443 w 1686"/>
                <a:gd name="T21" fmla="*/ 1431 h 1463"/>
                <a:gd name="T22" fmla="*/ 1259 w 1686"/>
                <a:gd name="T23" fmla="*/ 1431 h 1463"/>
                <a:gd name="T24" fmla="*/ 1259 w 1686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6" h="1463">
                  <a:moveTo>
                    <a:pt x="1259" y="1463"/>
                  </a:moveTo>
                  <a:lnTo>
                    <a:pt x="424" y="1463"/>
                  </a:lnTo>
                  <a:lnTo>
                    <a:pt x="0" y="731"/>
                  </a:lnTo>
                  <a:lnTo>
                    <a:pt x="424" y="0"/>
                  </a:lnTo>
                  <a:lnTo>
                    <a:pt x="1267" y="0"/>
                  </a:lnTo>
                  <a:lnTo>
                    <a:pt x="1686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3" y="32"/>
                  </a:lnTo>
                  <a:lnTo>
                    <a:pt x="37" y="731"/>
                  </a:lnTo>
                  <a:lnTo>
                    <a:pt x="443" y="1431"/>
                  </a:lnTo>
                  <a:lnTo>
                    <a:pt x="1259" y="1431"/>
                  </a:lnTo>
                  <a:lnTo>
                    <a:pt x="1259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1" name="Oval 246">
              <a:extLst>
                <a:ext uri="{FF2B5EF4-FFF2-40B4-BE49-F238E27FC236}">
                  <a16:creationId xmlns:a16="http://schemas.microsoft.com/office/drawing/2014/main" id="{C1EE0DE8-1A09-45AC-AE5B-D098E5116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718092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2" name="Oval 247">
              <a:extLst>
                <a:ext uri="{FF2B5EF4-FFF2-40B4-BE49-F238E27FC236}">
                  <a16:creationId xmlns:a16="http://schemas.microsoft.com/office/drawing/2014/main" id="{37BC74D0-E0B5-4355-BBC6-ECB1EF9BD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718092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3" name="Oval 248">
              <a:extLst>
                <a:ext uri="{FF2B5EF4-FFF2-40B4-BE49-F238E27FC236}">
                  <a16:creationId xmlns:a16="http://schemas.microsoft.com/office/drawing/2014/main" id="{8606B90D-C7EA-49E8-A02B-51B042927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4" name="Oval 249">
              <a:extLst>
                <a:ext uri="{FF2B5EF4-FFF2-40B4-BE49-F238E27FC236}">
                  <a16:creationId xmlns:a16="http://schemas.microsoft.com/office/drawing/2014/main" id="{21B64BC0-6008-43B1-A225-5451698C5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5" name="Oval 250">
              <a:extLst>
                <a:ext uri="{FF2B5EF4-FFF2-40B4-BE49-F238E27FC236}">
                  <a16:creationId xmlns:a16="http://schemas.microsoft.com/office/drawing/2014/main" id="{CC631E6F-59EA-4D43-856D-79B6CCF2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6" name="Oval 251">
              <a:extLst>
                <a:ext uri="{FF2B5EF4-FFF2-40B4-BE49-F238E27FC236}">
                  <a16:creationId xmlns:a16="http://schemas.microsoft.com/office/drawing/2014/main" id="{2E808571-F1F3-4EFC-8217-8F953A372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7" name="Freeform 252">
              <a:extLst>
                <a:ext uri="{FF2B5EF4-FFF2-40B4-BE49-F238E27FC236}">
                  <a16:creationId xmlns:a16="http://schemas.microsoft.com/office/drawing/2014/main" id="{812EBC75-22F5-47B9-9CA2-DE6E644E4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743960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29 h 739"/>
                <a:gd name="T4" fmla="*/ 438 w 1681"/>
                <a:gd name="T5" fmla="*/ 29 h 739"/>
                <a:gd name="T6" fmla="*/ 27 w 1681"/>
                <a:gd name="T7" fmla="*/ 739 h 739"/>
                <a:gd name="T8" fmla="*/ 0 w 1681"/>
                <a:gd name="T9" fmla="*/ 723 h 739"/>
                <a:gd name="T10" fmla="*/ 419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29"/>
                  </a:lnTo>
                  <a:lnTo>
                    <a:pt x="438" y="29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9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8" name="Oval 253">
              <a:extLst>
                <a:ext uri="{FF2B5EF4-FFF2-40B4-BE49-F238E27FC236}">
                  <a16:creationId xmlns:a16="http://schemas.microsoft.com/office/drawing/2014/main" id="{11F027BE-9B7C-4429-97D1-11794B652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968544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9" name="Oval 254">
              <a:extLst>
                <a:ext uri="{FF2B5EF4-FFF2-40B4-BE49-F238E27FC236}">
                  <a16:creationId xmlns:a16="http://schemas.microsoft.com/office/drawing/2014/main" id="{395796F3-3671-4AEF-9854-7B01B2B89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0" name="Oval 255">
              <a:extLst>
                <a:ext uri="{FF2B5EF4-FFF2-40B4-BE49-F238E27FC236}">
                  <a16:creationId xmlns:a16="http://schemas.microsoft.com/office/drawing/2014/main" id="{AE281DBB-5A07-4424-A28B-D2CA08E3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71881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1" name="Oval 256">
              <a:extLst>
                <a:ext uri="{FF2B5EF4-FFF2-40B4-BE49-F238E27FC236}">
                  <a16:creationId xmlns:a16="http://schemas.microsoft.com/office/drawing/2014/main" id="{F5026F2F-EFC4-4231-998C-FEE48DDD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217579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2" name="Oval 257">
              <a:extLst>
                <a:ext uri="{FF2B5EF4-FFF2-40B4-BE49-F238E27FC236}">
                  <a16:creationId xmlns:a16="http://schemas.microsoft.com/office/drawing/2014/main" id="{61278494-CB51-46E9-94A7-519549FDC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71881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3" name="Oval 258">
              <a:extLst>
                <a:ext uri="{FF2B5EF4-FFF2-40B4-BE49-F238E27FC236}">
                  <a16:creationId xmlns:a16="http://schemas.microsoft.com/office/drawing/2014/main" id="{A20AD833-675C-442F-B7D0-6ADFF54A8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4" name="Freeform 259">
              <a:extLst>
                <a:ext uri="{FF2B5EF4-FFF2-40B4-BE49-F238E27FC236}">
                  <a16:creationId xmlns:a16="http://schemas.microsoft.com/office/drawing/2014/main" id="{AE798D5D-A244-44B2-AE53-EF5D3AD7E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4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4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5" name="Oval 260">
              <a:extLst>
                <a:ext uri="{FF2B5EF4-FFF2-40B4-BE49-F238E27FC236}">
                  <a16:creationId xmlns:a16="http://schemas.microsoft.com/office/drawing/2014/main" id="{501BD66B-132D-4256-942B-73AF7A67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46803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6" name="Freeform 261">
              <a:extLst>
                <a:ext uri="{FF2B5EF4-FFF2-40B4-BE49-F238E27FC236}">
                  <a16:creationId xmlns:a16="http://schemas.microsoft.com/office/drawing/2014/main" id="{6D86C1D2-E23D-4681-8E64-08F91C4D7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1497000"/>
              <a:ext cx="153682" cy="255670"/>
            </a:xfrm>
            <a:custGeom>
              <a:avLst/>
              <a:gdLst>
                <a:gd name="T0" fmla="*/ 27 w 440"/>
                <a:gd name="T1" fmla="*/ 732 h 732"/>
                <a:gd name="T2" fmla="*/ 0 w 440"/>
                <a:gd name="T3" fmla="*/ 716 h 732"/>
                <a:gd name="T4" fmla="*/ 411 w 440"/>
                <a:gd name="T5" fmla="*/ 0 h 732"/>
                <a:gd name="T6" fmla="*/ 440 w 440"/>
                <a:gd name="T7" fmla="*/ 16 h 732"/>
                <a:gd name="T8" fmla="*/ 27 w 44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2">
                  <a:moveTo>
                    <a:pt x="27" y="732"/>
                  </a:moveTo>
                  <a:lnTo>
                    <a:pt x="0" y="716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2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7" name="Oval 262">
              <a:extLst>
                <a:ext uri="{FF2B5EF4-FFF2-40B4-BE49-F238E27FC236}">
                  <a16:creationId xmlns:a16="http://schemas.microsoft.com/office/drawing/2014/main" id="{0E656175-31A7-4D01-8492-FEE76E5EE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1719839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8" name="Oval 263">
              <a:extLst>
                <a:ext uri="{FF2B5EF4-FFF2-40B4-BE49-F238E27FC236}">
                  <a16:creationId xmlns:a16="http://schemas.microsoft.com/office/drawing/2014/main" id="{1E9ED13D-36A2-4828-8831-ABE27BEA6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1470106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9" name="Freeform 264">
              <a:extLst>
                <a:ext uri="{FF2B5EF4-FFF2-40B4-BE49-F238E27FC236}">
                  <a16:creationId xmlns:a16="http://schemas.microsoft.com/office/drawing/2014/main" id="{8CDEB758-25F9-4DD7-8FC9-A2D9B61F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232" y="12444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0" name="Oval 265">
              <a:extLst>
                <a:ext uri="{FF2B5EF4-FFF2-40B4-BE49-F238E27FC236}">
                  <a16:creationId xmlns:a16="http://schemas.microsoft.com/office/drawing/2014/main" id="{75C8D28C-68D8-46E6-9DAE-5FB8934B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1" name="Oval 266">
              <a:extLst>
                <a:ext uri="{FF2B5EF4-FFF2-40B4-BE49-F238E27FC236}">
                  <a16:creationId xmlns:a16="http://schemas.microsoft.com/office/drawing/2014/main" id="{11501757-8D17-4AEF-AC7E-05DEC85A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2" name="Freeform 267">
              <a:extLst>
                <a:ext uri="{FF2B5EF4-FFF2-40B4-BE49-F238E27FC236}">
                  <a16:creationId xmlns:a16="http://schemas.microsoft.com/office/drawing/2014/main" id="{443961DF-766D-4E5E-9953-18496193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3" name="Oval 268">
              <a:extLst>
                <a:ext uri="{FF2B5EF4-FFF2-40B4-BE49-F238E27FC236}">
                  <a16:creationId xmlns:a16="http://schemas.microsoft.com/office/drawing/2014/main" id="{EEB41D89-EFF1-4E5C-BDBB-B4906FD99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718811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4" name="Oval 269">
              <a:extLst>
                <a:ext uri="{FF2B5EF4-FFF2-40B4-BE49-F238E27FC236}">
                  <a16:creationId xmlns:a16="http://schemas.microsoft.com/office/drawing/2014/main" id="{A2B24AFF-CDBA-4CA6-93DF-B7B43523D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470" y="46803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5" name="Freeform 270">
              <a:extLst>
                <a:ext uri="{FF2B5EF4-FFF2-40B4-BE49-F238E27FC236}">
                  <a16:creationId xmlns:a16="http://schemas.microsoft.com/office/drawing/2014/main" id="{758ED3F8-F0C8-4E51-A721-6AE50BE7E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245192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6" name="Oval 271">
              <a:extLst>
                <a:ext uri="{FF2B5EF4-FFF2-40B4-BE49-F238E27FC236}">
                  <a16:creationId xmlns:a16="http://schemas.microsoft.com/office/drawing/2014/main" id="{022C074F-604C-4FE2-AF17-43F1CD813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21794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7" name="Freeform 272">
              <a:extLst>
                <a:ext uri="{FF2B5EF4-FFF2-40B4-BE49-F238E27FC236}">
                  <a16:creationId xmlns:a16="http://schemas.microsoft.com/office/drawing/2014/main" id="{C9F99FC1-64F1-41FD-A94C-C266415CA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748500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8" name="Oval 273">
              <a:extLst>
                <a:ext uri="{FF2B5EF4-FFF2-40B4-BE49-F238E27FC236}">
                  <a16:creationId xmlns:a16="http://schemas.microsoft.com/office/drawing/2014/main" id="{14A85DB4-49AE-4DF6-8A36-79CE6540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97133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9" name="Oval 274">
              <a:extLst>
                <a:ext uri="{FF2B5EF4-FFF2-40B4-BE49-F238E27FC236}">
                  <a16:creationId xmlns:a16="http://schemas.microsoft.com/office/drawing/2014/main" id="{78D2DE4D-8D4F-48CB-AE68-EF0F41C3E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720558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0" name="Freeform 275">
              <a:extLst>
                <a:ext uri="{FF2B5EF4-FFF2-40B4-BE49-F238E27FC236}">
                  <a16:creationId xmlns:a16="http://schemas.microsoft.com/office/drawing/2014/main" id="{CB605D4C-32E9-4C91-B992-D480CFBD1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915" y="1244473"/>
              <a:ext cx="438692" cy="510992"/>
            </a:xfrm>
            <a:custGeom>
              <a:avLst/>
              <a:gdLst>
                <a:gd name="T0" fmla="*/ 1256 w 1256"/>
                <a:gd name="T1" fmla="*/ 1463 h 1463"/>
                <a:gd name="T2" fmla="*/ 421 w 1256"/>
                <a:gd name="T3" fmla="*/ 1463 h 1463"/>
                <a:gd name="T4" fmla="*/ 0 w 1256"/>
                <a:gd name="T5" fmla="*/ 731 h 1463"/>
                <a:gd name="T6" fmla="*/ 421 w 1256"/>
                <a:gd name="T7" fmla="*/ 0 h 1463"/>
                <a:gd name="T8" fmla="*/ 1256 w 1256"/>
                <a:gd name="T9" fmla="*/ 0 h 1463"/>
                <a:gd name="T10" fmla="*/ 1256 w 1256"/>
                <a:gd name="T11" fmla="*/ 32 h 1463"/>
                <a:gd name="T12" fmla="*/ 440 w 1256"/>
                <a:gd name="T13" fmla="*/ 32 h 1463"/>
                <a:gd name="T14" fmla="*/ 37 w 1256"/>
                <a:gd name="T15" fmla="*/ 731 h 1463"/>
                <a:gd name="T16" fmla="*/ 440 w 1256"/>
                <a:gd name="T17" fmla="*/ 1431 h 1463"/>
                <a:gd name="T18" fmla="*/ 1256 w 1256"/>
                <a:gd name="T19" fmla="*/ 1431 h 1463"/>
                <a:gd name="T20" fmla="*/ 1256 w 1256"/>
                <a:gd name="T21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1463">
                  <a:moveTo>
                    <a:pt x="1256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56" y="0"/>
                  </a:lnTo>
                  <a:lnTo>
                    <a:pt x="1256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6" y="1431"/>
                  </a:lnTo>
                  <a:lnTo>
                    <a:pt x="1256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1" name="Oval 276">
              <a:extLst>
                <a:ext uri="{FF2B5EF4-FFF2-40B4-BE49-F238E27FC236}">
                  <a16:creationId xmlns:a16="http://schemas.microsoft.com/office/drawing/2014/main" id="{4FFBB026-B360-43A5-A6B6-F0B001AB2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1470106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2" name="Oval 277">
              <a:extLst>
                <a:ext uri="{FF2B5EF4-FFF2-40B4-BE49-F238E27FC236}">
                  <a16:creationId xmlns:a16="http://schemas.microsoft.com/office/drawing/2014/main" id="{FED5CE3E-C2E8-44D3-B9E9-C488F7B3A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219325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3" name="Oval 278">
              <a:extLst>
                <a:ext uri="{FF2B5EF4-FFF2-40B4-BE49-F238E27FC236}">
                  <a16:creationId xmlns:a16="http://schemas.microsoft.com/office/drawing/2014/main" id="{FB90E17F-2391-4C9B-872F-C75A368E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4" name="Oval 279">
              <a:extLst>
                <a:ext uri="{FF2B5EF4-FFF2-40B4-BE49-F238E27FC236}">
                  <a16:creationId xmlns:a16="http://schemas.microsoft.com/office/drawing/2014/main" id="{3A16F265-281C-46AA-A65E-64CB30BF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219325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5" name="Freeform 280">
              <a:extLst>
                <a:ext uri="{FF2B5EF4-FFF2-40B4-BE49-F238E27FC236}">
                  <a16:creationId xmlns:a16="http://schemas.microsoft.com/office/drawing/2014/main" id="{0699BE0B-75DA-4B0C-9A0C-CE28E2471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319" y="993693"/>
              <a:ext cx="587833" cy="508198"/>
            </a:xfrm>
            <a:custGeom>
              <a:avLst/>
              <a:gdLst>
                <a:gd name="T0" fmla="*/ 416 w 1683"/>
                <a:gd name="T1" fmla="*/ 1455 h 1455"/>
                <a:gd name="T2" fmla="*/ 0 w 1683"/>
                <a:gd name="T3" fmla="*/ 731 h 1455"/>
                <a:gd name="T4" fmla="*/ 421 w 1683"/>
                <a:gd name="T5" fmla="*/ 0 h 1455"/>
                <a:gd name="T6" fmla="*/ 1264 w 1683"/>
                <a:gd name="T7" fmla="*/ 0 h 1455"/>
                <a:gd name="T8" fmla="*/ 1683 w 1683"/>
                <a:gd name="T9" fmla="*/ 723 h 1455"/>
                <a:gd name="T10" fmla="*/ 1654 w 1683"/>
                <a:gd name="T11" fmla="*/ 739 h 1455"/>
                <a:gd name="T12" fmla="*/ 1246 w 1683"/>
                <a:gd name="T13" fmla="*/ 32 h 1455"/>
                <a:gd name="T14" fmla="*/ 440 w 1683"/>
                <a:gd name="T15" fmla="*/ 32 h 1455"/>
                <a:gd name="T16" fmla="*/ 34 w 1683"/>
                <a:gd name="T17" fmla="*/ 731 h 1455"/>
                <a:gd name="T18" fmla="*/ 442 w 1683"/>
                <a:gd name="T19" fmla="*/ 1439 h 1455"/>
                <a:gd name="T20" fmla="*/ 416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6" y="1455"/>
                  </a:moveTo>
                  <a:lnTo>
                    <a:pt x="0" y="731"/>
                  </a:lnTo>
                  <a:lnTo>
                    <a:pt x="421" y="0"/>
                  </a:lnTo>
                  <a:lnTo>
                    <a:pt x="1264" y="0"/>
                  </a:lnTo>
                  <a:lnTo>
                    <a:pt x="1683" y="723"/>
                  </a:lnTo>
                  <a:lnTo>
                    <a:pt x="1654" y="739"/>
                  </a:lnTo>
                  <a:lnTo>
                    <a:pt x="1246" y="32"/>
                  </a:lnTo>
                  <a:lnTo>
                    <a:pt x="440" y="32"/>
                  </a:lnTo>
                  <a:lnTo>
                    <a:pt x="34" y="731"/>
                  </a:lnTo>
                  <a:lnTo>
                    <a:pt x="442" y="1439"/>
                  </a:lnTo>
                  <a:lnTo>
                    <a:pt x="416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6" name="Oval 281">
              <a:extLst>
                <a:ext uri="{FF2B5EF4-FFF2-40B4-BE49-F238E27FC236}">
                  <a16:creationId xmlns:a16="http://schemas.microsoft.com/office/drawing/2014/main" id="{A1E49B4C-6A7A-4A4F-98B1-14A2F80A3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7" name="Freeform 282">
              <a:extLst>
                <a:ext uri="{FF2B5EF4-FFF2-40B4-BE49-F238E27FC236}">
                  <a16:creationId xmlns:a16="http://schemas.microsoft.com/office/drawing/2014/main" id="{C9500D6C-2F78-425B-944E-E7E401D3B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661" y="742912"/>
              <a:ext cx="436945" cy="258116"/>
            </a:xfrm>
            <a:custGeom>
              <a:avLst/>
              <a:gdLst>
                <a:gd name="T0" fmla="*/ 27 w 1251"/>
                <a:gd name="T1" fmla="*/ 739 h 739"/>
                <a:gd name="T2" fmla="*/ 0 w 1251"/>
                <a:gd name="T3" fmla="*/ 723 h 739"/>
                <a:gd name="T4" fmla="*/ 416 w 1251"/>
                <a:gd name="T5" fmla="*/ 0 h 739"/>
                <a:gd name="T6" fmla="*/ 1251 w 1251"/>
                <a:gd name="T7" fmla="*/ 0 h 739"/>
                <a:gd name="T8" fmla="*/ 1251 w 1251"/>
                <a:gd name="T9" fmla="*/ 32 h 739"/>
                <a:gd name="T10" fmla="*/ 435 w 1251"/>
                <a:gd name="T11" fmla="*/ 32 h 739"/>
                <a:gd name="T12" fmla="*/ 27 w 1251"/>
                <a:gd name="T1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1" h="739">
                  <a:moveTo>
                    <a:pt x="27" y="739"/>
                  </a:moveTo>
                  <a:lnTo>
                    <a:pt x="0" y="723"/>
                  </a:lnTo>
                  <a:lnTo>
                    <a:pt x="416" y="0"/>
                  </a:lnTo>
                  <a:lnTo>
                    <a:pt x="1251" y="0"/>
                  </a:lnTo>
                  <a:lnTo>
                    <a:pt x="1251" y="32"/>
                  </a:lnTo>
                  <a:lnTo>
                    <a:pt x="435" y="32"/>
                  </a:lnTo>
                  <a:lnTo>
                    <a:pt x="27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8" name="Oval 283">
              <a:extLst>
                <a:ext uri="{FF2B5EF4-FFF2-40B4-BE49-F238E27FC236}">
                  <a16:creationId xmlns:a16="http://schemas.microsoft.com/office/drawing/2014/main" id="{9F51DDA9-E5A7-4C39-95F5-C88D3D27A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718811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9" name="Freeform 284">
              <a:extLst>
                <a:ext uri="{FF2B5EF4-FFF2-40B4-BE49-F238E27FC236}">
                  <a16:creationId xmlns:a16="http://schemas.microsoft.com/office/drawing/2014/main" id="{41DA1C86-7E50-429D-A93C-D5E4D1074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9081" y="1492460"/>
              <a:ext cx="587833" cy="510992"/>
            </a:xfrm>
            <a:custGeom>
              <a:avLst/>
              <a:gdLst>
                <a:gd name="T0" fmla="*/ 1257 w 1683"/>
                <a:gd name="T1" fmla="*/ 1463 h 1463"/>
                <a:gd name="T2" fmla="*/ 421 w 1683"/>
                <a:gd name="T3" fmla="*/ 1463 h 1463"/>
                <a:gd name="T4" fmla="*/ 0 w 1683"/>
                <a:gd name="T5" fmla="*/ 731 h 1463"/>
                <a:gd name="T6" fmla="*/ 421 w 1683"/>
                <a:gd name="T7" fmla="*/ 0 h 1463"/>
                <a:gd name="T8" fmla="*/ 1267 w 1683"/>
                <a:gd name="T9" fmla="*/ 0 h 1463"/>
                <a:gd name="T10" fmla="*/ 1683 w 1683"/>
                <a:gd name="T11" fmla="*/ 723 h 1463"/>
                <a:gd name="T12" fmla="*/ 1657 w 1683"/>
                <a:gd name="T13" fmla="*/ 739 h 1463"/>
                <a:gd name="T14" fmla="*/ 1249 w 1683"/>
                <a:gd name="T15" fmla="*/ 32 h 1463"/>
                <a:gd name="T16" fmla="*/ 440 w 1683"/>
                <a:gd name="T17" fmla="*/ 32 h 1463"/>
                <a:gd name="T18" fmla="*/ 37 w 1683"/>
                <a:gd name="T19" fmla="*/ 731 h 1463"/>
                <a:gd name="T20" fmla="*/ 440 w 1683"/>
                <a:gd name="T21" fmla="*/ 1431 h 1463"/>
                <a:gd name="T22" fmla="*/ 1257 w 1683"/>
                <a:gd name="T23" fmla="*/ 1431 h 1463"/>
                <a:gd name="T24" fmla="*/ 1257 w 1683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3" h="1463">
                  <a:moveTo>
                    <a:pt x="1257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7" y="1431"/>
                  </a:lnTo>
                  <a:lnTo>
                    <a:pt x="1257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0" name="Oval 285">
              <a:extLst>
                <a:ext uri="{FF2B5EF4-FFF2-40B4-BE49-F238E27FC236}">
                  <a16:creationId xmlns:a16="http://schemas.microsoft.com/office/drawing/2014/main" id="{E0B8B756-974F-4D09-B6E0-F3662663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1" name="Oval 286">
              <a:extLst>
                <a:ext uri="{FF2B5EF4-FFF2-40B4-BE49-F238E27FC236}">
                  <a16:creationId xmlns:a16="http://schemas.microsoft.com/office/drawing/2014/main" id="{A21EECA4-1E95-4BF0-B845-53A6808AA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2" name="Oval 287">
              <a:extLst>
                <a:ext uri="{FF2B5EF4-FFF2-40B4-BE49-F238E27FC236}">
                  <a16:creationId xmlns:a16="http://schemas.microsoft.com/office/drawing/2014/main" id="{7EBA8A57-37BA-4E05-BF98-057B6736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3" name="Oval 288">
              <a:extLst>
                <a:ext uri="{FF2B5EF4-FFF2-40B4-BE49-F238E27FC236}">
                  <a16:creationId xmlns:a16="http://schemas.microsoft.com/office/drawing/2014/main" id="{685000B5-CDFD-4F7E-A01C-6D54140BC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4" name="Oval 289">
              <a:extLst>
                <a:ext uri="{FF2B5EF4-FFF2-40B4-BE49-F238E27FC236}">
                  <a16:creationId xmlns:a16="http://schemas.microsoft.com/office/drawing/2014/main" id="{768AB763-C35D-4157-BF07-0875D56C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5" name="Freeform 290">
              <a:extLst>
                <a:ext uri="{FF2B5EF4-FFF2-40B4-BE49-F238E27FC236}">
                  <a16:creationId xmlns:a16="http://schemas.microsoft.com/office/drawing/2014/main" id="{F22AB47F-2009-49AE-875D-3CC3D0C08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995439"/>
              <a:ext cx="586087" cy="258465"/>
            </a:xfrm>
            <a:custGeom>
              <a:avLst/>
              <a:gdLst>
                <a:gd name="T0" fmla="*/ 27 w 1678"/>
                <a:gd name="T1" fmla="*/ 740 h 740"/>
                <a:gd name="T2" fmla="*/ 0 w 1678"/>
                <a:gd name="T3" fmla="*/ 724 h 740"/>
                <a:gd name="T4" fmla="*/ 416 w 1678"/>
                <a:gd name="T5" fmla="*/ 0 h 740"/>
                <a:gd name="T6" fmla="*/ 1262 w 1678"/>
                <a:gd name="T7" fmla="*/ 0 h 740"/>
                <a:gd name="T8" fmla="*/ 1678 w 1678"/>
                <a:gd name="T9" fmla="*/ 724 h 740"/>
                <a:gd name="T10" fmla="*/ 1651 w 1678"/>
                <a:gd name="T11" fmla="*/ 740 h 740"/>
                <a:gd name="T12" fmla="*/ 1243 w 1678"/>
                <a:gd name="T13" fmla="*/ 32 h 740"/>
                <a:gd name="T14" fmla="*/ 435 w 1678"/>
                <a:gd name="T15" fmla="*/ 32 h 740"/>
                <a:gd name="T16" fmla="*/ 27 w 1678"/>
                <a:gd name="T1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740">
                  <a:moveTo>
                    <a:pt x="27" y="740"/>
                  </a:moveTo>
                  <a:lnTo>
                    <a:pt x="0" y="724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78" y="724"/>
                  </a:lnTo>
                  <a:lnTo>
                    <a:pt x="1651" y="740"/>
                  </a:lnTo>
                  <a:lnTo>
                    <a:pt x="1243" y="32"/>
                  </a:lnTo>
                  <a:lnTo>
                    <a:pt x="435" y="32"/>
                  </a:lnTo>
                  <a:lnTo>
                    <a:pt x="27" y="740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6" name="Rectangle 291">
              <a:extLst>
                <a:ext uri="{FF2B5EF4-FFF2-40B4-BE49-F238E27FC236}">
                  <a16:creationId xmlns:a16="http://schemas.microsoft.com/office/drawing/2014/main" id="{986A40F2-0809-411F-AAD9-917F33549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98" y="1496302"/>
              <a:ext cx="287804" cy="11177"/>
            </a:xfrm>
            <a:prstGeom prst="rect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7" name="Oval 292">
              <a:extLst>
                <a:ext uri="{FF2B5EF4-FFF2-40B4-BE49-F238E27FC236}">
                  <a16:creationId xmlns:a16="http://schemas.microsoft.com/office/drawing/2014/main" id="{2A7ACDAF-7376-42BE-BD21-ADFB6C5E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6060" y="122107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8" name="Oval 293">
              <a:extLst>
                <a:ext uri="{FF2B5EF4-FFF2-40B4-BE49-F238E27FC236}">
                  <a16:creationId xmlns:a16="http://schemas.microsoft.com/office/drawing/2014/main" id="{DBE36B00-69BD-46BE-A6C6-8B9F0A276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97133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89" name="Freeform 294">
              <a:extLst>
                <a:ext uri="{FF2B5EF4-FFF2-40B4-BE49-F238E27FC236}">
                  <a16:creationId xmlns:a16="http://schemas.microsoft.com/office/drawing/2014/main" id="{A2F9657C-297D-4C66-B217-6413EA57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1241679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32 h 739"/>
                <a:gd name="T4" fmla="*/ 435 w 1681"/>
                <a:gd name="T5" fmla="*/ 32 h 739"/>
                <a:gd name="T6" fmla="*/ 27 w 1681"/>
                <a:gd name="T7" fmla="*/ 739 h 739"/>
                <a:gd name="T8" fmla="*/ 0 w 1681"/>
                <a:gd name="T9" fmla="*/ 723 h 739"/>
                <a:gd name="T10" fmla="*/ 416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32"/>
                  </a:lnTo>
                  <a:lnTo>
                    <a:pt x="435" y="32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0" name="Freeform 295">
              <a:extLst>
                <a:ext uri="{FF2B5EF4-FFF2-40B4-BE49-F238E27FC236}">
                  <a16:creationId xmlns:a16="http://schemas.microsoft.com/office/drawing/2014/main" id="{DE9D5A08-2AFC-472D-8933-5ACA3E4F1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2240960"/>
              <a:ext cx="587833" cy="508198"/>
            </a:xfrm>
            <a:custGeom>
              <a:avLst/>
              <a:gdLst>
                <a:gd name="T0" fmla="*/ 419 w 1683"/>
                <a:gd name="T1" fmla="*/ 1455 h 1455"/>
                <a:gd name="T2" fmla="*/ 0 w 1683"/>
                <a:gd name="T3" fmla="*/ 732 h 1455"/>
                <a:gd name="T4" fmla="*/ 421 w 1683"/>
                <a:gd name="T5" fmla="*/ 0 h 1455"/>
                <a:gd name="T6" fmla="*/ 1267 w 1683"/>
                <a:gd name="T7" fmla="*/ 0 h 1455"/>
                <a:gd name="T8" fmla="*/ 1683 w 1683"/>
                <a:gd name="T9" fmla="*/ 724 h 1455"/>
                <a:gd name="T10" fmla="*/ 1657 w 1683"/>
                <a:gd name="T11" fmla="*/ 740 h 1455"/>
                <a:gd name="T12" fmla="*/ 1249 w 1683"/>
                <a:gd name="T13" fmla="*/ 32 h 1455"/>
                <a:gd name="T14" fmla="*/ 440 w 1683"/>
                <a:gd name="T15" fmla="*/ 32 h 1455"/>
                <a:gd name="T16" fmla="*/ 37 w 1683"/>
                <a:gd name="T17" fmla="*/ 732 h 1455"/>
                <a:gd name="T18" fmla="*/ 445 w 1683"/>
                <a:gd name="T19" fmla="*/ 1439 h 1455"/>
                <a:gd name="T20" fmla="*/ 419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9" y="1455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4"/>
                  </a:lnTo>
                  <a:lnTo>
                    <a:pt x="1657" y="740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39"/>
                  </a:lnTo>
                  <a:lnTo>
                    <a:pt x="419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1" name="Oval 296">
              <a:extLst>
                <a:ext uri="{FF2B5EF4-FFF2-40B4-BE49-F238E27FC236}">
                  <a16:creationId xmlns:a16="http://schemas.microsoft.com/office/drawing/2014/main" id="{3679384D-ADEC-4D44-AA36-411DE5AAE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2" name="Oval 297">
              <a:extLst>
                <a:ext uri="{FF2B5EF4-FFF2-40B4-BE49-F238E27FC236}">
                  <a16:creationId xmlns:a16="http://schemas.microsoft.com/office/drawing/2014/main" id="{B5E1A0A7-7786-4939-AF42-E23C29C5F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3" name="Oval 298">
              <a:extLst>
                <a:ext uri="{FF2B5EF4-FFF2-40B4-BE49-F238E27FC236}">
                  <a16:creationId xmlns:a16="http://schemas.microsoft.com/office/drawing/2014/main" id="{A97F4EA5-5623-4E4A-8B04-698C1894A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4" name="Oval 299">
              <a:extLst>
                <a:ext uri="{FF2B5EF4-FFF2-40B4-BE49-F238E27FC236}">
                  <a16:creationId xmlns:a16="http://schemas.microsoft.com/office/drawing/2014/main" id="{39ADF0F4-4218-43D7-8EB2-59450EB61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7145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5" name="Oval 300">
              <a:extLst>
                <a:ext uri="{FF2B5EF4-FFF2-40B4-BE49-F238E27FC236}">
                  <a16:creationId xmlns:a16="http://schemas.microsoft.com/office/drawing/2014/main" id="{8D55DA65-A2D4-43BF-804B-E797FC44F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3933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6" name="Freeform 301">
              <a:extLst>
                <a:ext uri="{FF2B5EF4-FFF2-40B4-BE49-F238E27FC236}">
                  <a16:creationId xmlns:a16="http://schemas.microsoft.com/office/drawing/2014/main" id="{79950D10-DDCC-4169-9E44-150032E5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1995069"/>
              <a:ext cx="154730" cy="256369"/>
            </a:xfrm>
            <a:custGeom>
              <a:avLst/>
              <a:gdLst>
                <a:gd name="T0" fmla="*/ 30 w 443"/>
                <a:gd name="T1" fmla="*/ 734 h 734"/>
                <a:gd name="T2" fmla="*/ 0 w 443"/>
                <a:gd name="T3" fmla="*/ 718 h 734"/>
                <a:gd name="T4" fmla="*/ 414 w 443"/>
                <a:gd name="T5" fmla="*/ 0 h 734"/>
                <a:gd name="T6" fmla="*/ 443 w 443"/>
                <a:gd name="T7" fmla="*/ 16 h 734"/>
                <a:gd name="T8" fmla="*/ 30 w 443"/>
                <a:gd name="T9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34">
                  <a:moveTo>
                    <a:pt x="30" y="7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443" y="16"/>
                  </a:lnTo>
                  <a:lnTo>
                    <a:pt x="30" y="734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7" name="Freeform 302">
              <a:extLst>
                <a:ext uri="{FF2B5EF4-FFF2-40B4-BE49-F238E27FC236}">
                  <a16:creationId xmlns:a16="http://schemas.microsoft.com/office/drawing/2014/main" id="{F160484A-D2AD-4C42-BB1F-87182B084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1742193"/>
              <a:ext cx="439740" cy="509246"/>
            </a:xfrm>
            <a:custGeom>
              <a:avLst/>
              <a:gdLst>
                <a:gd name="T0" fmla="*/ 419 w 1259"/>
                <a:gd name="T1" fmla="*/ 1458 h 1458"/>
                <a:gd name="T2" fmla="*/ 0 w 1259"/>
                <a:gd name="T3" fmla="*/ 732 h 1458"/>
                <a:gd name="T4" fmla="*/ 421 w 1259"/>
                <a:gd name="T5" fmla="*/ 0 h 1458"/>
                <a:gd name="T6" fmla="*/ 1259 w 1259"/>
                <a:gd name="T7" fmla="*/ 0 h 1458"/>
                <a:gd name="T8" fmla="*/ 1259 w 1259"/>
                <a:gd name="T9" fmla="*/ 32 h 1458"/>
                <a:gd name="T10" fmla="*/ 440 w 1259"/>
                <a:gd name="T11" fmla="*/ 32 h 1458"/>
                <a:gd name="T12" fmla="*/ 37 w 1259"/>
                <a:gd name="T13" fmla="*/ 732 h 1458"/>
                <a:gd name="T14" fmla="*/ 445 w 1259"/>
                <a:gd name="T15" fmla="*/ 1442 h 1458"/>
                <a:gd name="T16" fmla="*/ 419 w 1259"/>
                <a:gd name="T17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1458">
                  <a:moveTo>
                    <a:pt x="419" y="1458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59" y="0"/>
                  </a:lnTo>
                  <a:lnTo>
                    <a:pt x="125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42"/>
                  </a:lnTo>
                  <a:lnTo>
                    <a:pt x="419" y="1458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98" name="Freeform 304">
              <a:extLst>
                <a:ext uri="{FF2B5EF4-FFF2-40B4-BE49-F238E27FC236}">
                  <a16:creationId xmlns:a16="http://schemas.microsoft.com/office/drawing/2014/main" id="{054C464E-BCBB-4663-9D0E-404B2B9DE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6727" y="2015327"/>
              <a:ext cx="955272" cy="967846"/>
            </a:xfrm>
            <a:custGeom>
              <a:avLst/>
              <a:gdLst>
                <a:gd name="T0" fmla="*/ 2735 w 2735"/>
                <a:gd name="T1" fmla="*/ 0 h 2771"/>
                <a:gd name="T2" fmla="*/ 1598 w 2735"/>
                <a:gd name="T3" fmla="*/ 0 h 2771"/>
                <a:gd name="T4" fmla="*/ 0 w 2735"/>
                <a:gd name="T5" fmla="*/ 2771 h 2771"/>
                <a:gd name="T6" fmla="*/ 2735 w 2735"/>
                <a:gd name="T7" fmla="*/ 2771 h 2771"/>
                <a:gd name="T8" fmla="*/ 2735 w 2735"/>
                <a:gd name="T9" fmla="*/ 0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5" h="2771">
                  <a:moveTo>
                    <a:pt x="2735" y="0"/>
                  </a:moveTo>
                  <a:lnTo>
                    <a:pt x="1598" y="0"/>
                  </a:lnTo>
                  <a:lnTo>
                    <a:pt x="0" y="2771"/>
                  </a:lnTo>
                  <a:lnTo>
                    <a:pt x="2735" y="2771"/>
                  </a:lnTo>
                  <a:lnTo>
                    <a:pt x="2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95FA129-B21C-4A4D-8653-C5A00AD661C9}"/>
              </a:ext>
            </a:extLst>
          </p:cNvPr>
          <p:cNvGrpSpPr/>
          <p:nvPr userDrawn="1"/>
        </p:nvGrpSpPr>
        <p:grpSpPr>
          <a:xfrm flipV="1">
            <a:off x="9505363" y="3874827"/>
            <a:ext cx="2686637" cy="2983173"/>
            <a:chOff x="9505362" y="0"/>
            <a:chExt cx="2686637" cy="2983173"/>
          </a:xfrm>
        </p:grpSpPr>
        <p:sp>
          <p:nvSpPr>
            <p:cNvPr id="100" name="Freeform 215">
              <a:extLst>
                <a:ext uri="{FF2B5EF4-FFF2-40B4-BE49-F238E27FC236}">
                  <a16:creationId xmlns:a16="http://schemas.microsoft.com/office/drawing/2014/main" id="{93A9A03A-18C4-4701-9285-77AA901DB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1" name="Freeform 216">
              <a:extLst>
                <a:ext uri="{FF2B5EF4-FFF2-40B4-BE49-F238E27FC236}">
                  <a16:creationId xmlns:a16="http://schemas.microsoft.com/office/drawing/2014/main" id="{63F5B697-06E4-49D7-B41D-7DAF2CC5E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2" name="Freeform 217">
              <a:extLst>
                <a:ext uri="{FF2B5EF4-FFF2-40B4-BE49-F238E27FC236}">
                  <a16:creationId xmlns:a16="http://schemas.microsoft.com/office/drawing/2014/main" id="{04DCBADE-69E6-4F9C-936A-CE34C755C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998233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3" name="Freeform 218">
              <a:extLst>
                <a:ext uri="{FF2B5EF4-FFF2-40B4-BE49-F238E27FC236}">
                  <a16:creationId xmlns:a16="http://schemas.microsoft.com/office/drawing/2014/main" id="{65F8A3F9-E676-477E-9D4D-5A9306804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4" name="Freeform 219">
              <a:extLst>
                <a:ext uri="{FF2B5EF4-FFF2-40B4-BE49-F238E27FC236}">
                  <a16:creationId xmlns:a16="http://schemas.microsoft.com/office/drawing/2014/main" id="{66AFE76F-F9BA-492F-9CB1-FA7976240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5" name="Freeform 220">
              <a:extLst>
                <a:ext uri="{FF2B5EF4-FFF2-40B4-BE49-F238E27FC236}">
                  <a16:creationId xmlns:a16="http://schemas.microsoft.com/office/drawing/2014/main" id="{F65D6824-4608-4AAA-9FCC-7BD0F8978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6" name="Freeform 221">
              <a:extLst>
                <a:ext uri="{FF2B5EF4-FFF2-40B4-BE49-F238E27FC236}">
                  <a16:creationId xmlns:a16="http://schemas.microsoft.com/office/drawing/2014/main" id="{F238CAF9-B432-454D-88B4-DD4747EE2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7" name="Freeform 222">
              <a:extLst>
                <a:ext uri="{FF2B5EF4-FFF2-40B4-BE49-F238E27FC236}">
                  <a16:creationId xmlns:a16="http://schemas.microsoft.com/office/drawing/2014/main" id="{835A346D-D1CA-4448-9FFF-2C4A01A54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8" name="Freeform 223">
              <a:extLst>
                <a:ext uri="{FF2B5EF4-FFF2-40B4-BE49-F238E27FC236}">
                  <a16:creationId xmlns:a16="http://schemas.microsoft.com/office/drawing/2014/main" id="{CCA83405-8E7B-4B07-B459-0C4F1826D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09" name="Freeform 224">
              <a:extLst>
                <a:ext uri="{FF2B5EF4-FFF2-40B4-BE49-F238E27FC236}">
                  <a16:creationId xmlns:a16="http://schemas.microsoft.com/office/drawing/2014/main" id="{2E2A3244-FEF1-4318-B970-81688A36C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0" name="Freeform 225">
              <a:extLst>
                <a:ext uri="{FF2B5EF4-FFF2-40B4-BE49-F238E27FC236}">
                  <a16:creationId xmlns:a16="http://schemas.microsoft.com/office/drawing/2014/main" id="{4853C38C-4341-43CB-B3BE-F6DF942CD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1" name="Freeform 226">
              <a:extLst>
                <a:ext uri="{FF2B5EF4-FFF2-40B4-BE49-F238E27FC236}">
                  <a16:creationId xmlns:a16="http://schemas.microsoft.com/office/drawing/2014/main" id="{CC5E06A9-C588-4DAF-A962-032EAC578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2" name="Freeform 227">
              <a:extLst>
                <a:ext uri="{FF2B5EF4-FFF2-40B4-BE49-F238E27FC236}">
                  <a16:creationId xmlns:a16="http://schemas.microsoft.com/office/drawing/2014/main" id="{78B9EABF-3AAD-457E-B27A-13B8CB62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3" name="Freeform 228">
              <a:extLst>
                <a:ext uri="{FF2B5EF4-FFF2-40B4-BE49-F238E27FC236}">
                  <a16:creationId xmlns:a16="http://schemas.microsoft.com/office/drawing/2014/main" id="{929A6FAB-3EF6-49E5-B502-85E84604E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4" name="Freeform 229">
              <a:extLst>
                <a:ext uri="{FF2B5EF4-FFF2-40B4-BE49-F238E27FC236}">
                  <a16:creationId xmlns:a16="http://schemas.microsoft.com/office/drawing/2014/main" id="{847B62CB-BA2C-482D-894C-19974A21B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5" name="Freeform 230">
              <a:extLst>
                <a:ext uri="{FF2B5EF4-FFF2-40B4-BE49-F238E27FC236}">
                  <a16:creationId xmlns:a16="http://schemas.microsoft.com/office/drawing/2014/main" id="{AA702330-DF87-4619-A948-3FEBF822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5051" y="1003123"/>
              <a:ext cx="578752" cy="500514"/>
            </a:xfrm>
            <a:custGeom>
              <a:avLst/>
              <a:gdLst>
                <a:gd name="T0" fmla="*/ 413 w 1657"/>
                <a:gd name="T1" fmla="*/ 1433 h 1433"/>
                <a:gd name="T2" fmla="*/ 0 w 1657"/>
                <a:gd name="T3" fmla="*/ 715 h 1433"/>
                <a:gd name="T4" fmla="*/ 413 w 1657"/>
                <a:gd name="T5" fmla="*/ 0 h 1433"/>
                <a:gd name="T6" fmla="*/ 1243 w 1657"/>
                <a:gd name="T7" fmla="*/ 0 h 1433"/>
                <a:gd name="T8" fmla="*/ 1657 w 1657"/>
                <a:gd name="T9" fmla="*/ 715 h 1433"/>
                <a:gd name="T10" fmla="*/ 1243 w 1657"/>
                <a:gd name="T11" fmla="*/ 1433 h 1433"/>
                <a:gd name="T12" fmla="*/ 413 w 1657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3">
                  <a:moveTo>
                    <a:pt x="413" y="1433"/>
                  </a:moveTo>
                  <a:lnTo>
                    <a:pt x="0" y="715"/>
                  </a:lnTo>
                  <a:lnTo>
                    <a:pt x="413" y="0"/>
                  </a:lnTo>
                  <a:lnTo>
                    <a:pt x="1243" y="0"/>
                  </a:lnTo>
                  <a:lnTo>
                    <a:pt x="1657" y="715"/>
                  </a:lnTo>
                  <a:lnTo>
                    <a:pt x="1243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6" name="Freeform 231">
              <a:extLst>
                <a:ext uri="{FF2B5EF4-FFF2-40B4-BE49-F238E27FC236}">
                  <a16:creationId xmlns:a16="http://schemas.microsoft.com/office/drawing/2014/main" id="{592B867C-67CE-4395-9FA9-3E1E55ADA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7" name="Freeform 232">
              <a:extLst>
                <a:ext uri="{FF2B5EF4-FFF2-40B4-BE49-F238E27FC236}">
                  <a16:creationId xmlns:a16="http://schemas.microsoft.com/office/drawing/2014/main" id="{930F563C-45CC-4113-91A4-4D58E046F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8" name="Freeform 233">
              <a:extLst>
                <a:ext uri="{FF2B5EF4-FFF2-40B4-BE49-F238E27FC236}">
                  <a16:creationId xmlns:a16="http://schemas.microsoft.com/office/drawing/2014/main" id="{400A3545-BB14-4035-8E1C-7D8DF0788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19" name="Freeform 234">
              <a:extLst>
                <a:ext uri="{FF2B5EF4-FFF2-40B4-BE49-F238E27FC236}">
                  <a16:creationId xmlns:a16="http://schemas.microsoft.com/office/drawing/2014/main" id="{B90B5A72-8B56-46D8-A002-45E05E932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0" name="Freeform 235">
              <a:extLst>
                <a:ext uri="{FF2B5EF4-FFF2-40B4-BE49-F238E27FC236}">
                  <a16:creationId xmlns:a16="http://schemas.microsoft.com/office/drawing/2014/main" id="{767E422F-015D-4AC4-85FC-5D983E665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close/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1" name="Freeform 236">
              <a:extLst>
                <a:ext uri="{FF2B5EF4-FFF2-40B4-BE49-F238E27FC236}">
                  <a16:creationId xmlns:a16="http://schemas.microsoft.com/office/drawing/2014/main" id="{EE15D292-B0A2-4BB7-B3A0-E581F51D8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2" name="Freeform 238">
              <a:extLst>
                <a:ext uri="{FF2B5EF4-FFF2-40B4-BE49-F238E27FC236}">
                  <a16:creationId xmlns:a16="http://schemas.microsoft.com/office/drawing/2014/main" id="{0A49A687-7D51-4AF9-A602-2231CE0C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69" y="1577334"/>
              <a:ext cx="541379" cy="286058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3" name="Freeform 239">
              <a:extLst>
                <a:ext uri="{FF2B5EF4-FFF2-40B4-BE49-F238E27FC236}">
                  <a16:creationId xmlns:a16="http://schemas.microsoft.com/office/drawing/2014/main" id="{2F9A6AEE-52E7-4501-9519-CBE47CE26C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close/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4" name="Freeform 240">
              <a:extLst>
                <a:ext uri="{FF2B5EF4-FFF2-40B4-BE49-F238E27FC236}">
                  <a16:creationId xmlns:a16="http://schemas.microsoft.com/office/drawing/2014/main" id="{C9E20E5A-0E19-429C-87DD-B7DBB981F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5" name="Freeform 242">
              <a:extLst>
                <a:ext uri="{FF2B5EF4-FFF2-40B4-BE49-F238E27FC236}">
                  <a16:creationId xmlns:a16="http://schemas.microsoft.com/office/drawing/2014/main" id="{68D488C6-869E-45BB-AABA-E0ADC73D4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0908" y="1577334"/>
              <a:ext cx="563733" cy="286058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6" name="Freeform 243">
              <a:extLst>
                <a:ext uri="{FF2B5EF4-FFF2-40B4-BE49-F238E27FC236}">
                  <a16:creationId xmlns:a16="http://schemas.microsoft.com/office/drawing/2014/main" id="{F389CB5A-0EF0-45BB-A366-BC1B1A12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1248315"/>
              <a:ext cx="578402" cy="500514"/>
            </a:xfrm>
            <a:custGeom>
              <a:avLst/>
              <a:gdLst>
                <a:gd name="T0" fmla="*/ 413 w 1656"/>
                <a:gd name="T1" fmla="*/ 1433 h 1433"/>
                <a:gd name="T2" fmla="*/ 0 w 1656"/>
                <a:gd name="T3" fmla="*/ 718 h 1433"/>
                <a:gd name="T4" fmla="*/ 413 w 1656"/>
                <a:gd name="T5" fmla="*/ 0 h 1433"/>
                <a:gd name="T6" fmla="*/ 1240 w 1656"/>
                <a:gd name="T7" fmla="*/ 0 h 1433"/>
                <a:gd name="T8" fmla="*/ 1656 w 1656"/>
                <a:gd name="T9" fmla="*/ 718 h 1433"/>
                <a:gd name="T10" fmla="*/ 1240 w 1656"/>
                <a:gd name="T11" fmla="*/ 1433 h 1433"/>
                <a:gd name="T12" fmla="*/ 413 w 1656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3">
                  <a:moveTo>
                    <a:pt x="413" y="1433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7" name="Freeform 244">
              <a:extLst>
                <a:ext uri="{FF2B5EF4-FFF2-40B4-BE49-F238E27FC236}">
                  <a16:creationId xmlns:a16="http://schemas.microsoft.com/office/drawing/2014/main" id="{090B76D5-AB7E-4DA8-8466-9C9F93E4E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96" y="1357290"/>
              <a:ext cx="281517" cy="282565"/>
            </a:xfrm>
            <a:custGeom>
              <a:avLst/>
              <a:gdLst>
                <a:gd name="T0" fmla="*/ 806 w 806"/>
                <a:gd name="T1" fmla="*/ 555 h 809"/>
                <a:gd name="T2" fmla="*/ 555 w 806"/>
                <a:gd name="T3" fmla="*/ 555 h 809"/>
                <a:gd name="T4" fmla="*/ 555 w 806"/>
                <a:gd name="T5" fmla="*/ 809 h 809"/>
                <a:gd name="T6" fmla="*/ 251 w 806"/>
                <a:gd name="T7" fmla="*/ 809 h 809"/>
                <a:gd name="T8" fmla="*/ 251 w 806"/>
                <a:gd name="T9" fmla="*/ 555 h 809"/>
                <a:gd name="T10" fmla="*/ 0 w 806"/>
                <a:gd name="T11" fmla="*/ 555 h 809"/>
                <a:gd name="T12" fmla="*/ 0 w 806"/>
                <a:gd name="T13" fmla="*/ 254 h 809"/>
                <a:gd name="T14" fmla="*/ 251 w 806"/>
                <a:gd name="T15" fmla="*/ 254 h 809"/>
                <a:gd name="T16" fmla="*/ 251 w 806"/>
                <a:gd name="T17" fmla="*/ 0 h 809"/>
                <a:gd name="T18" fmla="*/ 555 w 806"/>
                <a:gd name="T19" fmla="*/ 0 h 809"/>
                <a:gd name="T20" fmla="*/ 555 w 806"/>
                <a:gd name="T21" fmla="*/ 254 h 809"/>
                <a:gd name="T22" fmla="*/ 806 w 806"/>
                <a:gd name="T23" fmla="*/ 254 h 809"/>
                <a:gd name="T24" fmla="*/ 806 w 806"/>
                <a:gd name="T25" fmla="*/ 55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809">
                  <a:moveTo>
                    <a:pt x="806" y="555"/>
                  </a:moveTo>
                  <a:lnTo>
                    <a:pt x="555" y="555"/>
                  </a:lnTo>
                  <a:lnTo>
                    <a:pt x="555" y="809"/>
                  </a:lnTo>
                  <a:lnTo>
                    <a:pt x="251" y="809"/>
                  </a:lnTo>
                  <a:lnTo>
                    <a:pt x="251" y="555"/>
                  </a:lnTo>
                  <a:lnTo>
                    <a:pt x="0" y="555"/>
                  </a:lnTo>
                  <a:lnTo>
                    <a:pt x="0" y="254"/>
                  </a:lnTo>
                  <a:lnTo>
                    <a:pt x="251" y="254"/>
                  </a:lnTo>
                  <a:lnTo>
                    <a:pt x="251" y="0"/>
                  </a:lnTo>
                  <a:lnTo>
                    <a:pt x="555" y="0"/>
                  </a:lnTo>
                  <a:lnTo>
                    <a:pt x="555" y="254"/>
                  </a:lnTo>
                  <a:lnTo>
                    <a:pt x="806" y="254"/>
                  </a:lnTo>
                  <a:lnTo>
                    <a:pt x="806" y="555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8" name="Freeform 245">
              <a:extLst>
                <a:ext uri="{FF2B5EF4-FFF2-40B4-BE49-F238E27FC236}">
                  <a16:creationId xmlns:a16="http://schemas.microsoft.com/office/drawing/2014/main" id="{7FFE32E5-5DF3-45D9-8B28-FD8E6DA28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272" y="1492460"/>
              <a:ext cx="588881" cy="510992"/>
            </a:xfrm>
            <a:custGeom>
              <a:avLst/>
              <a:gdLst>
                <a:gd name="T0" fmla="*/ 1259 w 1686"/>
                <a:gd name="T1" fmla="*/ 1463 h 1463"/>
                <a:gd name="T2" fmla="*/ 424 w 1686"/>
                <a:gd name="T3" fmla="*/ 1463 h 1463"/>
                <a:gd name="T4" fmla="*/ 0 w 1686"/>
                <a:gd name="T5" fmla="*/ 731 h 1463"/>
                <a:gd name="T6" fmla="*/ 424 w 1686"/>
                <a:gd name="T7" fmla="*/ 0 h 1463"/>
                <a:gd name="T8" fmla="*/ 1267 w 1686"/>
                <a:gd name="T9" fmla="*/ 0 h 1463"/>
                <a:gd name="T10" fmla="*/ 1686 w 1686"/>
                <a:gd name="T11" fmla="*/ 723 h 1463"/>
                <a:gd name="T12" fmla="*/ 1657 w 1686"/>
                <a:gd name="T13" fmla="*/ 739 h 1463"/>
                <a:gd name="T14" fmla="*/ 1249 w 1686"/>
                <a:gd name="T15" fmla="*/ 32 h 1463"/>
                <a:gd name="T16" fmla="*/ 443 w 1686"/>
                <a:gd name="T17" fmla="*/ 32 h 1463"/>
                <a:gd name="T18" fmla="*/ 37 w 1686"/>
                <a:gd name="T19" fmla="*/ 731 h 1463"/>
                <a:gd name="T20" fmla="*/ 443 w 1686"/>
                <a:gd name="T21" fmla="*/ 1431 h 1463"/>
                <a:gd name="T22" fmla="*/ 1259 w 1686"/>
                <a:gd name="T23" fmla="*/ 1431 h 1463"/>
                <a:gd name="T24" fmla="*/ 1259 w 1686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6" h="1463">
                  <a:moveTo>
                    <a:pt x="1259" y="1463"/>
                  </a:moveTo>
                  <a:lnTo>
                    <a:pt x="424" y="1463"/>
                  </a:lnTo>
                  <a:lnTo>
                    <a:pt x="0" y="731"/>
                  </a:lnTo>
                  <a:lnTo>
                    <a:pt x="424" y="0"/>
                  </a:lnTo>
                  <a:lnTo>
                    <a:pt x="1267" y="0"/>
                  </a:lnTo>
                  <a:lnTo>
                    <a:pt x="1686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3" y="32"/>
                  </a:lnTo>
                  <a:lnTo>
                    <a:pt x="37" y="731"/>
                  </a:lnTo>
                  <a:lnTo>
                    <a:pt x="443" y="1431"/>
                  </a:lnTo>
                  <a:lnTo>
                    <a:pt x="1259" y="1431"/>
                  </a:lnTo>
                  <a:lnTo>
                    <a:pt x="1259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9" name="Oval 246">
              <a:extLst>
                <a:ext uri="{FF2B5EF4-FFF2-40B4-BE49-F238E27FC236}">
                  <a16:creationId xmlns:a16="http://schemas.microsoft.com/office/drawing/2014/main" id="{60E6B8D7-DEC0-4C00-8349-D99F0703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718092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0" name="Oval 247">
              <a:extLst>
                <a:ext uri="{FF2B5EF4-FFF2-40B4-BE49-F238E27FC236}">
                  <a16:creationId xmlns:a16="http://schemas.microsoft.com/office/drawing/2014/main" id="{883CB953-1827-4C51-8649-19E69AAA7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718092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1" name="Oval 248">
              <a:extLst>
                <a:ext uri="{FF2B5EF4-FFF2-40B4-BE49-F238E27FC236}">
                  <a16:creationId xmlns:a16="http://schemas.microsoft.com/office/drawing/2014/main" id="{6A27CF3D-E26A-45ED-8128-8F90C742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2" name="Oval 249">
              <a:extLst>
                <a:ext uri="{FF2B5EF4-FFF2-40B4-BE49-F238E27FC236}">
                  <a16:creationId xmlns:a16="http://schemas.microsoft.com/office/drawing/2014/main" id="{DF37D083-ABE6-48AA-96A3-BCC9F80E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3" name="Oval 250">
              <a:extLst>
                <a:ext uri="{FF2B5EF4-FFF2-40B4-BE49-F238E27FC236}">
                  <a16:creationId xmlns:a16="http://schemas.microsoft.com/office/drawing/2014/main" id="{BF1D7C2E-BD7E-41CF-B5AA-9AE1D4E6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4" name="Oval 251">
              <a:extLst>
                <a:ext uri="{FF2B5EF4-FFF2-40B4-BE49-F238E27FC236}">
                  <a16:creationId xmlns:a16="http://schemas.microsoft.com/office/drawing/2014/main" id="{15BCB3C1-C6E7-497A-BEDD-D72C7FFE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5" name="Freeform 252">
              <a:extLst>
                <a:ext uri="{FF2B5EF4-FFF2-40B4-BE49-F238E27FC236}">
                  <a16:creationId xmlns:a16="http://schemas.microsoft.com/office/drawing/2014/main" id="{C51AC469-51CB-4DBB-8BF5-1B6E88E52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743960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29 h 739"/>
                <a:gd name="T4" fmla="*/ 438 w 1681"/>
                <a:gd name="T5" fmla="*/ 29 h 739"/>
                <a:gd name="T6" fmla="*/ 27 w 1681"/>
                <a:gd name="T7" fmla="*/ 739 h 739"/>
                <a:gd name="T8" fmla="*/ 0 w 1681"/>
                <a:gd name="T9" fmla="*/ 723 h 739"/>
                <a:gd name="T10" fmla="*/ 419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29"/>
                  </a:lnTo>
                  <a:lnTo>
                    <a:pt x="438" y="29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9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6" name="Oval 253">
              <a:extLst>
                <a:ext uri="{FF2B5EF4-FFF2-40B4-BE49-F238E27FC236}">
                  <a16:creationId xmlns:a16="http://schemas.microsoft.com/office/drawing/2014/main" id="{3E9BC96F-93B1-4A93-9C8C-9476E870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968544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7" name="Oval 254">
              <a:extLst>
                <a:ext uri="{FF2B5EF4-FFF2-40B4-BE49-F238E27FC236}">
                  <a16:creationId xmlns:a16="http://schemas.microsoft.com/office/drawing/2014/main" id="{F8E896E7-B112-4EF6-AD6D-7F3B91E6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8" name="Oval 255">
              <a:extLst>
                <a:ext uri="{FF2B5EF4-FFF2-40B4-BE49-F238E27FC236}">
                  <a16:creationId xmlns:a16="http://schemas.microsoft.com/office/drawing/2014/main" id="{6091CD56-F820-4A67-88E9-24676EAA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71881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9" name="Oval 256">
              <a:extLst>
                <a:ext uri="{FF2B5EF4-FFF2-40B4-BE49-F238E27FC236}">
                  <a16:creationId xmlns:a16="http://schemas.microsoft.com/office/drawing/2014/main" id="{8156F660-35B9-4063-BDCB-83D7CD65E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217579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0" name="Oval 257">
              <a:extLst>
                <a:ext uri="{FF2B5EF4-FFF2-40B4-BE49-F238E27FC236}">
                  <a16:creationId xmlns:a16="http://schemas.microsoft.com/office/drawing/2014/main" id="{E16BEE67-89D4-4EBF-9E14-81EB8901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71881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1" name="Oval 258">
              <a:extLst>
                <a:ext uri="{FF2B5EF4-FFF2-40B4-BE49-F238E27FC236}">
                  <a16:creationId xmlns:a16="http://schemas.microsoft.com/office/drawing/2014/main" id="{BD18F5B2-D0E2-4A01-8C15-48A3AA7B4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2" name="Freeform 259">
              <a:extLst>
                <a:ext uri="{FF2B5EF4-FFF2-40B4-BE49-F238E27FC236}">
                  <a16:creationId xmlns:a16="http://schemas.microsoft.com/office/drawing/2014/main" id="{9D2A228E-4062-4403-B6B4-0A5542B5C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4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4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3" name="Oval 260">
              <a:extLst>
                <a:ext uri="{FF2B5EF4-FFF2-40B4-BE49-F238E27FC236}">
                  <a16:creationId xmlns:a16="http://schemas.microsoft.com/office/drawing/2014/main" id="{7401A659-27EC-4319-BBF5-D5E39675D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46803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4" name="Freeform 261">
              <a:extLst>
                <a:ext uri="{FF2B5EF4-FFF2-40B4-BE49-F238E27FC236}">
                  <a16:creationId xmlns:a16="http://schemas.microsoft.com/office/drawing/2014/main" id="{E98B3EFB-E630-4AF3-B0D6-6A5ACAC34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1497000"/>
              <a:ext cx="153682" cy="255670"/>
            </a:xfrm>
            <a:custGeom>
              <a:avLst/>
              <a:gdLst>
                <a:gd name="T0" fmla="*/ 27 w 440"/>
                <a:gd name="T1" fmla="*/ 732 h 732"/>
                <a:gd name="T2" fmla="*/ 0 w 440"/>
                <a:gd name="T3" fmla="*/ 716 h 732"/>
                <a:gd name="T4" fmla="*/ 411 w 440"/>
                <a:gd name="T5" fmla="*/ 0 h 732"/>
                <a:gd name="T6" fmla="*/ 440 w 440"/>
                <a:gd name="T7" fmla="*/ 16 h 732"/>
                <a:gd name="T8" fmla="*/ 27 w 44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2">
                  <a:moveTo>
                    <a:pt x="27" y="732"/>
                  </a:moveTo>
                  <a:lnTo>
                    <a:pt x="0" y="716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2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5" name="Oval 262">
              <a:extLst>
                <a:ext uri="{FF2B5EF4-FFF2-40B4-BE49-F238E27FC236}">
                  <a16:creationId xmlns:a16="http://schemas.microsoft.com/office/drawing/2014/main" id="{40583B1B-8069-42E3-9E1E-84DD81189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1719839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6" name="Oval 263">
              <a:extLst>
                <a:ext uri="{FF2B5EF4-FFF2-40B4-BE49-F238E27FC236}">
                  <a16:creationId xmlns:a16="http://schemas.microsoft.com/office/drawing/2014/main" id="{3BF09761-F1F1-4BA4-B9FE-91F2DD925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1470106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7" name="Freeform 264">
              <a:extLst>
                <a:ext uri="{FF2B5EF4-FFF2-40B4-BE49-F238E27FC236}">
                  <a16:creationId xmlns:a16="http://schemas.microsoft.com/office/drawing/2014/main" id="{F2EE480F-D604-4D02-9318-743E6F4EF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232" y="12444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8" name="Oval 265">
              <a:extLst>
                <a:ext uri="{FF2B5EF4-FFF2-40B4-BE49-F238E27FC236}">
                  <a16:creationId xmlns:a16="http://schemas.microsoft.com/office/drawing/2014/main" id="{BA6EDCA1-F618-40D1-A7CF-9B938940C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9" name="Oval 266">
              <a:extLst>
                <a:ext uri="{FF2B5EF4-FFF2-40B4-BE49-F238E27FC236}">
                  <a16:creationId xmlns:a16="http://schemas.microsoft.com/office/drawing/2014/main" id="{872EB9C9-69E6-43DB-AD66-E27BBEBC4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0" name="Freeform 267">
              <a:extLst>
                <a:ext uri="{FF2B5EF4-FFF2-40B4-BE49-F238E27FC236}">
                  <a16:creationId xmlns:a16="http://schemas.microsoft.com/office/drawing/2014/main" id="{6363D54F-0F54-4015-8FF1-BDC3EFB6D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1" name="Oval 268">
              <a:extLst>
                <a:ext uri="{FF2B5EF4-FFF2-40B4-BE49-F238E27FC236}">
                  <a16:creationId xmlns:a16="http://schemas.microsoft.com/office/drawing/2014/main" id="{815DCA76-A6B0-4A4C-95D3-7E583292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718811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2" name="Oval 269">
              <a:extLst>
                <a:ext uri="{FF2B5EF4-FFF2-40B4-BE49-F238E27FC236}">
                  <a16:creationId xmlns:a16="http://schemas.microsoft.com/office/drawing/2014/main" id="{2F3B8EDA-519F-42CE-9B27-AE773541D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470" y="46803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3" name="Freeform 270">
              <a:extLst>
                <a:ext uri="{FF2B5EF4-FFF2-40B4-BE49-F238E27FC236}">
                  <a16:creationId xmlns:a16="http://schemas.microsoft.com/office/drawing/2014/main" id="{5A1141A4-1ADD-4EBC-81F3-C13B382B8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245192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4" name="Oval 271">
              <a:extLst>
                <a:ext uri="{FF2B5EF4-FFF2-40B4-BE49-F238E27FC236}">
                  <a16:creationId xmlns:a16="http://schemas.microsoft.com/office/drawing/2014/main" id="{322FB98D-9A2E-4028-8C35-FAE3C7DF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21794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5" name="Freeform 272">
              <a:extLst>
                <a:ext uri="{FF2B5EF4-FFF2-40B4-BE49-F238E27FC236}">
                  <a16:creationId xmlns:a16="http://schemas.microsoft.com/office/drawing/2014/main" id="{C5EFAF78-110E-4A4F-9071-2B79FF459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748500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6" name="Oval 273">
              <a:extLst>
                <a:ext uri="{FF2B5EF4-FFF2-40B4-BE49-F238E27FC236}">
                  <a16:creationId xmlns:a16="http://schemas.microsoft.com/office/drawing/2014/main" id="{0EA7C6F7-72EB-4517-9196-ADDDB47C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97133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7" name="Oval 274">
              <a:extLst>
                <a:ext uri="{FF2B5EF4-FFF2-40B4-BE49-F238E27FC236}">
                  <a16:creationId xmlns:a16="http://schemas.microsoft.com/office/drawing/2014/main" id="{FFDB6DFF-A903-4805-A97A-727CD1A2F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720558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8" name="Freeform 275">
              <a:extLst>
                <a:ext uri="{FF2B5EF4-FFF2-40B4-BE49-F238E27FC236}">
                  <a16:creationId xmlns:a16="http://schemas.microsoft.com/office/drawing/2014/main" id="{5781A3D0-1EE7-458A-AAD5-58E12E36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915" y="1244473"/>
              <a:ext cx="438692" cy="510992"/>
            </a:xfrm>
            <a:custGeom>
              <a:avLst/>
              <a:gdLst>
                <a:gd name="T0" fmla="*/ 1256 w 1256"/>
                <a:gd name="T1" fmla="*/ 1463 h 1463"/>
                <a:gd name="T2" fmla="*/ 421 w 1256"/>
                <a:gd name="T3" fmla="*/ 1463 h 1463"/>
                <a:gd name="T4" fmla="*/ 0 w 1256"/>
                <a:gd name="T5" fmla="*/ 731 h 1463"/>
                <a:gd name="T6" fmla="*/ 421 w 1256"/>
                <a:gd name="T7" fmla="*/ 0 h 1463"/>
                <a:gd name="T8" fmla="*/ 1256 w 1256"/>
                <a:gd name="T9" fmla="*/ 0 h 1463"/>
                <a:gd name="T10" fmla="*/ 1256 w 1256"/>
                <a:gd name="T11" fmla="*/ 32 h 1463"/>
                <a:gd name="T12" fmla="*/ 440 w 1256"/>
                <a:gd name="T13" fmla="*/ 32 h 1463"/>
                <a:gd name="T14" fmla="*/ 37 w 1256"/>
                <a:gd name="T15" fmla="*/ 731 h 1463"/>
                <a:gd name="T16" fmla="*/ 440 w 1256"/>
                <a:gd name="T17" fmla="*/ 1431 h 1463"/>
                <a:gd name="T18" fmla="*/ 1256 w 1256"/>
                <a:gd name="T19" fmla="*/ 1431 h 1463"/>
                <a:gd name="T20" fmla="*/ 1256 w 1256"/>
                <a:gd name="T21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1463">
                  <a:moveTo>
                    <a:pt x="1256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56" y="0"/>
                  </a:lnTo>
                  <a:lnTo>
                    <a:pt x="1256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6" y="1431"/>
                  </a:lnTo>
                  <a:lnTo>
                    <a:pt x="1256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9" name="Oval 276">
              <a:extLst>
                <a:ext uri="{FF2B5EF4-FFF2-40B4-BE49-F238E27FC236}">
                  <a16:creationId xmlns:a16="http://schemas.microsoft.com/office/drawing/2014/main" id="{153921CE-2089-422E-BE64-D7BFE920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1470106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0" name="Oval 277">
              <a:extLst>
                <a:ext uri="{FF2B5EF4-FFF2-40B4-BE49-F238E27FC236}">
                  <a16:creationId xmlns:a16="http://schemas.microsoft.com/office/drawing/2014/main" id="{1EC6C90B-5D2A-48B2-AD36-CF2EC113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219325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1" name="Oval 278">
              <a:extLst>
                <a:ext uri="{FF2B5EF4-FFF2-40B4-BE49-F238E27FC236}">
                  <a16:creationId xmlns:a16="http://schemas.microsoft.com/office/drawing/2014/main" id="{08551A44-3918-40C3-A13D-8741416D3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2" name="Oval 279">
              <a:extLst>
                <a:ext uri="{FF2B5EF4-FFF2-40B4-BE49-F238E27FC236}">
                  <a16:creationId xmlns:a16="http://schemas.microsoft.com/office/drawing/2014/main" id="{6AB7A8E6-66CA-4537-BB1B-8BE04E21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219325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3" name="Freeform 280">
              <a:extLst>
                <a:ext uri="{FF2B5EF4-FFF2-40B4-BE49-F238E27FC236}">
                  <a16:creationId xmlns:a16="http://schemas.microsoft.com/office/drawing/2014/main" id="{6F6DB9EE-CCDF-4D6D-8C62-90551B8C3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319" y="993693"/>
              <a:ext cx="587833" cy="508198"/>
            </a:xfrm>
            <a:custGeom>
              <a:avLst/>
              <a:gdLst>
                <a:gd name="T0" fmla="*/ 416 w 1683"/>
                <a:gd name="T1" fmla="*/ 1455 h 1455"/>
                <a:gd name="T2" fmla="*/ 0 w 1683"/>
                <a:gd name="T3" fmla="*/ 731 h 1455"/>
                <a:gd name="T4" fmla="*/ 421 w 1683"/>
                <a:gd name="T5" fmla="*/ 0 h 1455"/>
                <a:gd name="T6" fmla="*/ 1264 w 1683"/>
                <a:gd name="T7" fmla="*/ 0 h 1455"/>
                <a:gd name="T8" fmla="*/ 1683 w 1683"/>
                <a:gd name="T9" fmla="*/ 723 h 1455"/>
                <a:gd name="T10" fmla="*/ 1654 w 1683"/>
                <a:gd name="T11" fmla="*/ 739 h 1455"/>
                <a:gd name="T12" fmla="*/ 1246 w 1683"/>
                <a:gd name="T13" fmla="*/ 32 h 1455"/>
                <a:gd name="T14" fmla="*/ 440 w 1683"/>
                <a:gd name="T15" fmla="*/ 32 h 1455"/>
                <a:gd name="T16" fmla="*/ 34 w 1683"/>
                <a:gd name="T17" fmla="*/ 731 h 1455"/>
                <a:gd name="T18" fmla="*/ 442 w 1683"/>
                <a:gd name="T19" fmla="*/ 1439 h 1455"/>
                <a:gd name="T20" fmla="*/ 416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6" y="1455"/>
                  </a:moveTo>
                  <a:lnTo>
                    <a:pt x="0" y="731"/>
                  </a:lnTo>
                  <a:lnTo>
                    <a:pt x="421" y="0"/>
                  </a:lnTo>
                  <a:lnTo>
                    <a:pt x="1264" y="0"/>
                  </a:lnTo>
                  <a:lnTo>
                    <a:pt x="1683" y="723"/>
                  </a:lnTo>
                  <a:lnTo>
                    <a:pt x="1654" y="739"/>
                  </a:lnTo>
                  <a:lnTo>
                    <a:pt x="1246" y="32"/>
                  </a:lnTo>
                  <a:lnTo>
                    <a:pt x="440" y="32"/>
                  </a:lnTo>
                  <a:lnTo>
                    <a:pt x="34" y="731"/>
                  </a:lnTo>
                  <a:lnTo>
                    <a:pt x="442" y="1439"/>
                  </a:lnTo>
                  <a:lnTo>
                    <a:pt x="416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4" name="Oval 281">
              <a:extLst>
                <a:ext uri="{FF2B5EF4-FFF2-40B4-BE49-F238E27FC236}">
                  <a16:creationId xmlns:a16="http://schemas.microsoft.com/office/drawing/2014/main" id="{F0F577BE-8721-4500-B886-3537AC5D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5" name="Freeform 282">
              <a:extLst>
                <a:ext uri="{FF2B5EF4-FFF2-40B4-BE49-F238E27FC236}">
                  <a16:creationId xmlns:a16="http://schemas.microsoft.com/office/drawing/2014/main" id="{F5CE2E95-4F3D-4588-98C7-7DCC7A9B7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661" y="742912"/>
              <a:ext cx="436945" cy="258116"/>
            </a:xfrm>
            <a:custGeom>
              <a:avLst/>
              <a:gdLst>
                <a:gd name="T0" fmla="*/ 27 w 1251"/>
                <a:gd name="T1" fmla="*/ 739 h 739"/>
                <a:gd name="T2" fmla="*/ 0 w 1251"/>
                <a:gd name="T3" fmla="*/ 723 h 739"/>
                <a:gd name="T4" fmla="*/ 416 w 1251"/>
                <a:gd name="T5" fmla="*/ 0 h 739"/>
                <a:gd name="T6" fmla="*/ 1251 w 1251"/>
                <a:gd name="T7" fmla="*/ 0 h 739"/>
                <a:gd name="T8" fmla="*/ 1251 w 1251"/>
                <a:gd name="T9" fmla="*/ 32 h 739"/>
                <a:gd name="T10" fmla="*/ 435 w 1251"/>
                <a:gd name="T11" fmla="*/ 32 h 739"/>
                <a:gd name="T12" fmla="*/ 27 w 1251"/>
                <a:gd name="T1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1" h="739">
                  <a:moveTo>
                    <a:pt x="27" y="739"/>
                  </a:moveTo>
                  <a:lnTo>
                    <a:pt x="0" y="723"/>
                  </a:lnTo>
                  <a:lnTo>
                    <a:pt x="416" y="0"/>
                  </a:lnTo>
                  <a:lnTo>
                    <a:pt x="1251" y="0"/>
                  </a:lnTo>
                  <a:lnTo>
                    <a:pt x="1251" y="32"/>
                  </a:lnTo>
                  <a:lnTo>
                    <a:pt x="435" y="32"/>
                  </a:lnTo>
                  <a:lnTo>
                    <a:pt x="27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6" name="Oval 283">
              <a:extLst>
                <a:ext uri="{FF2B5EF4-FFF2-40B4-BE49-F238E27FC236}">
                  <a16:creationId xmlns:a16="http://schemas.microsoft.com/office/drawing/2014/main" id="{A1D112B7-82FD-4AD5-A5EA-843940A25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718811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7" name="Freeform 284">
              <a:extLst>
                <a:ext uri="{FF2B5EF4-FFF2-40B4-BE49-F238E27FC236}">
                  <a16:creationId xmlns:a16="http://schemas.microsoft.com/office/drawing/2014/main" id="{0CF89637-B1BA-41A5-AC35-BB50C134D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9081" y="1492460"/>
              <a:ext cx="587833" cy="510992"/>
            </a:xfrm>
            <a:custGeom>
              <a:avLst/>
              <a:gdLst>
                <a:gd name="T0" fmla="*/ 1257 w 1683"/>
                <a:gd name="T1" fmla="*/ 1463 h 1463"/>
                <a:gd name="T2" fmla="*/ 421 w 1683"/>
                <a:gd name="T3" fmla="*/ 1463 h 1463"/>
                <a:gd name="T4" fmla="*/ 0 w 1683"/>
                <a:gd name="T5" fmla="*/ 731 h 1463"/>
                <a:gd name="T6" fmla="*/ 421 w 1683"/>
                <a:gd name="T7" fmla="*/ 0 h 1463"/>
                <a:gd name="T8" fmla="*/ 1267 w 1683"/>
                <a:gd name="T9" fmla="*/ 0 h 1463"/>
                <a:gd name="T10" fmla="*/ 1683 w 1683"/>
                <a:gd name="T11" fmla="*/ 723 h 1463"/>
                <a:gd name="T12" fmla="*/ 1657 w 1683"/>
                <a:gd name="T13" fmla="*/ 739 h 1463"/>
                <a:gd name="T14" fmla="*/ 1249 w 1683"/>
                <a:gd name="T15" fmla="*/ 32 h 1463"/>
                <a:gd name="T16" fmla="*/ 440 w 1683"/>
                <a:gd name="T17" fmla="*/ 32 h 1463"/>
                <a:gd name="T18" fmla="*/ 37 w 1683"/>
                <a:gd name="T19" fmla="*/ 731 h 1463"/>
                <a:gd name="T20" fmla="*/ 440 w 1683"/>
                <a:gd name="T21" fmla="*/ 1431 h 1463"/>
                <a:gd name="T22" fmla="*/ 1257 w 1683"/>
                <a:gd name="T23" fmla="*/ 1431 h 1463"/>
                <a:gd name="T24" fmla="*/ 1257 w 1683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3" h="1463">
                  <a:moveTo>
                    <a:pt x="1257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7" y="1431"/>
                  </a:lnTo>
                  <a:lnTo>
                    <a:pt x="1257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8" name="Oval 285">
              <a:extLst>
                <a:ext uri="{FF2B5EF4-FFF2-40B4-BE49-F238E27FC236}">
                  <a16:creationId xmlns:a16="http://schemas.microsoft.com/office/drawing/2014/main" id="{11862BC2-0B73-46C9-A733-0504FF35C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9" name="Oval 286">
              <a:extLst>
                <a:ext uri="{FF2B5EF4-FFF2-40B4-BE49-F238E27FC236}">
                  <a16:creationId xmlns:a16="http://schemas.microsoft.com/office/drawing/2014/main" id="{F4424166-6C0A-45A6-9CC6-523CF1CC1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0" name="Oval 287">
              <a:extLst>
                <a:ext uri="{FF2B5EF4-FFF2-40B4-BE49-F238E27FC236}">
                  <a16:creationId xmlns:a16="http://schemas.microsoft.com/office/drawing/2014/main" id="{0295B515-82A7-4E8D-9007-F747F013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1" name="Oval 288">
              <a:extLst>
                <a:ext uri="{FF2B5EF4-FFF2-40B4-BE49-F238E27FC236}">
                  <a16:creationId xmlns:a16="http://schemas.microsoft.com/office/drawing/2014/main" id="{86E3885A-129A-4436-AA4D-58184F668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2" name="Oval 289">
              <a:extLst>
                <a:ext uri="{FF2B5EF4-FFF2-40B4-BE49-F238E27FC236}">
                  <a16:creationId xmlns:a16="http://schemas.microsoft.com/office/drawing/2014/main" id="{D572D374-68E0-4E5B-9C10-974E1FE60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3" name="Freeform 290">
              <a:extLst>
                <a:ext uri="{FF2B5EF4-FFF2-40B4-BE49-F238E27FC236}">
                  <a16:creationId xmlns:a16="http://schemas.microsoft.com/office/drawing/2014/main" id="{9630EA1F-4B71-462B-916E-8C54D45A6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995439"/>
              <a:ext cx="586087" cy="258465"/>
            </a:xfrm>
            <a:custGeom>
              <a:avLst/>
              <a:gdLst>
                <a:gd name="T0" fmla="*/ 27 w 1678"/>
                <a:gd name="T1" fmla="*/ 740 h 740"/>
                <a:gd name="T2" fmla="*/ 0 w 1678"/>
                <a:gd name="T3" fmla="*/ 724 h 740"/>
                <a:gd name="T4" fmla="*/ 416 w 1678"/>
                <a:gd name="T5" fmla="*/ 0 h 740"/>
                <a:gd name="T6" fmla="*/ 1262 w 1678"/>
                <a:gd name="T7" fmla="*/ 0 h 740"/>
                <a:gd name="T8" fmla="*/ 1678 w 1678"/>
                <a:gd name="T9" fmla="*/ 724 h 740"/>
                <a:gd name="T10" fmla="*/ 1651 w 1678"/>
                <a:gd name="T11" fmla="*/ 740 h 740"/>
                <a:gd name="T12" fmla="*/ 1243 w 1678"/>
                <a:gd name="T13" fmla="*/ 32 h 740"/>
                <a:gd name="T14" fmla="*/ 435 w 1678"/>
                <a:gd name="T15" fmla="*/ 32 h 740"/>
                <a:gd name="T16" fmla="*/ 27 w 1678"/>
                <a:gd name="T1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740">
                  <a:moveTo>
                    <a:pt x="27" y="740"/>
                  </a:moveTo>
                  <a:lnTo>
                    <a:pt x="0" y="724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78" y="724"/>
                  </a:lnTo>
                  <a:lnTo>
                    <a:pt x="1651" y="740"/>
                  </a:lnTo>
                  <a:lnTo>
                    <a:pt x="1243" y="32"/>
                  </a:lnTo>
                  <a:lnTo>
                    <a:pt x="435" y="32"/>
                  </a:lnTo>
                  <a:lnTo>
                    <a:pt x="27" y="740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4" name="Rectangle 291">
              <a:extLst>
                <a:ext uri="{FF2B5EF4-FFF2-40B4-BE49-F238E27FC236}">
                  <a16:creationId xmlns:a16="http://schemas.microsoft.com/office/drawing/2014/main" id="{56FA506B-F15B-49AC-9FBC-5236DA55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98" y="1496302"/>
              <a:ext cx="287804" cy="11177"/>
            </a:xfrm>
            <a:prstGeom prst="rect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5" name="Oval 292">
              <a:extLst>
                <a:ext uri="{FF2B5EF4-FFF2-40B4-BE49-F238E27FC236}">
                  <a16:creationId xmlns:a16="http://schemas.microsoft.com/office/drawing/2014/main" id="{A2D9C137-6DED-4CAA-BEEE-8AFE5A000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6060" y="122107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6" name="Oval 293">
              <a:extLst>
                <a:ext uri="{FF2B5EF4-FFF2-40B4-BE49-F238E27FC236}">
                  <a16:creationId xmlns:a16="http://schemas.microsoft.com/office/drawing/2014/main" id="{687F7827-5909-4A58-B889-83CC98E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97133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7" name="Freeform 294">
              <a:extLst>
                <a:ext uri="{FF2B5EF4-FFF2-40B4-BE49-F238E27FC236}">
                  <a16:creationId xmlns:a16="http://schemas.microsoft.com/office/drawing/2014/main" id="{73EBEC44-7FF1-4223-88D0-8530C0F17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1241679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32 h 739"/>
                <a:gd name="T4" fmla="*/ 435 w 1681"/>
                <a:gd name="T5" fmla="*/ 32 h 739"/>
                <a:gd name="T6" fmla="*/ 27 w 1681"/>
                <a:gd name="T7" fmla="*/ 739 h 739"/>
                <a:gd name="T8" fmla="*/ 0 w 1681"/>
                <a:gd name="T9" fmla="*/ 723 h 739"/>
                <a:gd name="T10" fmla="*/ 416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32"/>
                  </a:lnTo>
                  <a:lnTo>
                    <a:pt x="435" y="32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8" name="Freeform 295">
              <a:extLst>
                <a:ext uri="{FF2B5EF4-FFF2-40B4-BE49-F238E27FC236}">
                  <a16:creationId xmlns:a16="http://schemas.microsoft.com/office/drawing/2014/main" id="{66CC9828-5A41-4EAF-BDB4-060FF42CA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2240960"/>
              <a:ext cx="587833" cy="508198"/>
            </a:xfrm>
            <a:custGeom>
              <a:avLst/>
              <a:gdLst>
                <a:gd name="T0" fmla="*/ 419 w 1683"/>
                <a:gd name="T1" fmla="*/ 1455 h 1455"/>
                <a:gd name="T2" fmla="*/ 0 w 1683"/>
                <a:gd name="T3" fmla="*/ 732 h 1455"/>
                <a:gd name="T4" fmla="*/ 421 w 1683"/>
                <a:gd name="T5" fmla="*/ 0 h 1455"/>
                <a:gd name="T6" fmla="*/ 1267 w 1683"/>
                <a:gd name="T7" fmla="*/ 0 h 1455"/>
                <a:gd name="T8" fmla="*/ 1683 w 1683"/>
                <a:gd name="T9" fmla="*/ 724 h 1455"/>
                <a:gd name="T10" fmla="*/ 1657 w 1683"/>
                <a:gd name="T11" fmla="*/ 740 h 1455"/>
                <a:gd name="T12" fmla="*/ 1249 w 1683"/>
                <a:gd name="T13" fmla="*/ 32 h 1455"/>
                <a:gd name="T14" fmla="*/ 440 w 1683"/>
                <a:gd name="T15" fmla="*/ 32 h 1455"/>
                <a:gd name="T16" fmla="*/ 37 w 1683"/>
                <a:gd name="T17" fmla="*/ 732 h 1455"/>
                <a:gd name="T18" fmla="*/ 445 w 1683"/>
                <a:gd name="T19" fmla="*/ 1439 h 1455"/>
                <a:gd name="T20" fmla="*/ 419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9" y="1455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4"/>
                  </a:lnTo>
                  <a:lnTo>
                    <a:pt x="1657" y="740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39"/>
                  </a:lnTo>
                  <a:lnTo>
                    <a:pt x="419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9" name="Oval 296">
              <a:extLst>
                <a:ext uri="{FF2B5EF4-FFF2-40B4-BE49-F238E27FC236}">
                  <a16:creationId xmlns:a16="http://schemas.microsoft.com/office/drawing/2014/main" id="{B1062203-3B1A-4F66-B62C-A378E6727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0" name="Oval 297">
              <a:extLst>
                <a:ext uri="{FF2B5EF4-FFF2-40B4-BE49-F238E27FC236}">
                  <a16:creationId xmlns:a16="http://schemas.microsoft.com/office/drawing/2014/main" id="{5FAFA873-701B-4D25-81FF-D5043800C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1" name="Oval 298">
              <a:extLst>
                <a:ext uri="{FF2B5EF4-FFF2-40B4-BE49-F238E27FC236}">
                  <a16:creationId xmlns:a16="http://schemas.microsoft.com/office/drawing/2014/main" id="{F15C54BD-2E55-4595-8747-17E3AF35F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2" name="Oval 299">
              <a:extLst>
                <a:ext uri="{FF2B5EF4-FFF2-40B4-BE49-F238E27FC236}">
                  <a16:creationId xmlns:a16="http://schemas.microsoft.com/office/drawing/2014/main" id="{1D07A6D7-EB2A-47BA-85DA-8342CBDEE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7145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3" name="Oval 300">
              <a:extLst>
                <a:ext uri="{FF2B5EF4-FFF2-40B4-BE49-F238E27FC236}">
                  <a16:creationId xmlns:a16="http://schemas.microsoft.com/office/drawing/2014/main" id="{43091174-0E99-4FBF-8F68-1AAE3464F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3933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4" name="Freeform 301">
              <a:extLst>
                <a:ext uri="{FF2B5EF4-FFF2-40B4-BE49-F238E27FC236}">
                  <a16:creationId xmlns:a16="http://schemas.microsoft.com/office/drawing/2014/main" id="{B884648B-B879-4B6B-A0A6-67883E3C8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1995069"/>
              <a:ext cx="154730" cy="256369"/>
            </a:xfrm>
            <a:custGeom>
              <a:avLst/>
              <a:gdLst>
                <a:gd name="T0" fmla="*/ 30 w 443"/>
                <a:gd name="T1" fmla="*/ 734 h 734"/>
                <a:gd name="T2" fmla="*/ 0 w 443"/>
                <a:gd name="T3" fmla="*/ 718 h 734"/>
                <a:gd name="T4" fmla="*/ 414 w 443"/>
                <a:gd name="T5" fmla="*/ 0 h 734"/>
                <a:gd name="T6" fmla="*/ 443 w 443"/>
                <a:gd name="T7" fmla="*/ 16 h 734"/>
                <a:gd name="T8" fmla="*/ 30 w 443"/>
                <a:gd name="T9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34">
                  <a:moveTo>
                    <a:pt x="30" y="7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443" y="16"/>
                  </a:lnTo>
                  <a:lnTo>
                    <a:pt x="30" y="734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5" name="Freeform 302">
              <a:extLst>
                <a:ext uri="{FF2B5EF4-FFF2-40B4-BE49-F238E27FC236}">
                  <a16:creationId xmlns:a16="http://schemas.microsoft.com/office/drawing/2014/main" id="{597E0FCC-B7C3-4AA0-9BC7-D1B99F00C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1742193"/>
              <a:ext cx="439740" cy="509246"/>
            </a:xfrm>
            <a:custGeom>
              <a:avLst/>
              <a:gdLst>
                <a:gd name="T0" fmla="*/ 419 w 1259"/>
                <a:gd name="T1" fmla="*/ 1458 h 1458"/>
                <a:gd name="T2" fmla="*/ 0 w 1259"/>
                <a:gd name="T3" fmla="*/ 732 h 1458"/>
                <a:gd name="T4" fmla="*/ 421 w 1259"/>
                <a:gd name="T5" fmla="*/ 0 h 1458"/>
                <a:gd name="T6" fmla="*/ 1259 w 1259"/>
                <a:gd name="T7" fmla="*/ 0 h 1458"/>
                <a:gd name="T8" fmla="*/ 1259 w 1259"/>
                <a:gd name="T9" fmla="*/ 32 h 1458"/>
                <a:gd name="T10" fmla="*/ 440 w 1259"/>
                <a:gd name="T11" fmla="*/ 32 h 1458"/>
                <a:gd name="T12" fmla="*/ 37 w 1259"/>
                <a:gd name="T13" fmla="*/ 732 h 1458"/>
                <a:gd name="T14" fmla="*/ 445 w 1259"/>
                <a:gd name="T15" fmla="*/ 1442 h 1458"/>
                <a:gd name="T16" fmla="*/ 419 w 1259"/>
                <a:gd name="T17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1458">
                  <a:moveTo>
                    <a:pt x="419" y="1458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59" y="0"/>
                  </a:lnTo>
                  <a:lnTo>
                    <a:pt x="125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42"/>
                  </a:lnTo>
                  <a:lnTo>
                    <a:pt x="419" y="1458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6" name="Freeform 304">
              <a:extLst>
                <a:ext uri="{FF2B5EF4-FFF2-40B4-BE49-F238E27FC236}">
                  <a16:creationId xmlns:a16="http://schemas.microsoft.com/office/drawing/2014/main" id="{B867D17D-E065-4924-9CF0-660AC585D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6727" y="2015327"/>
              <a:ext cx="955272" cy="967846"/>
            </a:xfrm>
            <a:custGeom>
              <a:avLst/>
              <a:gdLst>
                <a:gd name="T0" fmla="*/ 2735 w 2735"/>
                <a:gd name="T1" fmla="*/ 0 h 2771"/>
                <a:gd name="T2" fmla="*/ 1598 w 2735"/>
                <a:gd name="T3" fmla="*/ 0 h 2771"/>
                <a:gd name="T4" fmla="*/ 0 w 2735"/>
                <a:gd name="T5" fmla="*/ 2771 h 2771"/>
                <a:gd name="T6" fmla="*/ 2735 w 2735"/>
                <a:gd name="T7" fmla="*/ 2771 h 2771"/>
                <a:gd name="T8" fmla="*/ 2735 w 2735"/>
                <a:gd name="T9" fmla="*/ 0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5" h="2771">
                  <a:moveTo>
                    <a:pt x="2735" y="0"/>
                  </a:moveTo>
                  <a:lnTo>
                    <a:pt x="1598" y="0"/>
                  </a:lnTo>
                  <a:lnTo>
                    <a:pt x="0" y="2771"/>
                  </a:lnTo>
                  <a:lnTo>
                    <a:pt x="2735" y="2771"/>
                  </a:lnTo>
                  <a:lnTo>
                    <a:pt x="2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409E65A-15BD-402C-B943-7725FB833226}"/>
              </a:ext>
            </a:extLst>
          </p:cNvPr>
          <p:cNvCxnSpPr>
            <a:cxnSpLocks/>
          </p:cNvCxnSpPr>
          <p:nvPr userDrawn="1"/>
        </p:nvCxnSpPr>
        <p:spPr>
          <a:xfrm>
            <a:off x="4028445" y="2215812"/>
            <a:ext cx="102653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流程图: 准备 187">
            <a:extLst>
              <a:ext uri="{FF2B5EF4-FFF2-40B4-BE49-F238E27FC236}">
                <a16:creationId xmlns:a16="http://schemas.microsoft.com/office/drawing/2014/main" id="{AB33DF40-9E49-470B-BB72-6A3891981501}"/>
              </a:ext>
            </a:extLst>
          </p:cNvPr>
          <p:cNvSpPr/>
          <p:nvPr userDrawn="1"/>
        </p:nvSpPr>
        <p:spPr>
          <a:xfrm>
            <a:off x="5046509" y="1906868"/>
            <a:ext cx="2124758" cy="622245"/>
          </a:xfrm>
          <a:prstGeom prst="flowChartPreparation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06670168-34F9-456A-989A-660B7E1E80AC}"/>
              </a:ext>
            </a:extLst>
          </p:cNvPr>
          <p:cNvCxnSpPr>
            <a:cxnSpLocks/>
          </p:cNvCxnSpPr>
          <p:nvPr userDrawn="1"/>
        </p:nvCxnSpPr>
        <p:spPr>
          <a:xfrm>
            <a:off x="7171267" y="2215812"/>
            <a:ext cx="1026531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37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/>
          <p:cNvSpPr/>
          <p:nvPr userDrawn="1"/>
        </p:nvSpPr>
        <p:spPr>
          <a:xfrm>
            <a:off x="0" y="0"/>
            <a:ext cx="12192000" cy="534572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 userDrawn="1"/>
        </p:nvSpPr>
        <p:spPr>
          <a:xfrm>
            <a:off x="0" y="6323428"/>
            <a:ext cx="12192000" cy="534572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8581292" y="1257351"/>
            <a:ext cx="3221501" cy="4343298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A13AC5E-1C0B-46A5-ABBD-B304736AE599}"/>
              </a:ext>
            </a:extLst>
          </p:cNvPr>
          <p:cNvGrpSpPr/>
          <p:nvPr userDrawn="1"/>
        </p:nvGrpSpPr>
        <p:grpSpPr>
          <a:xfrm>
            <a:off x="10827064" y="20948"/>
            <a:ext cx="1008000" cy="1008000"/>
            <a:chOff x="10879818" y="68025"/>
            <a:chExt cx="1080000" cy="108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B9BA9C1-A9E1-43FC-ABBF-7FBCAA8AE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18" y="68025"/>
              <a:ext cx="1070154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C6E9BEE-AF37-4BEC-86CE-4C87788D9847}"/>
                </a:ext>
              </a:extLst>
            </p:cNvPr>
            <p:cNvSpPr/>
            <p:nvPr/>
          </p:nvSpPr>
          <p:spPr>
            <a:xfrm>
              <a:off x="10879818" y="68025"/>
              <a:ext cx="1080000" cy="1080000"/>
            </a:xfrm>
            <a:prstGeom prst="ellipse">
              <a:avLst/>
            </a:prstGeom>
            <a:noFill/>
            <a:ln>
              <a:solidFill>
                <a:srgbClr val="12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394F15A8-C876-43E2-B397-0D2E91D9D8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0648" y="47173"/>
            <a:ext cx="2849075" cy="4402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教材名称（第</a:t>
            </a:r>
            <a:r>
              <a:rPr lang="en-US" altLang="zh-CN" dirty="0"/>
              <a:t>×</a:t>
            </a:r>
            <a:r>
              <a:rPr lang="zh-CN" altLang="en-US" dirty="0"/>
              <a:t>版）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:a16="http://schemas.microsoft.com/office/drawing/2014/main" id="{F2626FDB-9DC6-493B-B4F7-F271B28CC8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1292" y="5748825"/>
            <a:ext cx="3253772" cy="372904"/>
          </a:xfrm>
          <a:ln>
            <a:solidFill>
              <a:srgbClr val="127FB8"/>
            </a:solidFill>
            <a:prstDash val="dash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请输入图题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38CE03-A677-41F1-8066-14FDD4F9F1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85" y="6365763"/>
            <a:ext cx="2237047" cy="4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6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鸣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B38039C9-33C0-497B-9496-36342A076F0C}"/>
              </a:ext>
            </a:extLst>
          </p:cNvPr>
          <p:cNvGrpSpPr/>
          <p:nvPr userDrawn="1"/>
        </p:nvGrpSpPr>
        <p:grpSpPr>
          <a:xfrm>
            <a:off x="497854" y="596738"/>
            <a:ext cx="3407396" cy="656588"/>
            <a:chOff x="4409879" y="5594301"/>
            <a:chExt cx="3500093" cy="674450"/>
          </a:xfrm>
          <a:solidFill>
            <a:srgbClr val="FFFFFF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42F72B-D2B4-4461-AD31-2F08B8123E68}"/>
                </a:ext>
              </a:extLst>
            </p:cNvPr>
            <p:cNvSpPr/>
            <p:nvPr/>
          </p:nvSpPr>
          <p:spPr>
            <a:xfrm>
              <a:off x="4409879" y="5594301"/>
              <a:ext cx="3500093" cy="6744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0" name="image5.png">
              <a:extLst>
                <a:ext uri="{FF2B5EF4-FFF2-40B4-BE49-F238E27FC236}">
                  <a16:creationId xmlns:a16="http://schemas.microsoft.com/office/drawing/2014/main" id="{C67B92D1-BA03-49B2-AD6B-8B0FDA116C0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3804" y="5594301"/>
              <a:ext cx="3372242" cy="674450"/>
            </a:xfrm>
            <a:prstGeom prst="rect">
              <a:avLst/>
            </a:prstGeom>
            <a:grpFill/>
            <a:ln w="12700">
              <a:miter lim="400000"/>
            </a:ln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057DCC-C7BC-4D5C-8D98-663333BA60FB}"/>
              </a:ext>
            </a:extLst>
          </p:cNvPr>
          <p:cNvGrpSpPr/>
          <p:nvPr userDrawn="1"/>
        </p:nvGrpSpPr>
        <p:grpSpPr>
          <a:xfrm>
            <a:off x="6553126" y="0"/>
            <a:ext cx="5638874" cy="5828744"/>
            <a:chOff x="9505362" y="0"/>
            <a:chExt cx="2686637" cy="2777100"/>
          </a:xfrm>
        </p:grpSpPr>
        <p:sp>
          <p:nvSpPr>
            <p:cNvPr id="12" name="Freeform 215">
              <a:extLst>
                <a:ext uri="{FF2B5EF4-FFF2-40B4-BE49-F238E27FC236}">
                  <a16:creationId xmlns:a16="http://schemas.microsoft.com/office/drawing/2014/main" id="{2E158750-CF9F-4217-AD57-A6B9B94E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Freeform 216">
              <a:extLst>
                <a:ext uri="{FF2B5EF4-FFF2-40B4-BE49-F238E27FC236}">
                  <a16:creationId xmlns:a16="http://schemas.microsoft.com/office/drawing/2014/main" id="{29671A60-4790-4F00-960E-5F0DFB010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1494206"/>
              <a:ext cx="578752" cy="500863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Freeform 217">
              <a:extLst>
                <a:ext uri="{FF2B5EF4-FFF2-40B4-BE49-F238E27FC236}">
                  <a16:creationId xmlns:a16="http://schemas.microsoft.com/office/drawing/2014/main" id="{80047B48-5B5E-4631-821F-A9C3329DD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998233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5" name="Freeform 218">
              <a:extLst>
                <a:ext uri="{FF2B5EF4-FFF2-40B4-BE49-F238E27FC236}">
                  <a16:creationId xmlns:a16="http://schemas.microsoft.com/office/drawing/2014/main" id="{8EC1E953-4433-4991-837D-6EECFF584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6" name="Freeform 219">
              <a:extLst>
                <a:ext uri="{FF2B5EF4-FFF2-40B4-BE49-F238E27FC236}">
                  <a16:creationId xmlns:a16="http://schemas.microsoft.com/office/drawing/2014/main" id="{9A1E9682-4AB9-400A-A1EE-C17B136B7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8812" y="494925"/>
              <a:ext cx="578752" cy="501561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7" name="Freeform 220">
              <a:extLst>
                <a:ext uri="{FF2B5EF4-FFF2-40B4-BE49-F238E27FC236}">
                  <a16:creationId xmlns:a16="http://schemas.microsoft.com/office/drawing/2014/main" id="{B0E3FF97-E61C-4257-9EF4-F70DBC268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" name="Freeform 221">
              <a:extLst>
                <a:ext uri="{FF2B5EF4-FFF2-40B4-BE49-F238E27FC236}">
                  <a16:creationId xmlns:a16="http://schemas.microsoft.com/office/drawing/2014/main" id="{EB110E90-230E-46FC-9CE7-8C29BFFAD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9130" y="0"/>
              <a:ext cx="1491062" cy="108240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9" name="Freeform 222">
              <a:extLst>
                <a:ext uri="{FF2B5EF4-FFF2-40B4-BE49-F238E27FC236}">
                  <a16:creationId xmlns:a16="http://schemas.microsoft.com/office/drawing/2014/main" id="{B5BA7A2B-824A-4566-AFC3-749F3A5D9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0" name="Freeform 223">
              <a:extLst>
                <a:ext uri="{FF2B5EF4-FFF2-40B4-BE49-F238E27FC236}">
                  <a16:creationId xmlns:a16="http://schemas.microsoft.com/office/drawing/2014/main" id="{DBA2FDE3-A9A9-493A-BB2B-CCF9F9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8272" y="494925"/>
              <a:ext cx="269292" cy="359755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Freeform 224">
              <a:extLst>
                <a:ext uri="{FF2B5EF4-FFF2-40B4-BE49-F238E27FC236}">
                  <a16:creationId xmlns:a16="http://schemas.microsoft.com/office/drawing/2014/main" id="{C9EC8B02-8A44-4302-8B58-68495362B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2" name="Freeform 225">
              <a:extLst>
                <a:ext uri="{FF2B5EF4-FFF2-40B4-BE49-F238E27FC236}">
                  <a16:creationId xmlns:a16="http://schemas.microsoft.com/office/drawing/2014/main" id="{81C478A2-12F2-4483-9837-4DFA41160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370" y="0"/>
              <a:ext cx="444629" cy="164544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3" name="Freeform 226">
              <a:extLst>
                <a:ext uri="{FF2B5EF4-FFF2-40B4-BE49-F238E27FC236}">
                  <a16:creationId xmlns:a16="http://schemas.microsoft.com/office/drawing/2014/main" id="{13EB9B98-9654-45AD-9ED8-BFA01CD9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4" name="Freeform 227">
              <a:extLst>
                <a:ext uri="{FF2B5EF4-FFF2-40B4-BE49-F238E27FC236}">
                  <a16:creationId xmlns:a16="http://schemas.microsoft.com/office/drawing/2014/main" id="{9B425D4C-F328-419C-90A6-3DF003E89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6004" y="0"/>
              <a:ext cx="605995" cy="108240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5" name="Freeform 228">
              <a:extLst>
                <a:ext uri="{FF2B5EF4-FFF2-40B4-BE49-F238E27FC236}">
                  <a16:creationId xmlns:a16="http://schemas.microsoft.com/office/drawing/2014/main" id="{2BD1A899-F346-4C19-BB84-948082484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6" name="Freeform 229">
              <a:extLst>
                <a:ext uri="{FF2B5EF4-FFF2-40B4-BE49-F238E27FC236}">
                  <a16:creationId xmlns:a16="http://schemas.microsoft.com/office/drawing/2014/main" id="{CF5D5BED-1B36-4DCE-8E3E-5C3AEE0FB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0"/>
              <a:ext cx="578402" cy="250781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7" name="Freeform 230">
              <a:extLst>
                <a:ext uri="{FF2B5EF4-FFF2-40B4-BE49-F238E27FC236}">
                  <a16:creationId xmlns:a16="http://schemas.microsoft.com/office/drawing/2014/main" id="{5A43612D-465A-4480-882A-0D4B77E4D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5051" y="1003123"/>
              <a:ext cx="578752" cy="500514"/>
            </a:xfrm>
            <a:custGeom>
              <a:avLst/>
              <a:gdLst>
                <a:gd name="T0" fmla="*/ 413 w 1657"/>
                <a:gd name="T1" fmla="*/ 1433 h 1433"/>
                <a:gd name="T2" fmla="*/ 0 w 1657"/>
                <a:gd name="T3" fmla="*/ 715 h 1433"/>
                <a:gd name="T4" fmla="*/ 413 w 1657"/>
                <a:gd name="T5" fmla="*/ 0 h 1433"/>
                <a:gd name="T6" fmla="*/ 1243 w 1657"/>
                <a:gd name="T7" fmla="*/ 0 h 1433"/>
                <a:gd name="T8" fmla="*/ 1657 w 1657"/>
                <a:gd name="T9" fmla="*/ 715 h 1433"/>
                <a:gd name="T10" fmla="*/ 1243 w 1657"/>
                <a:gd name="T11" fmla="*/ 1433 h 1433"/>
                <a:gd name="T12" fmla="*/ 413 w 1657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3">
                  <a:moveTo>
                    <a:pt x="413" y="1433"/>
                  </a:moveTo>
                  <a:lnTo>
                    <a:pt x="0" y="715"/>
                  </a:lnTo>
                  <a:lnTo>
                    <a:pt x="413" y="0"/>
                  </a:lnTo>
                  <a:lnTo>
                    <a:pt x="1243" y="0"/>
                  </a:lnTo>
                  <a:lnTo>
                    <a:pt x="1657" y="715"/>
                  </a:lnTo>
                  <a:lnTo>
                    <a:pt x="1243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8" name="Freeform 231">
              <a:extLst>
                <a:ext uri="{FF2B5EF4-FFF2-40B4-BE49-F238E27FC236}">
                  <a16:creationId xmlns:a16="http://schemas.microsoft.com/office/drawing/2014/main" id="{89E1EFC4-6124-4295-9E2A-AAECA896B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9" name="Freeform 232">
              <a:extLst>
                <a:ext uri="{FF2B5EF4-FFF2-40B4-BE49-F238E27FC236}">
                  <a16:creationId xmlns:a16="http://schemas.microsoft.com/office/drawing/2014/main" id="{86BB9191-8697-466F-9DC2-3F7B89F00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3312" y="1746035"/>
              <a:ext cx="578402" cy="501561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0" name="Freeform 233">
              <a:extLst>
                <a:ext uri="{FF2B5EF4-FFF2-40B4-BE49-F238E27FC236}">
                  <a16:creationId xmlns:a16="http://schemas.microsoft.com/office/drawing/2014/main" id="{C8832C98-5F09-40F4-BBDD-A9E956F7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1" name="Freeform 234">
              <a:extLst>
                <a:ext uri="{FF2B5EF4-FFF2-40B4-BE49-F238E27FC236}">
                  <a16:creationId xmlns:a16="http://schemas.microsoft.com/office/drawing/2014/main" id="{FB460915-4010-456A-9A86-4322AF3F7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3622" y="1494206"/>
              <a:ext cx="577704" cy="500863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2" name="Freeform 235">
              <a:extLst>
                <a:ext uri="{FF2B5EF4-FFF2-40B4-BE49-F238E27FC236}">
                  <a16:creationId xmlns:a16="http://schemas.microsoft.com/office/drawing/2014/main" id="{1612B883-E0EC-4C33-B879-55F1053A3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close/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3" name="Freeform 236">
              <a:extLst>
                <a:ext uri="{FF2B5EF4-FFF2-40B4-BE49-F238E27FC236}">
                  <a16:creationId xmlns:a16="http://schemas.microsoft.com/office/drawing/2014/main" id="{4552DF53-4AC9-4E32-80DE-45822260E5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9817" y="1687356"/>
              <a:ext cx="538585" cy="3457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4" name="Freeform 238">
              <a:extLst>
                <a:ext uri="{FF2B5EF4-FFF2-40B4-BE49-F238E27FC236}">
                  <a16:creationId xmlns:a16="http://schemas.microsoft.com/office/drawing/2014/main" id="{7C4F9896-1227-4BEA-9A8A-B8DEEAE8C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769" y="1577334"/>
              <a:ext cx="541379" cy="286058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5" name="Freeform 239">
              <a:extLst>
                <a:ext uri="{FF2B5EF4-FFF2-40B4-BE49-F238E27FC236}">
                  <a16:creationId xmlns:a16="http://schemas.microsoft.com/office/drawing/2014/main" id="{632D20F1-D48C-42C5-9AB5-87A828C8D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close/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6" name="Freeform 240">
              <a:extLst>
                <a:ext uri="{FF2B5EF4-FFF2-40B4-BE49-F238E27FC236}">
                  <a16:creationId xmlns:a16="http://schemas.microsoft.com/office/drawing/2014/main" id="{B1572EA9-4DFB-4F83-A573-CFC4954AF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05962" y="1619247"/>
              <a:ext cx="54836" cy="20782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7" name="Freeform 242">
              <a:extLst>
                <a:ext uri="{FF2B5EF4-FFF2-40B4-BE49-F238E27FC236}">
                  <a16:creationId xmlns:a16="http://schemas.microsoft.com/office/drawing/2014/main" id="{A5F32F3B-63C7-489E-8E65-C80AC6B27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0908" y="1577334"/>
              <a:ext cx="563733" cy="286058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8" name="Freeform 243">
              <a:extLst>
                <a:ext uri="{FF2B5EF4-FFF2-40B4-BE49-F238E27FC236}">
                  <a16:creationId xmlns:a16="http://schemas.microsoft.com/office/drawing/2014/main" id="{6F7293E2-FB78-49FF-AEAE-1EDC9CBE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503" y="1248315"/>
              <a:ext cx="578402" cy="500514"/>
            </a:xfrm>
            <a:custGeom>
              <a:avLst/>
              <a:gdLst>
                <a:gd name="T0" fmla="*/ 413 w 1656"/>
                <a:gd name="T1" fmla="*/ 1433 h 1433"/>
                <a:gd name="T2" fmla="*/ 0 w 1656"/>
                <a:gd name="T3" fmla="*/ 718 h 1433"/>
                <a:gd name="T4" fmla="*/ 413 w 1656"/>
                <a:gd name="T5" fmla="*/ 0 h 1433"/>
                <a:gd name="T6" fmla="*/ 1240 w 1656"/>
                <a:gd name="T7" fmla="*/ 0 h 1433"/>
                <a:gd name="T8" fmla="*/ 1656 w 1656"/>
                <a:gd name="T9" fmla="*/ 718 h 1433"/>
                <a:gd name="T10" fmla="*/ 1240 w 1656"/>
                <a:gd name="T11" fmla="*/ 1433 h 1433"/>
                <a:gd name="T12" fmla="*/ 413 w 1656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3">
                  <a:moveTo>
                    <a:pt x="413" y="1433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9" name="Freeform 244">
              <a:extLst>
                <a:ext uri="{FF2B5EF4-FFF2-40B4-BE49-F238E27FC236}">
                  <a16:creationId xmlns:a16="http://schemas.microsoft.com/office/drawing/2014/main" id="{B8B359EE-600F-4889-8352-CE80A697F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96" y="1357290"/>
              <a:ext cx="281517" cy="282565"/>
            </a:xfrm>
            <a:custGeom>
              <a:avLst/>
              <a:gdLst>
                <a:gd name="T0" fmla="*/ 806 w 806"/>
                <a:gd name="T1" fmla="*/ 555 h 809"/>
                <a:gd name="T2" fmla="*/ 555 w 806"/>
                <a:gd name="T3" fmla="*/ 555 h 809"/>
                <a:gd name="T4" fmla="*/ 555 w 806"/>
                <a:gd name="T5" fmla="*/ 809 h 809"/>
                <a:gd name="T6" fmla="*/ 251 w 806"/>
                <a:gd name="T7" fmla="*/ 809 h 809"/>
                <a:gd name="T8" fmla="*/ 251 w 806"/>
                <a:gd name="T9" fmla="*/ 555 h 809"/>
                <a:gd name="T10" fmla="*/ 0 w 806"/>
                <a:gd name="T11" fmla="*/ 555 h 809"/>
                <a:gd name="T12" fmla="*/ 0 w 806"/>
                <a:gd name="T13" fmla="*/ 254 h 809"/>
                <a:gd name="T14" fmla="*/ 251 w 806"/>
                <a:gd name="T15" fmla="*/ 254 h 809"/>
                <a:gd name="T16" fmla="*/ 251 w 806"/>
                <a:gd name="T17" fmla="*/ 0 h 809"/>
                <a:gd name="T18" fmla="*/ 555 w 806"/>
                <a:gd name="T19" fmla="*/ 0 h 809"/>
                <a:gd name="T20" fmla="*/ 555 w 806"/>
                <a:gd name="T21" fmla="*/ 254 h 809"/>
                <a:gd name="T22" fmla="*/ 806 w 806"/>
                <a:gd name="T23" fmla="*/ 254 h 809"/>
                <a:gd name="T24" fmla="*/ 806 w 806"/>
                <a:gd name="T25" fmla="*/ 55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809">
                  <a:moveTo>
                    <a:pt x="806" y="555"/>
                  </a:moveTo>
                  <a:lnTo>
                    <a:pt x="555" y="555"/>
                  </a:lnTo>
                  <a:lnTo>
                    <a:pt x="555" y="809"/>
                  </a:lnTo>
                  <a:lnTo>
                    <a:pt x="251" y="809"/>
                  </a:lnTo>
                  <a:lnTo>
                    <a:pt x="251" y="555"/>
                  </a:lnTo>
                  <a:lnTo>
                    <a:pt x="0" y="555"/>
                  </a:lnTo>
                  <a:lnTo>
                    <a:pt x="0" y="254"/>
                  </a:lnTo>
                  <a:lnTo>
                    <a:pt x="251" y="254"/>
                  </a:lnTo>
                  <a:lnTo>
                    <a:pt x="251" y="0"/>
                  </a:lnTo>
                  <a:lnTo>
                    <a:pt x="555" y="0"/>
                  </a:lnTo>
                  <a:lnTo>
                    <a:pt x="555" y="254"/>
                  </a:lnTo>
                  <a:lnTo>
                    <a:pt x="806" y="254"/>
                  </a:lnTo>
                  <a:lnTo>
                    <a:pt x="806" y="555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0" name="Freeform 245">
              <a:extLst>
                <a:ext uri="{FF2B5EF4-FFF2-40B4-BE49-F238E27FC236}">
                  <a16:creationId xmlns:a16="http://schemas.microsoft.com/office/drawing/2014/main" id="{2E4C671B-4A31-4D5B-9E25-B040D459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272" y="1492460"/>
              <a:ext cx="588881" cy="510992"/>
            </a:xfrm>
            <a:custGeom>
              <a:avLst/>
              <a:gdLst>
                <a:gd name="T0" fmla="*/ 1259 w 1686"/>
                <a:gd name="T1" fmla="*/ 1463 h 1463"/>
                <a:gd name="T2" fmla="*/ 424 w 1686"/>
                <a:gd name="T3" fmla="*/ 1463 h 1463"/>
                <a:gd name="T4" fmla="*/ 0 w 1686"/>
                <a:gd name="T5" fmla="*/ 731 h 1463"/>
                <a:gd name="T6" fmla="*/ 424 w 1686"/>
                <a:gd name="T7" fmla="*/ 0 h 1463"/>
                <a:gd name="T8" fmla="*/ 1267 w 1686"/>
                <a:gd name="T9" fmla="*/ 0 h 1463"/>
                <a:gd name="T10" fmla="*/ 1686 w 1686"/>
                <a:gd name="T11" fmla="*/ 723 h 1463"/>
                <a:gd name="T12" fmla="*/ 1657 w 1686"/>
                <a:gd name="T13" fmla="*/ 739 h 1463"/>
                <a:gd name="T14" fmla="*/ 1249 w 1686"/>
                <a:gd name="T15" fmla="*/ 32 h 1463"/>
                <a:gd name="T16" fmla="*/ 443 w 1686"/>
                <a:gd name="T17" fmla="*/ 32 h 1463"/>
                <a:gd name="T18" fmla="*/ 37 w 1686"/>
                <a:gd name="T19" fmla="*/ 731 h 1463"/>
                <a:gd name="T20" fmla="*/ 443 w 1686"/>
                <a:gd name="T21" fmla="*/ 1431 h 1463"/>
                <a:gd name="T22" fmla="*/ 1259 w 1686"/>
                <a:gd name="T23" fmla="*/ 1431 h 1463"/>
                <a:gd name="T24" fmla="*/ 1259 w 1686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6" h="1463">
                  <a:moveTo>
                    <a:pt x="1259" y="1463"/>
                  </a:moveTo>
                  <a:lnTo>
                    <a:pt x="424" y="1463"/>
                  </a:lnTo>
                  <a:lnTo>
                    <a:pt x="0" y="731"/>
                  </a:lnTo>
                  <a:lnTo>
                    <a:pt x="424" y="0"/>
                  </a:lnTo>
                  <a:lnTo>
                    <a:pt x="1267" y="0"/>
                  </a:lnTo>
                  <a:lnTo>
                    <a:pt x="1686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3" y="32"/>
                  </a:lnTo>
                  <a:lnTo>
                    <a:pt x="37" y="731"/>
                  </a:lnTo>
                  <a:lnTo>
                    <a:pt x="443" y="1431"/>
                  </a:lnTo>
                  <a:lnTo>
                    <a:pt x="1259" y="1431"/>
                  </a:lnTo>
                  <a:lnTo>
                    <a:pt x="1259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1" name="Oval 246">
              <a:extLst>
                <a:ext uri="{FF2B5EF4-FFF2-40B4-BE49-F238E27FC236}">
                  <a16:creationId xmlns:a16="http://schemas.microsoft.com/office/drawing/2014/main" id="{D9E3B6B2-6A42-4E1E-92DD-67CFB1DA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718092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2" name="Oval 247">
              <a:extLst>
                <a:ext uri="{FF2B5EF4-FFF2-40B4-BE49-F238E27FC236}">
                  <a16:creationId xmlns:a16="http://schemas.microsoft.com/office/drawing/2014/main" id="{B394E199-1619-4F3F-9D58-6D892A510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718092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3" name="Oval 248">
              <a:extLst>
                <a:ext uri="{FF2B5EF4-FFF2-40B4-BE49-F238E27FC236}">
                  <a16:creationId xmlns:a16="http://schemas.microsoft.com/office/drawing/2014/main" id="{8400D33E-53BA-4BF1-826E-E85EBB8D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4" name="Oval 249">
              <a:extLst>
                <a:ext uri="{FF2B5EF4-FFF2-40B4-BE49-F238E27FC236}">
                  <a16:creationId xmlns:a16="http://schemas.microsoft.com/office/drawing/2014/main" id="{14DD0E6E-4127-4A4A-B7F2-A11AF16D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5" name="Oval 250">
              <a:extLst>
                <a:ext uri="{FF2B5EF4-FFF2-40B4-BE49-F238E27FC236}">
                  <a16:creationId xmlns:a16="http://schemas.microsoft.com/office/drawing/2014/main" id="{8A327E82-F2EC-45E5-9A0E-B42E4F3AB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6" name="Oval 251">
              <a:extLst>
                <a:ext uri="{FF2B5EF4-FFF2-40B4-BE49-F238E27FC236}">
                  <a16:creationId xmlns:a16="http://schemas.microsoft.com/office/drawing/2014/main" id="{73685BC1-5641-4CB4-A65E-66D6C03D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7" name="Freeform 252">
              <a:extLst>
                <a:ext uri="{FF2B5EF4-FFF2-40B4-BE49-F238E27FC236}">
                  <a16:creationId xmlns:a16="http://schemas.microsoft.com/office/drawing/2014/main" id="{7E52619A-99CA-40BF-A259-C6C8B9B5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743960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29 h 739"/>
                <a:gd name="T4" fmla="*/ 438 w 1681"/>
                <a:gd name="T5" fmla="*/ 29 h 739"/>
                <a:gd name="T6" fmla="*/ 27 w 1681"/>
                <a:gd name="T7" fmla="*/ 739 h 739"/>
                <a:gd name="T8" fmla="*/ 0 w 1681"/>
                <a:gd name="T9" fmla="*/ 723 h 739"/>
                <a:gd name="T10" fmla="*/ 419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29"/>
                  </a:lnTo>
                  <a:lnTo>
                    <a:pt x="438" y="29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9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8" name="Oval 253">
              <a:extLst>
                <a:ext uri="{FF2B5EF4-FFF2-40B4-BE49-F238E27FC236}">
                  <a16:creationId xmlns:a16="http://schemas.microsoft.com/office/drawing/2014/main" id="{B38724E1-A53C-4CB7-8129-2773684BB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968544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49" name="Oval 254">
              <a:extLst>
                <a:ext uri="{FF2B5EF4-FFF2-40B4-BE49-F238E27FC236}">
                  <a16:creationId xmlns:a16="http://schemas.microsoft.com/office/drawing/2014/main" id="{583556A9-4290-478C-BEDA-94C7E04E5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0" name="Oval 255">
              <a:extLst>
                <a:ext uri="{FF2B5EF4-FFF2-40B4-BE49-F238E27FC236}">
                  <a16:creationId xmlns:a16="http://schemas.microsoft.com/office/drawing/2014/main" id="{09511992-1E40-4D57-8F93-5CD67773F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71881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1" name="Oval 256">
              <a:extLst>
                <a:ext uri="{FF2B5EF4-FFF2-40B4-BE49-F238E27FC236}">
                  <a16:creationId xmlns:a16="http://schemas.microsoft.com/office/drawing/2014/main" id="{2ED7C36E-7187-460F-B404-44433E3EF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1217579"/>
              <a:ext cx="6252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2" name="Oval 257">
              <a:extLst>
                <a:ext uri="{FF2B5EF4-FFF2-40B4-BE49-F238E27FC236}">
                  <a16:creationId xmlns:a16="http://schemas.microsoft.com/office/drawing/2014/main" id="{DF61E30A-ECF9-440C-A34F-2B82F7F7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71881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3" name="Oval 258">
              <a:extLst>
                <a:ext uri="{FF2B5EF4-FFF2-40B4-BE49-F238E27FC236}">
                  <a16:creationId xmlns:a16="http://schemas.microsoft.com/office/drawing/2014/main" id="{DDF92771-6DD2-4D76-8DF3-A6B7FA5DF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4" name="Freeform 259">
              <a:extLst>
                <a:ext uri="{FF2B5EF4-FFF2-40B4-BE49-F238E27FC236}">
                  <a16:creationId xmlns:a16="http://schemas.microsoft.com/office/drawing/2014/main" id="{C73EEAC8-BE53-4F93-A85B-88B545BEB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4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4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5" name="Oval 260">
              <a:extLst>
                <a:ext uri="{FF2B5EF4-FFF2-40B4-BE49-F238E27FC236}">
                  <a16:creationId xmlns:a16="http://schemas.microsoft.com/office/drawing/2014/main" id="{5D126E49-C9DF-4C30-9921-2CCB382E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468031"/>
              <a:ext cx="62521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6" name="Freeform 261">
              <a:extLst>
                <a:ext uri="{FF2B5EF4-FFF2-40B4-BE49-F238E27FC236}">
                  <a16:creationId xmlns:a16="http://schemas.microsoft.com/office/drawing/2014/main" id="{8610BE05-CB65-48A4-9612-29ADC4733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1497000"/>
              <a:ext cx="153682" cy="255670"/>
            </a:xfrm>
            <a:custGeom>
              <a:avLst/>
              <a:gdLst>
                <a:gd name="T0" fmla="*/ 27 w 440"/>
                <a:gd name="T1" fmla="*/ 732 h 732"/>
                <a:gd name="T2" fmla="*/ 0 w 440"/>
                <a:gd name="T3" fmla="*/ 716 h 732"/>
                <a:gd name="T4" fmla="*/ 411 w 440"/>
                <a:gd name="T5" fmla="*/ 0 h 732"/>
                <a:gd name="T6" fmla="*/ 440 w 440"/>
                <a:gd name="T7" fmla="*/ 16 h 732"/>
                <a:gd name="T8" fmla="*/ 27 w 44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2">
                  <a:moveTo>
                    <a:pt x="27" y="732"/>
                  </a:moveTo>
                  <a:lnTo>
                    <a:pt x="0" y="716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2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7" name="Oval 262">
              <a:extLst>
                <a:ext uri="{FF2B5EF4-FFF2-40B4-BE49-F238E27FC236}">
                  <a16:creationId xmlns:a16="http://schemas.microsoft.com/office/drawing/2014/main" id="{02AFAEA6-A1C7-4057-9965-9BCB975E6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1719839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8" name="Oval 263">
              <a:extLst>
                <a:ext uri="{FF2B5EF4-FFF2-40B4-BE49-F238E27FC236}">
                  <a16:creationId xmlns:a16="http://schemas.microsoft.com/office/drawing/2014/main" id="{9383EA7B-5EE1-417D-B0CE-0441B30B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1470106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9" name="Freeform 264">
              <a:extLst>
                <a:ext uri="{FF2B5EF4-FFF2-40B4-BE49-F238E27FC236}">
                  <a16:creationId xmlns:a16="http://schemas.microsoft.com/office/drawing/2014/main" id="{9748E6CF-6484-45F5-92C0-E62782EB3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3232" y="12444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0" name="Oval 265">
              <a:extLst>
                <a:ext uri="{FF2B5EF4-FFF2-40B4-BE49-F238E27FC236}">
                  <a16:creationId xmlns:a16="http://schemas.microsoft.com/office/drawing/2014/main" id="{5CC5D5C3-8364-4177-8865-EAACA2A3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4673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1" name="Oval 266">
              <a:extLst>
                <a:ext uri="{FF2B5EF4-FFF2-40B4-BE49-F238E27FC236}">
                  <a16:creationId xmlns:a16="http://schemas.microsoft.com/office/drawing/2014/main" id="{7A3BEA05-5022-4701-A7E4-623289E0D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21757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2" name="Freeform 267">
              <a:extLst>
                <a:ext uri="{FF2B5EF4-FFF2-40B4-BE49-F238E27FC236}">
                  <a16:creationId xmlns:a16="http://schemas.microsoft.com/office/drawing/2014/main" id="{E112503E-41EF-41DB-ACFF-2B0FD7D1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495973"/>
              <a:ext cx="153682" cy="25532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3" name="Oval 268">
              <a:extLst>
                <a:ext uri="{FF2B5EF4-FFF2-40B4-BE49-F238E27FC236}">
                  <a16:creationId xmlns:a16="http://schemas.microsoft.com/office/drawing/2014/main" id="{102F207D-4F74-4407-B368-6A04EB727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718811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4" name="Oval 269">
              <a:extLst>
                <a:ext uri="{FF2B5EF4-FFF2-40B4-BE49-F238E27FC236}">
                  <a16:creationId xmlns:a16="http://schemas.microsoft.com/office/drawing/2014/main" id="{4FAA0826-8426-46AF-962B-1408AF3C4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5470" y="468031"/>
              <a:ext cx="61473" cy="6217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5" name="Freeform 270">
              <a:extLst>
                <a:ext uri="{FF2B5EF4-FFF2-40B4-BE49-F238E27FC236}">
                  <a16:creationId xmlns:a16="http://schemas.microsoft.com/office/drawing/2014/main" id="{BCE13940-1838-4E9B-90A3-A91AEF868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7066" y="245192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6" name="Oval 271">
              <a:extLst>
                <a:ext uri="{FF2B5EF4-FFF2-40B4-BE49-F238E27FC236}">
                  <a16:creationId xmlns:a16="http://schemas.microsoft.com/office/drawing/2014/main" id="{EB6C92D7-705D-480F-9D88-52B0BF50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21794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7" name="Freeform 272">
              <a:extLst>
                <a:ext uri="{FF2B5EF4-FFF2-40B4-BE49-F238E27FC236}">
                  <a16:creationId xmlns:a16="http://schemas.microsoft.com/office/drawing/2014/main" id="{E3CAF0A8-465A-4380-9CED-73370C50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748500"/>
              <a:ext cx="153682" cy="25532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8" name="Oval 273">
              <a:extLst>
                <a:ext uri="{FF2B5EF4-FFF2-40B4-BE49-F238E27FC236}">
                  <a16:creationId xmlns:a16="http://schemas.microsoft.com/office/drawing/2014/main" id="{3EBE8472-030E-49D5-936E-FF713F908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0661" y="971339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69" name="Oval 274">
              <a:extLst>
                <a:ext uri="{FF2B5EF4-FFF2-40B4-BE49-F238E27FC236}">
                  <a16:creationId xmlns:a16="http://schemas.microsoft.com/office/drawing/2014/main" id="{79638877-52CB-400E-BD6E-3CD03B4DD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362" y="720558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0" name="Freeform 275">
              <a:extLst>
                <a:ext uri="{FF2B5EF4-FFF2-40B4-BE49-F238E27FC236}">
                  <a16:creationId xmlns:a16="http://schemas.microsoft.com/office/drawing/2014/main" id="{B5E9CFA5-84AC-486F-9155-E339032E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2915" y="1244473"/>
              <a:ext cx="438692" cy="510992"/>
            </a:xfrm>
            <a:custGeom>
              <a:avLst/>
              <a:gdLst>
                <a:gd name="T0" fmla="*/ 1256 w 1256"/>
                <a:gd name="T1" fmla="*/ 1463 h 1463"/>
                <a:gd name="T2" fmla="*/ 421 w 1256"/>
                <a:gd name="T3" fmla="*/ 1463 h 1463"/>
                <a:gd name="T4" fmla="*/ 0 w 1256"/>
                <a:gd name="T5" fmla="*/ 731 h 1463"/>
                <a:gd name="T6" fmla="*/ 421 w 1256"/>
                <a:gd name="T7" fmla="*/ 0 h 1463"/>
                <a:gd name="T8" fmla="*/ 1256 w 1256"/>
                <a:gd name="T9" fmla="*/ 0 h 1463"/>
                <a:gd name="T10" fmla="*/ 1256 w 1256"/>
                <a:gd name="T11" fmla="*/ 32 h 1463"/>
                <a:gd name="T12" fmla="*/ 440 w 1256"/>
                <a:gd name="T13" fmla="*/ 32 h 1463"/>
                <a:gd name="T14" fmla="*/ 37 w 1256"/>
                <a:gd name="T15" fmla="*/ 731 h 1463"/>
                <a:gd name="T16" fmla="*/ 440 w 1256"/>
                <a:gd name="T17" fmla="*/ 1431 h 1463"/>
                <a:gd name="T18" fmla="*/ 1256 w 1256"/>
                <a:gd name="T19" fmla="*/ 1431 h 1463"/>
                <a:gd name="T20" fmla="*/ 1256 w 1256"/>
                <a:gd name="T21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1463">
                  <a:moveTo>
                    <a:pt x="1256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56" y="0"/>
                  </a:lnTo>
                  <a:lnTo>
                    <a:pt x="1256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6" y="1431"/>
                  </a:lnTo>
                  <a:lnTo>
                    <a:pt x="1256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1" name="Oval 276">
              <a:extLst>
                <a:ext uri="{FF2B5EF4-FFF2-40B4-BE49-F238E27FC236}">
                  <a16:creationId xmlns:a16="http://schemas.microsoft.com/office/drawing/2014/main" id="{C80E21E8-0B71-4654-AF7A-E3E4E1C0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1470106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2" name="Oval 277">
              <a:extLst>
                <a:ext uri="{FF2B5EF4-FFF2-40B4-BE49-F238E27FC236}">
                  <a16:creationId xmlns:a16="http://schemas.microsoft.com/office/drawing/2014/main" id="{5DAFB5A4-B7FF-4A33-9167-5CE1BA6E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219325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3" name="Oval 278">
              <a:extLst>
                <a:ext uri="{FF2B5EF4-FFF2-40B4-BE49-F238E27FC236}">
                  <a16:creationId xmlns:a16="http://schemas.microsoft.com/office/drawing/2014/main" id="{773DBA14-42FF-4F81-8DCB-75F47ED1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4" name="Oval 279">
              <a:extLst>
                <a:ext uri="{FF2B5EF4-FFF2-40B4-BE49-F238E27FC236}">
                  <a16:creationId xmlns:a16="http://schemas.microsoft.com/office/drawing/2014/main" id="{D55D518D-F046-4C82-8FDE-4FCDAA2D8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172" y="1219325"/>
              <a:ext cx="6217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5" name="Freeform 280">
              <a:extLst>
                <a:ext uri="{FF2B5EF4-FFF2-40B4-BE49-F238E27FC236}">
                  <a16:creationId xmlns:a16="http://schemas.microsoft.com/office/drawing/2014/main" id="{8ACCE49A-95EF-4415-AA52-2953DFB24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319" y="993693"/>
              <a:ext cx="587833" cy="508198"/>
            </a:xfrm>
            <a:custGeom>
              <a:avLst/>
              <a:gdLst>
                <a:gd name="T0" fmla="*/ 416 w 1683"/>
                <a:gd name="T1" fmla="*/ 1455 h 1455"/>
                <a:gd name="T2" fmla="*/ 0 w 1683"/>
                <a:gd name="T3" fmla="*/ 731 h 1455"/>
                <a:gd name="T4" fmla="*/ 421 w 1683"/>
                <a:gd name="T5" fmla="*/ 0 h 1455"/>
                <a:gd name="T6" fmla="*/ 1264 w 1683"/>
                <a:gd name="T7" fmla="*/ 0 h 1455"/>
                <a:gd name="T8" fmla="*/ 1683 w 1683"/>
                <a:gd name="T9" fmla="*/ 723 h 1455"/>
                <a:gd name="T10" fmla="*/ 1654 w 1683"/>
                <a:gd name="T11" fmla="*/ 739 h 1455"/>
                <a:gd name="T12" fmla="*/ 1246 w 1683"/>
                <a:gd name="T13" fmla="*/ 32 h 1455"/>
                <a:gd name="T14" fmla="*/ 440 w 1683"/>
                <a:gd name="T15" fmla="*/ 32 h 1455"/>
                <a:gd name="T16" fmla="*/ 34 w 1683"/>
                <a:gd name="T17" fmla="*/ 731 h 1455"/>
                <a:gd name="T18" fmla="*/ 442 w 1683"/>
                <a:gd name="T19" fmla="*/ 1439 h 1455"/>
                <a:gd name="T20" fmla="*/ 416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6" y="1455"/>
                  </a:moveTo>
                  <a:lnTo>
                    <a:pt x="0" y="731"/>
                  </a:lnTo>
                  <a:lnTo>
                    <a:pt x="421" y="0"/>
                  </a:lnTo>
                  <a:lnTo>
                    <a:pt x="1264" y="0"/>
                  </a:lnTo>
                  <a:lnTo>
                    <a:pt x="1683" y="723"/>
                  </a:lnTo>
                  <a:lnTo>
                    <a:pt x="1654" y="739"/>
                  </a:lnTo>
                  <a:lnTo>
                    <a:pt x="1246" y="32"/>
                  </a:lnTo>
                  <a:lnTo>
                    <a:pt x="440" y="32"/>
                  </a:lnTo>
                  <a:lnTo>
                    <a:pt x="34" y="731"/>
                  </a:lnTo>
                  <a:lnTo>
                    <a:pt x="442" y="1439"/>
                  </a:lnTo>
                  <a:lnTo>
                    <a:pt x="416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6" name="Oval 281">
              <a:extLst>
                <a:ext uri="{FF2B5EF4-FFF2-40B4-BE49-F238E27FC236}">
                  <a16:creationId xmlns:a16="http://schemas.microsoft.com/office/drawing/2014/main" id="{208BE96A-F0E5-4423-8CB4-131B1B863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4423" y="968544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7" name="Freeform 282">
              <a:extLst>
                <a:ext uri="{FF2B5EF4-FFF2-40B4-BE49-F238E27FC236}">
                  <a16:creationId xmlns:a16="http://schemas.microsoft.com/office/drawing/2014/main" id="{85A6BB70-B066-49C2-AFA2-F703DD549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661" y="742912"/>
              <a:ext cx="436945" cy="258116"/>
            </a:xfrm>
            <a:custGeom>
              <a:avLst/>
              <a:gdLst>
                <a:gd name="T0" fmla="*/ 27 w 1251"/>
                <a:gd name="T1" fmla="*/ 739 h 739"/>
                <a:gd name="T2" fmla="*/ 0 w 1251"/>
                <a:gd name="T3" fmla="*/ 723 h 739"/>
                <a:gd name="T4" fmla="*/ 416 w 1251"/>
                <a:gd name="T5" fmla="*/ 0 h 739"/>
                <a:gd name="T6" fmla="*/ 1251 w 1251"/>
                <a:gd name="T7" fmla="*/ 0 h 739"/>
                <a:gd name="T8" fmla="*/ 1251 w 1251"/>
                <a:gd name="T9" fmla="*/ 32 h 739"/>
                <a:gd name="T10" fmla="*/ 435 w 1251"/>
                <a:gd name="T11" fmla="*/ 32 h 739"/>
                <a:gd name="T12" fmla="*/ 27 w 1251"/>
                <a:gd name="T1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1" h="739">
                  <a:moveTo>
                    <a:pt x="27" y="739"/>
                  </a:moveTo>
                  <a:lnTo>
                    <a:pt x="0" y="723"/>
                  </a:lnTo>
                  <a:lnTo>
                    <a:pt x="416" y="0"/>
                  </a:lnTo>
                  <a:lnTo>
                    <a:pt x="1251" y="0"/>
                  </a:lnTo>
                  <a:lnTo>
                    <a:pt x="1251" y="32"/>
                  </a:lnTo>
                  <a:lnTo>
                    <a:pt x="435" y="32"/>
                  </a:lnTo>
                  <a:lnTo>
                    <a:pt x="27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8" name="Oval 283">
              <a:extLst>
                <a:ext uri="{FF2B5EF4-FFF2-40B4-BE49-F238E27FC236}">
                  <a16:creationId xmlns:a16="http://schemas.microsoft.com/office/drawing/2014/main" id="{949319CC-6B0F-4FE0-A081-89F2D7ED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3066" y="718811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79" name="Freeform 284">
              <a:extLst>
                <a:ext uri="{FF2B5EF4-FFF2-40B4-BE49-F238E27FC236}">
                  <a16:creationId xmlns:a16="http://schemas.microsoft.com/office/drawing/2014/main" id="{07754BDD-3C3E-4FF2-84D8-248AA4647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9081" y="1492460"/>
              <a:ext cx="587833" cy="510992"/>
            </a:xfrm>
            <a:custGeom>
              <a:avLst/>
              <a:gdLst>
                <a:gd name="T0" fmla="*/ 1257 w 1683"/>
                <a:gd name="T1" fmla="*/ 1463 h 1463"/>
                <a:gd name="T2" fmla="*/ 421 w 1683"/>
                <a:gd name="T3" fmla="*/ 1463 h 1463"/>
                <a:gd name="T4" fmla="*/ 0 w 1683"/>
                <a:gd name="T5" fmla="*/ 731 h 1463"/>
                <a:gd name="T6" fmla="*/ 421 w 1683"/>
                <a:gd name="T7" fmla="*/ 0 h 1463"/>
                <a:gd name="T8" fmla="*/ 1267 w 1683"/>
                <a:gd name="T9" fmla="*/ 0 h 1463"/>
                <a:gd name="T10" fmla="*/ 1683 w 1683"/>
                <a:gd name="T11" fmla="*/ 723 h 1463"/>
                <a:gd name="T12" fmla="*/ 1657 w 1683"/>
                <a:gd name="T13" fmla="*/ 739 h 1463"/>
                <a:gd name="T14" fmla="*/ 1249 w 1683"/>
                <a:gd name="T15" fmla="*/ 32 h 1463"/>
                <a:gd name="T16" fmla="*/ 440 w 1683"/>
                <a:gd name="T17" fmla="*/ 32 h 1463"/>
                <a:gd name="T18" fmla="*/ 37 w 1683"/>
                <a:gd name="T19" fmla="*/ 731 h 1463"/>
                <a:gd name="T20" fmla="*/ 440 w 1683"/>
                <a:gd name="T21" fmla="*/ 1431 h 1463"/>
                <a:gd name="T22" fmla="*/ 1257 w 1683"/>
                <a:gd name="T23" fmla="*/ 1431 h 1463"/>
                <a:gd name="T24" fmla="*/ 1257 w 1683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3" h="1463">
                  <a:moveTo>
                    <a:pt x="1257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7" y="1431"/>
                  </a:lnTo>
                  <a:lnTo>
                    <a:pt x="1257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0" name="Oval 285">
              <a:extLst>
                <a:ext uri="{FF2B5EF4-FFF2-40B4-BE49-F238E27FC236}">
                  <a16:creationId xmlns:a16="http://schemas.microsoft.com/office/drawing/2014/main" id="{0853D13A-7F76-4F5F-A138-C74DBCDBD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4981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1" name="Oval 286">
              <a:extLst>
                <a:ext uri="{FF2B5EF4-FFF2-40B4-BE49-F238E27FC236}">
                  <a16:creationId xmlns:a16="http://schemas.microsoft.com/office/drawing/2014/main" id="{D4451221-1845-4426-943E-8CB29C35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636" y="1718092"/>
              <a:ext cx="61473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2" name="Oval 287">
              <a:extLst>
                <a:ext uri="{FF2B5EF4-FFF2-40B4-BE49-F238E27FC236}">
                  <a16:creationId xmlns:a16="http://schemas.microsoft.com/office/drawing/2014/main" id="{358B096D-1123-432B-A79C-53F110BDE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46731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3" name="Oval 288">
              <a:extLst>
                <a:ext uri="{FF2B5EF4-FFF2-40B4-BE49-F238E27FC236}">
                  <a16:creationId xmlns:a16="http://schemas.microsoft.com/office/drawing/2014/main" id="{16B9FB37-9B66-4EA7-861C-B474F4C2C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1966079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4" name="Oval 289">
              <a:extLst>
                <a:ext uri="{FF2B5EF4-FFF2-40B4-BE49-F238E27FC236}">
                  <a16:creationId xmlns:a16="http://schemas.microsoft.com/office/drawing/2014/main" id="{E45F8D47-9D7C-4C2C-9D16-2C27B1869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6338" y="19660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5" name="Freeform 290">
              <a:extLst>
                <a:ext uri="{FF2B5EF4-FFF2-40B4-BE49-F238E27FC236}">
                  <a16:creationId xmlns:a16="http://schemas.microsoft.com/office/drawing/2014/main" id="{A5C95ED1-05EC-4518-B93C-0F180296C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57" y="995439"/>
              <a:ext cx="586087" cy="258465"/>
            </a:xfrm>
            <a:custGeom>
              <a:avLst/>
              <a:gdLst>
                <a:gd name="T0" fmla="*/ 27 w 1678"/>
                <a:gd name="T1" fmla="*/ 740 h 740"/>
                <a:gd name="T2" fmla="*/ 0 w 1678"/>
                <a:gd name="T3" fmla="*/ 724 h 740"/>
                <a:gd name="T4" fmla="*/ 416 w 1678"/>
                <a:gd name="T5" fmla="*/ 0 h 740"/>
                <a:gd name="T6" fmla="*/ 1262 w 1678"/>
                <a:gd name="T7" fmla="*/ 0 h 740"/>
                <a:gd name="T8" fmla="*/ 1678 w 1678"/>
                <a:gd name="T9" fmla="*/ 724 h 740"/>
                <a:gd name="T10" fmla="*/ 1651 w 1678"/>
                <a:gd name="T11" fmla="*/ 740 h 740"/>
                <a:gd name="T12" fmla="*/ 1243 w 1678"/>
                <a:gd name="T13" fmla="*/ 32 h 740"/>
                <a:gd name="T14" fmla="*/ 435 w 1678"/>
                <a:gd name="T15" fmla="*/ 32 h 740"/>
                <a:gd name="T16" fmla="*/ 27 w 1678"/>
                <a:gd name="T1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740">
                  <a:moveTo>
                    <a:pt x="27" y="740"/>
                  </a:moveTo>
                  <a:lnTo>
                    <a:pt x="0" y="724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78" y="724"/>
                  </a:lnTo>
                  <a:lnTo>
                    <a:pt x="1651" y="740"/>
                  </a:lnTo>
                  <a:lnTo>
                    <a:pt x="1243" y="32"/>
                  </a:lnTo>
                  <a:lnTo>
                    <a:pt x="435" y="32"/>
                  </a:lnTo>
                  <a:lnTo>
                    <a:pt x="27" y="740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6" name="Rectangle 291">
              <a:extLst>
                <a:ext uri="{FF2B5EF4-FFF2-40B4-BE49-F238E27FC236}">
                  <a16:creationId xmlns:a16="http://schemas.microsoft.com/office/drawing/2014/main" id="{6EBAC189-963C-455D-92E5-EBEFE501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98" y="1496302"/>
              <a:ext cx="287804" cy="11177"/>
            </a:xfrm>
            <a:prstGeom prst="rect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7" name="Oval 292">
              <a:extLst>
                <a:ext uri="{FF2B5EF4-FFF2-40B4-BE49-F238E27FC236}">
                  <a16:creationId xmlns:a16="http://schemas.microsoft.com/office/drawing/2014/main" id="{D7E5DDDC-BEDC-48BD-B574-B513938C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6060" y="122107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8" name="Oval 293">
              <a:extLst>
                <a:ext uri="{FF2B5EF4-FFF2-40B4-BE49-F238E27FC236}">
                  <a16:creationId xmlns:a16="http://schemas.microsoft.com/office/drawing/2014/main" id="{31E10098-4CAD-440E-961D-8ED811476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7767" y="971339"/>
              <a:ext cx="62171" cy="61473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89" name="Freeform 294">
              <a:extLst>
                <a:ext uri="{FF2B5EF4-FFF2-40B4-BE49-F238E27FC236}">
                  <a16:creationId xmlns:a16="http://schemas.microsoft.com/office/drawing/2014/main" id="{58DFAA40-5F18-44FA-A940-2CA6AA83E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8422" y="1241679"/>
              <a:ext cx="587134" cy="25811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32 h 739"/>
                <a:gd name="T4" fmla="*/ 435 w 1681"/>
                <a:gd name="T5" fmla="*/ 32 h 739"/>
                <a:gd name="T6" fmla="*/ 27 w 1681"/>
                <a:gd name="T7" fmla="*/ 739 h 739"/>
                <a:gd name="T8" fmla="*/ 0 w 1681"/>
                <a:gd name="T9" fmla="*/ 723 h 739"/>
                <a:gd name="T10" fmla="*/ 416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32"/>
                  </a:lnTo>
                  <a:lnTo>
                    <a:pt x="435" y="32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0" name="Freeform 295">
              <a:extLst>
                <a:ext uri="{FF2B5EF4-FFF2-40B4-BE49-F238E27FC236}">
                  <a16:creationId xmlns:a16="http://schemas.microsoft.com/office/drawing/2014/main" id="{44FE3843-CA08-4B4F-8780-8CBB37412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2240960"/>
              <a:ext cx="587833" cy="508198"/>
            </a:xfrm>
            <a:custGeom>
              <a:avLst/>
              <a:gdLst>
                <a:gd name="T0" fmla="*/ 419 w 1683"/>
                <a:gd name="T1" fmla="*/ 1455 h 1455"/>
                <a:gd name="T2" fmla="*/ 0 w 1683"/>
                <a:gd name="T3" fmla="*/ 732 h 1455"/>
                <a:gd name="T4" fmla="*/ 421 w 1683"/>
                <a:gd name="T5" fmla="*/ 0 h 1455"/>
                <a:gd name="T6" fmla="*/ 1267 w 1683"/>
                <a:gd name="T7" fmla="*/ 0 h 1455"/>
                <a:gd name="T8" fmla="*/ 1683 w 1683"/>
                <a:gd name="T9" fmla="*/ 724 h 1455"/>
                <a:gd name="T10" fmla="*/ 1657 w 1683"/>
                <a:gd name="T11" fmla="*/ 740 h 1455"/>
                <a:gd name="T12" fmla="*/ 1249 w 1683"/>
                <a:gd name="T13" fmla="*/ 32 h 1455"/>
                <a:gd name="T14" fmla="*/ 440 w 1683"/>
                <a:gd name="T15" fmla="*/ 32 h 1455"/>
                <a:gd name="T16" fmla="*/ 37 w 1683"/>
                <a:gd name="T17" fmla="*/ 732 h 1455"/>
                <a:gd name="T18" fmla="*/ 445 w 1683"/>
                <a:gd name="T19" fmla="*/ 1439 h 1455"/>
                <a:gd name="T20" fmla="*/ 419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9" y="1455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4"/>
                  </a:lnTo>
                  <a:lnTo>
                    <a:pt x="1657" y="740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39"/>
                  </a:lnTo>
                  <a:lnTo>
                    <a:pt x="419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1" name="Oval 296">
              <a:extLst>
                <a:ext uri="{FF2B5EF4-FFF2-40B4-BE49-F238E27FC236}">
                  <a16:creationId xmlns:a16="http://schemas.microsoft.com/office/drawing/2014/main" id="{4C07D6B6-69C7-4DB8-B511-78FFA1BC6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576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2" name="Oval 297">
              <a:extLst>
                <a:ext uri="{FF2B5EF4-FFF2-40B4-BE49-F238E27FC236}">
                  <a16:creationId xmlns:a16="http://schemas.microsoft.com/office/drawing/2014/main" id="{49FEAC86-E201-4323-B6EF-D88DD8F4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232" y="2466592"/>
              <a:ext cx="61473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3" name="Oval 298">
              <a:extLst>
                <a:ext uri="{FF2B5EF4-FFF2-40B4-BE49-F238E27FC236}">
                  <a16:creationId xmlns:a16="http://schemas.microsoft.com/office/drawing/2014/main" id="{AF8C313B-EF26-4379-B6E9-41197B3FD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4" name="Oval 299">
              <a:extLst>
                <a:ext uri="{FF2B5EF4-FFF2-40B4-BE49-F238E27FC236}">
                  <a16:creationId xmlns:a16="http://schemas.microsoft.com/office/drawing/2014/main" id="{1128724B-055F-400F-9EB4-1D9F2786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27" y="2714579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5" name="Oval 300">
              <a:extLst>
                <a:ext uri="{FF2B5EF4-FFF2-40B4-BE49-F238E27FC236}">
                  <a16:creationId xmlns:a16="http://schemas.microsoft.com/office/drawing/2014/main" id="{E40A6F89-115D-4C46-A309-B13F6A9C4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3933" y="2215812"/>
              <a:ext cx="62521" cy="6252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6" name="Freeform 301">
              <a:extLst>
                <a:ext uri="{FF2B5EF4-FFF2-40B4-BE49-F238E27FC236}">
                  <a16:creationId xmlns:a16="http://schemas.microsoft.com/office/drawing/2014/main" id="{357EAB6A-770A-4FBE-BDF2-BBB5DBDC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827" y="1995069"/>
              <a:ext cx="154730" cy="256369"/>
            </a:xfrm>
            <a:custGeom>
              <a:avLst/>
              <a:gdLst>
                <a:gd name="T0" fmla="*/ 30 w 443"/>
                <a:gd name="T1" fmla="*/ 734 h 734"/>
                <a:gd name="T2" fmla="*/ 0 w 443"/>
                <a:gd name="T3" fmla="*/ 718 h 734"/>
                <a:gd name="T4" fmla="*/ 414 w 443"/>
                <a:gd name="T5" fmla="*/ 0 h 734"/>
                <a:gd name="T6" fmla="*/ 443 w 443"/>
                <a:gd name="T7" fmla="*/ 16 h 734"/>
                <a:gd name="T8" fmla="*/ 30 w 443"/>
                <a:gd name="T9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34">
                  <a:moveTo>
                    <a:pt x="30" y="7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443" y="16"/>
                  </a:lnTo>
                  <a:lnTo>
                    <a:pt x="30" y="734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7" name="Freeform 302">
              <a:extLst>
                <a:ext uri="{FF2B5EF4-FFF2-40B4-BE49-F238E27FC236}">
                  <a16:creationId xmlns:a16="http://schemas.microsoft.com/office/drawing/2014/main" id="{836F170A-BB08-4179-BE08-5E51AF0FB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676" y="1742193"/>
              <a:ext cx="439740" cy="509246"/>
            </a:xfrm>
            <a:custGeom>
              <a:avLst/>
              <a:gdLst>
                <a:gd name="T0" fmla="*/ 419 w 1259"/>
                <a:gd name="T1" fmla="*/ 1458 h 1458"/>
                <a:gd name="T2" fmla="*/ 0 w 1259"/>
                <a:gd name="T3" fmla="*/ 732 h 1458"/>
                <a:gd name="T4" fmla="*/ 421 w 1259"/>
                <a:gd name="T5" fmla="*/ 0 h 1458"/>
                <a:gd name="T6" fmla="*/ 1259 w 1259"/>
                <a:gd name="T7" fmla="*/ 0 h 1458"/>
                <a:gd name="T8" fmla="*/ 1259 w 1259"/>
                <a:gd name="T9" fmla="*/ 32 h 1458"/>
                <a:gd name="T10" fmla="*/ 440 w 1259"/>
                <a:gd name="T11" fmla="*/ 32 h 1458"/>
                <a:gd name="T12" fmla="*/ 37 w 1259"/>
                <a:gd name="T13" fmla="*/ 732 h 1458"/>
                <a:gd name="T14" fmla="*/ 445 w 1259"/>
                <a:gd name="T15" fmla="*/ 1442 h 1458"/>
                <a:gd name="T16" fmla="*/ 419 w 1259"/>
                <a:gd name="T17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1458">
                  <a:moveTo>
                    <a:pt x="419" y="1458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59" y="0"/>
                  </a:lnTo>
                  <a:lnTo>
                    <a:pt x="125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42"/>
                  </a:lnTo>
                  <a:lnTo>
                    <a:pt x="419" y="1458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8" name="心形 97">
              <a:extLst>
                <a:ext uri="{FF2B5EF4-FFF2-40B4-BE49-F238E27FC236}">
                  <a16:creationId xmlns:a16="http://schemas.microsoft.com/office/drawing/2014/main" id="{5A4F5754-FE6E-4106-902A-35EB0E906165}"/>
                </a:ext>
              </a:extLst>
            </p:cNvPr>
            <p:cNvSpPr/>
            <p:nvPr/>
          </p:nvSpPr>
          <p:spPr>
            <a:xfrm>
              <a:off x="11413874" y="1622237"/>
              <a:ext cx="277200" cy="244800"/>
            </a:xfrm>
            <a:prstGeom prst="heart">
              <a:avLst/>
            </a:prstGeom>
            <a:pattFill prst="wdDnDiag">
              <a:fgClr>
                <a:srgbClr val="127FB8"/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C3FA4D51-BE2B-493A-90E1-6C9DEF933DDF}"/>
              </a:ext>
            </a:extLst>
          </p:cNvPr>
          <p:cNvSpPr/>
          <p:nvPr userDrawn="1"/>
        </p:nvSpPr>
        <p:spPr>
          <a:xfrm>
            <a:off x="706669" y="3293447"/>
            <a:ext cx="5169294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 谢 观 看</a:t>
            </a: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5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/>
          <p:cNvSpPr/>
          <p:nvPr userDrawn="1"/>
        </p:nvSpPr>
        <p:spPr>
          <a:xfrm>
            <a:off x="0" y="0"/>
            <a:ext cx="12192000" cy="534572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0" name="矩形 159"/>
          <p:cNvSpPr/>
          <p:nvPr userDrawn="1"/>
        </p:nvSpPr>
        <p:spPr>
          <a:xfrm>
            <a:off x="0" y="6323428"/>
            <a:ext cx="12192000" cy="534572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A2FD9A-124F-4832-9528-E11603E57216}"/>
              </a:ext>
            </a:extLst>
          </p:cNvPr>
          <p:cNvGrpSpPr/>
          <p:nvPr userDrawn="1"/>
        </p:nvGrpSpPr>
        <p:grpSpPr>
          <a:xfrm>
            <a:off x="10827064" y="20948"/>
            <a:ext cx="1008000" cy="1008000"/>
            <a:chOff x="10879818" y="68025"/>
            <a:chExt cx="1080000" cy="108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BCB5B81-5EDD-4257-A709-2522CE9C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18" y="68025"/>
              <a:ext cx="1070154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589C27C-CE45-42DF-B5D7-6189DFE8BDBD}"/>
                </a:ext>
              </a:extLst>
            </p:cNvPr>
            <p:cNvSpPr/>
            <p:nvPr/>
          </p:nvSpPr>
          <p:spPr>
            <a:xfrm>
              <a:off x="10879818" y="68025"/>
              <a:ext cx="1080000" cy="1080000"/>
            </a:xfrm>
            <a:prstGeom prst="ellipse">
              <a:avLst/>
            </a:prstGeom>
            <a:noFill/>
            <a:ln>
              <a:solidFill>
                <a:srgbClr val="12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1C23452-55A2-45C2-9259-290574A87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0648" y="47173"/>
            <a:ext cx="2849075" cy="4402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教材名称（第</a:t>
            </a:r>
            <a:r>
              <a:rPr lang="en-US" altLang="zh-CN" dirty="0"/>
              <a:t>×</a:t>
            </a:r>
            <a:r>
              <a:rPr lang="zh-CN" altLang="en-US" dirty="0"/>
              <a:t>版）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F3D217-5D37-4935-8614-5FC227506A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85" y="6365763"/>
            <a:ext cx="2237047" cy="4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57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/>
          <p:cNvSpPr/>
          <p:nvPr userDrawn="1"/>
        </p:nvSpPr>
        <p:spPr>
          <a:xfrm>
            <a:off x="0" y="0"/>
            <a:ext cx="12192000" cy="534572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 userDrawn="1"/>
        </p:nvSpPr>
        <p:spPr>
          <a:xfrm>
            <a:off x="0" y="6323428"/>
            <a:ext cx="12192000" cy="534572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793569" y="2015331"/>
            <a:ext cx="2097087" cy="2827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061616" y="2015331"/>
            <a:ext cx="2097087" cy="2827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2"/>
          </p:nvPr>
        </p:nvSpPr>
        <p:spPr>
          <a:xfrm>
            <a:off x="8329662" y="2015331"/>
            <a:ext cx="2097087" cy="2827338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6E3F2F2-E26E-49F0-81BC-CBD924731EC1}"/>
              </a:ext>
            </a:extLst>
          </p:cNvPr>
          <p:cNvGrpSpPr/>
          <p:nvPr userDrawn="1"/>
        </p:nvGrpSpPr>
        <p:grpSpPr>
          <a:xfrm>
            <a:off x="10827064" y="20948"/>
            <a:ext cx="1008000" cy="1008000"/>
            <a:chOff x="10879818" y="68025"/>
            <a:chExt cx="1080000" cy="10800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76301BA-5CE6-49A4-A6EE-E5564962D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9818" y="68025"/>
              <a:ext cx="1070154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3AE3948-868B-4388-807B-AF813BDF0670}"/>
                </a:ext>
              </a:extLst>
            </p:cNvPr>
            <p:cNvSpPr/>
            <p:nvPr/>
          </p:nvSpPr>
          <p:spPr>
            <a:xfrm>
              <a:off x="10879818" y="68025"/>
              <a:ext cx="1080000" cy="1080000"/>
            </a:xfrm>
            <a:prstGeom prst="ellipse">
              <a:avLst/>
            </a:prstGeom>
            <a:noFill/>
            <a:ln>
              <a:solidFill>
                <a:srgbClr val="127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584061DB-9CEC-458F-AE0B-8438FC52C7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0648" y="47173"/>
            <a:ext cx="2849075" cy="4402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教材名称（第</a:t>
            </a:r>
            <a:r>
              <a:rPr lang="en-US" altLang="zh-CN" dirty="0"/>
              <a:t>×</a:t>
            </a:r>
            <a:r>
              <a:rPr lang="zh-CN" altLang="en-US" dirty="0"/>
              <a:t>版）</a:t>
            </a:r>
          </a:p>
        </p:txBody>
      </p:sp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3497DDAE-9FE2-4EC8-AA82-7BC988C35D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93569" y="5023692"/>
            <a:ext cx="2090983" cy="372904"/>
          </a:xfrm>
          <a:ln>
            <a:solidFill>
              <a:srgbClr val="127FB8"/>
            </a:solidFill>
            <a:prstDash val="dash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请输入图题</a:t>
            </a:r>
          </a:p>
        </p:txBody>
      </p:sp>
      <p:sp>
        <p:nvSpPr>
          <p:cNvPr id="17" name="文本占位符 9">
            <a:extLst>
              <a:ext uri="{FF2B5EF4-FFF2-40B4-BE49-F238E27FC236}">
                <a16:creationId xmlns:a16="http://schemas.microsoft.com/office/drawing/2014/main" id="{8362E16C-7DDC-4D90-9FDE-0E21358CB9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7720" y="5035780"/>
            <a:ext cx="2090983" cy="372904"/>
          </a:xfrm>
          <a:ln>
            <a:solidFill>
              <a:srgbClr val="127FB8"/>
            </a:solidFill>
            <a:prstDash val="dash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请输入图题</a:t>
            </a:r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AB1BE55D-317C-423C-8EFE-BC811A5505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662" y="5035780"/>
            <a:ext cx="2090983" cy="372904"/>
          </a:xfrm>
          <a:ln>
            <a:solidFill>
              <a:srgbClr val="127FB8"/>
            </a:solidFill>
            <a:prstDash val="dash"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请输入图题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D0B8259-5DC1-481C-B2DE-7F60C0723C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085" y="6365763"/>
            <a:ext cx="2237047" cy="4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9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CB2-4E3A-4051-BC5D-67045AFD345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72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97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98B6-B58F-473D-9BF4-AF2B3A4C161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6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5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9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2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06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1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F3E693-59B5-40BA-8F31-B80878202BBF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B6FA2E8-89B6-44E7-B22B-439693C1E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4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2" r:id="rId16"/>
    <p:sldLayoutId id="2147483680" r:id="rId17"/>
    <p:sldLayoutId id="214748366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matlab/plot-galler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37"/>
          <p:cNvSpPr txBox="1"/>
          <p:nvPr/>
        </p:nvSpPr>
        <p:spPr>
          <a:xfrm>
            <a:off x="7026045" y="4496662"/>
            <a:ext cx="285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spc="12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 </a:t>
            </a:r>
            <a:r>
              <a:rPr lang="en-US" altLang="zh-CN" sz="1600" b="1" spc="12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spc="12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南昌大学抚州医学院</a:t>
            </a:r>
          </a:p>
        </p:txBody>
      </p:sp>
      <p:grpSp>
        <p:nvGrpSpPr>
          <p:cNvPr id="124" name="Group 2" hidden="1">
            <a:extLst>
              <a:ext uri="{FF2B5EF4-FFF2-40B4-BE49-F238E27FC236}">
                <a16:creationId xmlns:a16="http://schemas.microsoft.com/office/drawing/2014/main" id="{3A931869-ED53-4F2E-AB8A-919B48CD17EB}"/>
              </a:ext>
            </a:extLst>
          </p:cNvPr>
          <p:cNvGrpSpPr/>
          <p:nvPr/>
        </p:nvGrpSpPr>
        <p:grpSpPr>
          <a:xfrm rot="16200000" flipH="1">
            <a:off x="148269" y="4023095"/>
            <a:ext cx="2686637" cy="2983173"/>
            <a:chOff x="6025662" y="-1"/>
            <a:chExt cx="6166338" cy="6846945"/>
          </a:xfrm>
        </p:grpSpPr>
        <p:sp>
          <p:nvSpPr>
            <p:cNvPr id="125" name="Freeform 215">
              <a:extLst>
                <a:ext uri="{FF2B5EF4-FFF2-40B4-BE49-F238E27FC236}">
                  <a16:creationId xmlns:a16="http://schemas.microsoft.com/office/drawing/2014/main" id="{268CCF19-1F20-4A43-B169-88119A656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298" y="3429484"/>
              <a:ext cx="1328344" cy="1149575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6" name="Freeform 216">
              <a:extLst>
                <a:ext uri="{FF2B5EF4-FFF2-40B4-BE49-F238E27FC236}">
                  <a16:creationId xmlns:a16="http://schemas.microsoft.com/office/drawing/2014/main" id="{4BABCA33-1318-44A0-9E68-EA9E1BC17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298" y="3429484"/>
              <a:ext cx="1328344" cy="1149575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7" name="Freeform 217">
              <a:extLst>
                <a:ext uri="{FF2B5EF4-FFF2-40B4-BE49-F238E27FC236}">
                  <a16:creationId xmlns:a16="http://schemas.microsoft.com/office/drawing/2014/main" id="{18DE7468-2DC7-488C-828C-91AFE8719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298" y="2291132"/>
              <a:ext cx="1328344" cy="1151178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8" name="Freeform 218">
              <a:extLst>
                <a:ext uri="{FF2B5EF4-FFF2-40B4-BE49-F238E27FC236}">
                  <a16:creationId xmlns:a16="http://schemas.microsoft.com/office/drawing/2014/main" id="{9FA09DAF-8A2E-4A8C-B5D1-1F4DFF586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298" y="1135946"/>
              <a:ext cx="1328344" cy="1151178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29" name="Freeform 219">
              <a:extLst>
                <a:ext uri="{FF2B5EF4-FFF2-40B4-BE49-F238E27FC236}">
                  <a16:creationId xmlns:a16="http://schemas.microsoft.com/office/drawing/2014/main" id="{EB125E62-5DE9-41F8-96BA-C56617CE6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298" y="1135946"/>
              <a:ext cx="1328344" cy="1151178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0" name="Freeform 220">
              <a:extLst>
                <a:ext uri="{FF2B5EF4-FFF2-40B4-BE49-F238E27FC236}">
                  <a16:creationId xmlns:a16="http://schemas.microsoft.com/office/drawing/2014/main" id="{58DF8D0F-B625-40E9-B0F7-949F1FCB3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4258" y="-1"/>
              <a:ext cx="3422269" cy="2484332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1" name="Freeform 221">
              <a:extLst>
                <a:ext uri="{FF2B5EF4-FFF2-40B4-BE49-F238E27FC236}">
                  <a16:creationId xmlns:a16="http://schemas.microsoft.com/office/drawing/2014/main" id="{9A6F6264-DDA6-475D-A310-99C773BE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4258" y="-1"/>
              <a:ext cx="3422269" cy="2484332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2" name="Freeform 222">
              <a:extLst>
                <a:ext uri="{FF2B5EF4-FFF2-40B4-BE49-F238E27FC236}">
                  <a16:creationId xmlns:a16="http://schemas.microsoft.com/office/drawing/2014/main" id="{39E85766-131E-43AF-AB31-38AA80343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6566" y="1135946"/>
              <a:ext cx="618077" cy="825706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3" name="Freeform 223">
              <a:extLst>
                <a:ext uri="{FF2B5EF4-FFF2-40B4-BE49-F238E27FC236}">
                  <a16:creationId xmlns:a16="http://schemas.microsoft.com/office/drawing/2014/main" id="{7FC03A7A-D8B3-4082-B2F3-9415A3616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6566" y="1135946"/>
              <a:ext cx="618077" cy="825706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4" name="Freeform 224">
              <a:extLst>
                <a:ext uri="{FF2B5EF4-FFF2-40B4-BE49-F238E27FC236}">
                  <a16:creationId xmlns:a16="http://schemas.microsoft.com/office/drawing/2014/main" id="{BC1E635E-125B-4FC7-A284-03840F3AF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492" y="-1"/>
              <a:ext cx="1020508" cy="3776602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5" name="Freeform 225">
              <a:extLst>
                <a:ext uri="{FF2B5EF4-FFF2-40B4-BE49-F238E27FC236}">
                  <a16:creationId xmlns:a16="http://schemas.microsoft.com/office/drawing/2014/main" id="{76AA6E0C-6322-401B-8352-19F8AD40E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492" y="-1"/>
              <a:ext cx="1020508" cy="3776602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6" name="Freeform 226">
              <a:extLst>
                <a:ext uri="{FF2B5EF4-FFF2-40B4-BE49-F238E27FC236}">
                  <a16:creationId xmlns:a16="http://schemas.microsoft.com/office/drawing/2014/main" id="{7FB3F40F-4D44-4C5A-9B20-1B7EBC019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127" y="-1"/>
              <a:ext cx="1390873" cy="2484332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7" name="Freeform 227">
              <a:extLst>
                <a:ext uri="{FF2B5EF4-FFF2-40B4-BE49-F238E27FC236}">
                  <a16:creationId xmlns:a16="http://schemas.microsoft.com/office/drawing/2014/main" id="{0C14F509-A9F3-45F5-B770-CD3271B4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127" y="-1"/>
              <a:ext cx="1390873" cy="2484332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8" name="Freeform 228">
              <a:extLst>
                <a:ext uri="{FF2B5EF4-FFF2-40B4-BE49-F238E27FC236}">
                  <a16:creationId xmlns:a16="http://schemas.microsoft.com/office/drawing/2014/main" id="{2E48FC41-F3C0-4DDE-9449-07C7C7BE2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658" y="-1"/>
              <a:ext cx="1327542" cy="575589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39" name="Freeform 229">
              <a:extLst>
                <a:ext uri="{FF2B5EF4-FFF2-40B4-BE49-F238E27FC236}">
                  <a16:creationId xmlns:a16="http://schemas.microsoft.com/office/drawing/2014/main" id="{324CA48E-BF7E-4AC6-AD03-6FF380C6A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658" y="-1"/>
              <a:ext cx="1327542" cy="575589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0" name="Freeform 230">
              <a:extLst>
                <a:ext uri="{FF2B5EF4-FFF2-40B4-BE49-F238E27FC236}">
                  <a16:creationId xmlns:a16="http://schemas.microsoft.com/office/drawing/2014/main" id="{1307DAF2-573A-4245-8F58-687C3E1D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803" y="2302356"/>
              <a:ext cx="1328344" cy="1148773"/>
            </a:xfrm>
            <a:custGeom>
              <a:avLst/>
              <a:gdLst>
                <a:gd name="T0" fmla="*/ 413 w 1657"/>
                <a:gd name="T1" fmla="*/ 1433 h 1433"/>
                <a:gd name="T2" fmla="*/ 0 w 1657"/>
                <a:gd name="T3" fmla="*/ 715 h 1433"/>
                <a:gd name="T4" fmla="*/ 413 w 1657"/>
                <a:gd name="T5" fmla="*/ 0 h 1433"/>
                <a:gd name="T6" fmla="*/ 1243 w 1657"/>
                <a:gd name="T7" fmla="*/ 0 h 1433"/>
                <a:gd name="T8" fmla="*/ 1657 w 1657"/>
                <a:gd name="T9" fmla="*/ 715 h 1433"/>
                <a:gd name="T10" fmla="*/ 1243 w 1657"/>
                <a:gd name="T11" fmla="*/ 1433 h 1433"/>
                <a:gd name="T12" fmla="*/ 413 w 1657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3">
                  <a:moveTo>
                    <a:pt x="413" y="1433"/>
                  </a:moveTo>
                  <a:lnTo>
                    <a:pt x="0" y="715"/>
                  </a:lnTo>
                  <a:lnTo>
                    <a:pt x="413" y="0"/>
                  </a:lnTo>
                  <a:lnTo>
                    <a:pt x="1243" y="0"/>
                  </a:lnTo>
                  <a:lnTo>
                    <a:pt x="1657" y="715"/>
                  </a:lnTo>
                  <a:lnTo>
                    <a:pt x="1243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1" name="Freeform 231">
              <a:extLst>
                <a:ext uri="{FF2B5EF4-FFF2-40B4-BE49-F238E27FC236}">
                  <a16:creationId xmlns:a16="http://schemas.microsoft.com/office/drawing/2014/main" id="{C620879B-483A-4E85-95A9-7318D15DD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558" y="4007478"/>
              <a:ext cx="1327542" cy="1151178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2" name="Freeform 232">
              <a:extLst>
                <a:ext uri="{FF2B5EF4-FFF2-40B4-BE49-F238E27FC236}">
                  <a16:creationId xmlns:a16="http://schemas.microsoft.com/office/drawing/2014/main" id="{3FEEBC0A-E281-4CC6-BCC0-EA33E65B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3558" y="4007478"/>
              <a:ext cx="1327542" cy="1151178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3" name="Freeform 233">
              <a:extLst>
                <a:ext uri="{FF2B5EF4-FFF2-40B4-BE49-F238E27FC236}">
                  <a16:creationId xmlns:a16="http://schemas.microsoft.com/office/drawing/2014/main" id="{4FC79698-A18D-4B9C-9B6E-C0B8E5FCC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1199" y="3429484"/>
              <a:ext cx="1325939" cy="1149575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4" name="Freeform 234">
              <a:extLst>
                <a:ext uri="{FF2B5EF4-FFF2-40B4-BE49-F238E27FC236}">
                  <a16:creationId xmlns:a16="http://schemas.microsoft.com/office/drawing/2014/main" id="{027D5A03-1731-4EE3-92EF-FF9A6DF1D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1199" y="3429484"/>
              <a:ext cx="1325939" cy="1149575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5" name="Freeform 235">
              <a:extLst>
                <a:ext uri="{FF2B5EF4-FFF2-40B4-BE49-F238E27FC236}">
                  <a16:creationId xmlns:a16="http://schemas.microsoft.com/office/drawing/2014/main" id="{DAF3E3BF-7CD2-43E6-8A66-E01501D7F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322" y="3872800"/>
              <a:ext cx="1236153" cy="79364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close/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6" name="Freeform 236">
              <a:extLst>
                <a:ext uri="{FF2B5EF4-FFF2-40B4-BE49-F238E27FC236}">
                  <a16:creationId xmlns:a16="http://schemas.microsoft.com/office/drawing/2014/main" id="{9A76DE5A-AB07-4037-9677-EA12A184C0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322" y="3872800"/>
              <a:ext cx="1236153" cy="79364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7" name="Freeform 237">
              <a:extLst>
                <a:ext uri="{FF2B5EF4-FFF2-40B4-BE49-F238E27FC236}">
                  <a16:creationId xmlns:a16="http://schemas.microsoft.com/office/drawing/2014/main" id="{B1ED43EB-1600-46C2-8D05-DB14D8568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8918" y="3620278"/>
              <a:ext cx="1242567" cy="656557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8" name="Freeform 238">
              <a:extLst>
                <a:ext uri="{FF2B5EF4-FFF2-40B4-BE49-F238E27FC236}">
                  <a16:creationId xmlns:a16="http://schemas.microsoft.com/office/drawing/2014/main" id="{41CDE6DA-0BE6-45E7-AE88-51874E5C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8918" y="3620278"/>
              <a:ext cx="1242567" cy="656557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49" name="Freeform 239">
              <a:extLst>
                <a:ext uri="{FF2B5EF4-FFF2-40B4-BE49-F238E27FC236}">
                  <a16:creationId xmlns:a16="http://schemas.microsoft.com/office/drawing/2014/main" id="{5EC605E0-E147-4E07-B950-8FA81C4A2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303" y="3716477"/>
              <a:ext cx="125860" cy="476986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close/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0" name="Freeform 240">
              <a:extLst>
                <a:ext uri="{FF2B5EF4-FFF2-40B4-BE49-F238E27FC236}">
                  <a16:creationId xmlns:a16="http://schemas.microsoft.com/office/drawing/2014/main" id="{CBED4804-5028-45AA-9711-2A0FDC96B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0303" y="3716477"/>
              <a:ext cx="125860" cy="476986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1" name="Freeform 241">
              <a:extLst>
                <a:ext uri="{FF2B5EF4-FFF2-40B4-BE49-F238E27FC236}">
                  <a16:creationId xmlns:a16="http://schemas.microsoft.com/office/drawing/2014/main" id="{0522948A-29AF-40DA-82A9-3D0711123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108" y="3620278"/>
              <a:ext cx="1293873" cy="656557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2" name="Freeform 242">
              <a:extLst>
                <a:ext uri="{FF2B5EF4-FFF2-40B4-BE49-F238E27FC236}">
                  <a16:creationId xmlns:a16="http://schemas.microsoft.com/office/drawing/2014/main" id="{5592C1F7-ADBD-4E10-B17C-61B165E74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1108" y="3620278"/>
              <a:ext cx="1293873" cy="656557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3" name="Freeform 243">
              <a:extLst>
                <a:ext uri="{FF2B5EF4-FFF2-40B4-BE49-F238E27FC236}">
                  <a16:creationId xmlns:a16="http://schemas.microsoft.com/office/drawing/2014/main" id="{5051ED4F-A881-4C2F-BA11-F0D8B08BB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658" y="2865118"/>
              <a:ext cx="1327542" cy="1148773"/>
            </a:xfrm>
            <a:custGeom>
              <a:avLst/>
              <a:gdLst>
                <a:gd name="T0" fmla="*/ 413 w 1656"/>
                <a:gd name="T1" fmla="*/ 1433 h 1433"/>
                <a:gd name="T2" fmla="*/ 0 w 1656"/>
                <a:gd name="T3" fmla="*/ 718 h 1433"/>
                <a:gd name="T4" fmla="*/ 413 w 1656"/>
                <a:gd name="T5" fmla="*/ 0 h 1433"/>
                <a:gd name="T6" fmla="*/ 1240 w 1656"/>
                <a:gd name="T7" fmla="*/ 0 h 1433"/>
                <a:gd name="T8" fmla="*/ 1656 w 1656"/>
                <a:gd name="T9" fmla="*/ 718 h 1433"/>
                <a:gd name="T10" fmla="*/ 1240 w 1656"/>
                <a:gd name="T11" fmla="*/ 1433 h 1433"/>
                <a:gd name="T12" fmla="*/ 413 w 1656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3">
                  <a:moveTo>
                    <a:pt x="413" y="1433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4" name="Freeform 244">
              <a:extLst>
                <a:ext uri="{FF2B5EF4-FFF2-40B4-BE49-F238E27FC236}">
                  <a16:creationId xmlns:a16="http://schemas.microsoft.com/office/drawing/2014/main" id="{D53F3EDC-CCF0-406D-A1D3-56751E43B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8560" y="3115235"/>
              <a:ext cx="646135" cy="648540"/>
            </a:xfrm>
            <a:custGeom>
              <a:avLst/>
              <a:gdLst>
                <a:gd name="T0" fmla="*/ 806 w 806"/>
                <a:gd name="T1" fmla="*/ 555 h 809"/>
                <a:gd name="T2" fmla="*/ 555 w 806"/>
                <a:gd name="T3" fmla="*/ 555 h 809"/>
                <a:gd name="T4" fmla="*/ 555 w 806"/>
                <a:gd name="T5" fmla="*/ 809 h 809"/>
                <a:gd name="T6" fmla="*/ 251 w 806"/>
                <a:gd name="T7" fmla="*/ 809 h 809"/>
                <a:gd name="T8" fmla="*/ 251 w 806"/>
                <a:gd name="T9" fmla="*/ 555 h 809"/>
                <a:gd name="T10" fmla="*/ 0 w 806"/>
                <a:gd name="T11" fmla="*/ 555 h 809"/>
                <a:gd name="T12" fmla="*/ 0 w 806"/>
                <a:gd name="T13" fmla="*/ 254 h 809"/>
                <a:gd name="T14" fmla="*/ 251 w 806"/>
                <a:gd name="T15" fmla="*/ 254 h 809"/>
                <a:gd name="T16" fmla="*/ 251 w 806"/>
                <a:gd name="T17" fmla="*/ 0 h 809"/>
                <a:gd name="T18" fmla="*/ 555 w 806"/>
                <a:gd name="T19" fmla="*/ 0 h 809"/>
                <a:gd name="T20" fmla="*/ 555 w 806"/>
                <a:gd name="T21" fmla="*/ 254 h 809"/>
                <a:gd name="T22" fmla="*/ 806 w 806"/>
                <a:gd name="T23" fmla="*/ 254 h 809"/>
                <a:gd name="T24" fmla="*/ 806 w 806"/>
                <a:gd name="T25" fmla="*/ 55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809">
                  <a:moveTo>
                    <a:pt x="806" y="555"/>
                  </a:moveTo>
                  <a:lnTo>
                    <a:pt x="555" y="555"/>
                  </a:lnTo>
                  <a:lnTo>
                    <a:pt x="555" y="809"/>
                  </a:lnTo>
                  <a:lnTo>
                    <a:pt x="251" y="809"/>
                  </a:lnTo>
                  <a:lnTo>
                    <a:pt x="251" y="555"/>
                  </a:lnTo>
                  <a:lnTo>
                    <a:pt x="0" y="555"/>
                  </a:lnTo>
                  <a:lnTo>
                    <a:pt x="0" y="254"/>
                  </a:lnTo>
                  <a:lnTo>
                    <a:pt x="251" y="254"/>
                  </a:lnTo>
                  <a:lnTo>
                    <a:pt x="251" y="0"/>
                  </a:lnTo>
                  <a:lnTo>
                    <a:pt x="555" y="0"/>
                  </a:lnTo>
                  <a:lnTo>
                    <a:pt x="555" y="254"/>
                  </a:lnTo>
                  <a:lnTo>
                    <a:pt x="806" y="254"/>
                  </a:lnTo>
                  <a:lnTo>
                    <a:pt x="806" y="555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5" name="Freeform 245">
              <a:extLst>
                <a:ext uri="{FF2B5EF4-FFF2-40B4-BE49-F238E27FC236}">
                  <a16:creationId xmlns:a16="http://schemas.microsoft.com/office/drawing/2014/main" id="{044BEAEC-61C0-450A-B014-0DB2C21D6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5877" y="3425476"/>
              <a:ext cx="1351592" cy="1172823"/>
            </a:xfrm>
            <a:custGeom>
              <a:avLst/>
              <a:gdLst>
                <a:gd name="T0" fmla="*/ 1259 w 1686"/>
                <a:gd name="T1" fmla="*/ 1463 h 1463"/>
                <a:gd name="T2" fmla="*/ 424 w 1686"/>
                <a:gd name="T3" fmla="*/ 1463 h 1463"/>
                <a:gd name="T4" fmla="*/ 0 w 1686"/>
                <a:gd name="T5" fmla="*/ 731 h 1463"/>
                <a:gd name="T6" fmla="*/ 424 w 1686"/>
                <a:gd name="T7" fmla="*/ 0 h 1463"/>
                <a:gd name="T8" fmla="*/ 1267 w 1686"/>
                <a:gd name="T9" fmla="*/ 0 h 1463"/>
                <a:gd name="T10" fmla="*/ 1686 w 1686"/>
                <a:gd name="T11" fmla="*/ 723 h 1463"/>
                <a:gd name="T12" fmla="*/ 1657 w 1686"/>
                <a:gd name="T13" fmla="*/ 739 h 1463"/>
                <a:gd name="T14" fmla="*/ 1249 w 1686"/>
                <a:gd name="T15" fmla="*/ 32 h 1463"/>
                <a:gd name="T16" fmla="*/ 443 w 1686"/>
                <a:gd name="T17" fmla="*/ 32 h 1463"/>
                <a:gd name="T18" fmla="*/ 37 w 1686"/>
                <a:gd name="T19" fmla="*/ 731 h 1463"/>
                <a:gd name="T20" fmla="*/ 443 w 1686"/>
                <a:gd name="T21" fmla="*/ 1431 h 1463"/>
                <a:gd name="T22" fmla="*/ 1259 w 1686"/>
                <a:gd name="T23" fmla="*/ 1431 h 1463"/>
                <a:gd name="T24" fmla="*/ 1259 w 1686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6" h="1463">
                  <a:moveTo>
                    <a:pt x="1259" y="1463"/>
                  </a:moveTo>
                  <a:lnTo>
                    <a:pt x="424" y="1463"/>
                  </a:lnTo>
                  <a:lnTo>
                    <a:pt x="0" y="731"/>
                  </a:lnTo>
                  <a:lnTo>
                    <a:pt x="424" y="0"/>
                  </a:lnTo>
                  <a:lnTo>
                    <a:pt x="1267" y="0"/>
                  </a:lnTo>
                  <a:lnTo>
                    <a:pt x="1686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3" y="32"/>
                  </a:lnTo>
                  <a:lnTo>
                    <a:pt x="37" y="731"/>
                  </a:lnTo>
                  <a:lnTo>
                    <a:pt x="443" y="1431"/>
                  </a:lnTo>
                  <a:lnTo>
                    <a:pt x="1259" y="1431"/>
                  </a:lnTo>
                  <a:lnTo>
                    <a:pt x="1259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6" name="Oval 246">
              <a:extLst>
                <a:ext uri="{FF2B5EF4-FFF2-40B4-BE49-F238E27FC236}">
                  <a16:creationId xmlns:a16="http://schemas.microsoft.com/office/drawing/2014/main" id="{02B6D13C-5340-4DC8-88B3-0A1CC10C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563" y="3943345"/>
              <a:ext cx="142695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7" name="Oval 247">
              <a:extLst>
                <a:ext uri="{FF2B5EF4-FFF2-40B4-BE49-F238E27FC236}">
                  <a16:creationId xmlns:a16="http://schemas.microsoft.com/office/drawing/2014/main" id="{04DFCF4A-4CB9-4241-9472-53612966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096" y="3943345"/>
              <a:ext cx="143497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8" name="Oval 248">
              <a:extLst>
                <a:ext uri="{FF2B5EF4-FFF2-40B4-BE49-F238E27FC236}">
                  <a16:creationId xmlns:a16="http://schemas.microsoft.com/office/drawing/2014/main" id="{A4B19937-D83B-4524-B6F2-549B7CA7B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646" y="3367756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59" name="Oval 249">
              <a:extLst>
                <a:ext uri="{FF2B5EF4-FFF2-40B4-BE49-F238E27FC236}">
                  <a16:creationId xmlns:a16="http://schemas.microsoft.com/office/drawing/2014/main" id="{7111F975-4D4E-4435-8D1C-54D67CC6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646" y="4512521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0" name="Oval 250">
              <a:extLst>
                <a:ext uri="{FF2B5EF4-FFF2-40B4-BE49-F238E27FC236}">
                  <a16:creationId xmlns:a16="http://schemas.microsoft.com/office/drawing/2014/main" id="{C3A1E8B9-C7F9-4ABB-8003-EE21900F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013" y="3367756"/>
              <a:ext cx="141091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1" name="Oval 251">
              <a:extLst>
                <a:ext uri="{FF2B5EF4-FFF2-40B4-BE49-F238E27FC236}">
                  <a16:creationId xmlns:a16="http://schemas.microsoft.com/office/drawing/2014/main" id="{711E17E1-C93F-48FE-8908-7B849E8E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013" y="4512521"/>
              <a:ext cx="141091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2" name="Freeform 252">
              <a:extLst>
                <a:ext uri="{FF2B5EF4-FFF2-40B4-BE49-F238E27FC236}">
                  <a16:creationId xmlns:a16="http://schemas.microsoft.com/office/drawing/2014/main" id="{953FB1D8-9CE1-445C-A566-ACF82DFF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2335" y="1707527"/>
              <a:ext cx="1347584" cy="592424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29 h 739"/>
                <a:gd name="T4" fmla="*/ 438 w 1681"/>
                <a:gd name="T5" fmla="*/ 29 h 739"/>
                <a:gd name="T6" fmla="*/ 27 w 1681"/>
                <a:gd name="T7" fmla="*/ 739 h 739"/>
                <a:gd name="T8" fmla="*/ 0 w 1681"/>
                <a:gd name="T9" fmla="*/ 723 h 739"/>
                <a:gd name="T10" fmla="*/ 419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29"/>
                  </a:lnTo>
                  <a:lnTo>
                    <a:pt x="438" y="29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9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3" name="Oval 253">
              <a:extLst>
                <a:ext uri="{FF2B5EF4-FFF2-40B4-BE49-F238E27FC236}">
                  <a16:creationId xmlns:a16="http://schemas.microsoft.com/office/drawing/2014/main" id="{B127C26C-FF89-4BA9-B60F-3EE154190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013" y="2222991"/>
              <a:ext cx="142695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4" name="Oval 254">
              <a:extLst>
                <a:ext uri="{FF2B5EF4-FFF2-40B4-BE49-F238E27FC236}">
                  <a16:creationId xmlns:a16="http://schemas.microsoft.com/office/drawing/2014/main" id="{E9E9C2B6-8D3B-4CE3-A7C7-1D344151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546" y="2222991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5" name="Oval 255">
              <a:extLst>
                <a:ext uri="{FF2B5EF4-FFF2-40B4-BE49-F238E27FC236}">
                  <a16:creationId xmlns:a16="http://schemas.microsoft.com/office/drawing/2014/main" id="{964C588D-C439-47CE-A782-E82A66A6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096" y="1649807"/>
              <a:ext cx="143497" cy="142695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6" name="Oval 256">
              <a:extLst>
                <a:ext uri="{FF2B5EF4-FFF2-40B4-BE49-F238E27FC236}">
                  <a16:creationId xmlns:a16="http://schemas.microsoft.com/office/drawing/2014/main" id="{3444CD1B-868E-4391-BF3A-446AEE430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096" y="2794572"/>
              <a:ext cx="143497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7" name="Oval 257">
              <a:extLst>
                <a:ext uri="{FF2B5EF4-FFF2-40B4-BE49-F238E27FC236}">
                  <a16:creationId xmlns:a16="http://schemas.microsoft.com/office/drawing/2014/main" id="{77C8EB2C-EE55-411A-94AA-B0A7B20F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5463" y="1649807"/>
              <a:ext cx="141091" cy="142695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8" name="Oval 258">
              <a:extLst>
                <a:ext uri="{FF2B5EF4-FFF2-40B4-BE49-F238E27FC236}">
                  <a16:creationId xmlns:a16="http://schemas.microsoft.com/office/drawing/2014/main" id="{98C3D408-F9DF-4295-9FE8-0A63FECF7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5463" y="2794572"/>
              <a:ext cx="141091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69" name="Freeform 259">
              <a:extLst>
                <a:ext uri="{FF2B5EF4-FFF2-40B4-BE49-F238E27FC236}">
                  <a16:creationId xmlns:a16="http://schemas.microsoft.com/office/drawing/2014/main" id="{BF136CA6-1460-40DE-95F3-2060B5545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4785" y="1138351"/>
              <a:ext cx="352729" cy="58601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4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4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0" name="Oval 260">
              <a:extLst>
                <a:ext uri="{FF2B5EF4-FFF2-40B4-BE49-F238E27FC236}">
                  <a16:creationId xmlns:a16="http://schemas.microsoft.com/office/drawing/2014/main" id="{C48213E7-DB87-4F70-9C9F-5052842A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546" y="1074218"/>
              <a:ext cx="143497" cy="142695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1" name="Freeform 261">
              <a:extLst>
                <a:ext uri="{FF2B5EF4-FFF2-40B4-BE49-F238E27FC236}">
                  <a16:creationId xmlns:a16="http://schemas.microsoft.com/office/drawing/2014/main" id="{EC6B3790-48DF-479F-BE70-40CCABFD8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390" y="3435897"/>
              <a:ext cx="352729" cy="586812"/>
            </a:xfrm>
            <a:custGeom>
              <a:avLst/>
              <a:gdLst>
                <a:gd name="T0" fmla="*/ 27 w 440"/>
                <a:gd name="T1" fmla="*/ 732 h 732"/>
                <a:gd name="T2" fmla="*/ 0 w 440"/>
                <a:gd name="T3" fmla="*/ 716 h 732"/>
                <a:gd name="T4" fmla="*/ 411 w 440"/>
                <a:gd name="T5" fmla="*/ 0 h 732"/>
                <a:gd name="T6" fmla="*/ 440 w 440"/>
                <a:gd name="T7" fmla="*/ 16 h 732"/>
                <a:gd name="T8" fmla="*/ 27 w 44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2">
                  <a:moveTo>
                    <a:pt x="27" y="732"/>
                  </a:moveTo>
                  <a:lnTo>
                    <a:pt x="0" y="716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2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2" name="Oval 262">
              <a:extLst>
                <a:ext uri="{FF2B5EF4-FFF2-40B4-BE49-F238E27FC236}">
                  <a16:creationId xmlns:a16="http://schemas.microsoft.com/office/drawing/2014/main" id="{532C7840-1210-4FAA-9F84-16A26CCB4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5662" y="3947354"/>
              <a:ext cx="142695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3" name="Oval 263">
              <a:extLst>
                <a:ext uri="{FF2B5EF4-FFF2-40B4-BE49-F238E27FC236}">
                  <a16:creationId xmlns:a16="http://schemas.microsoft.com/office/drawing/2014/main" id="{54B376FF-B95F-47EB-A360-9E46BE246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151" y="3374170"/>
              <a:ext cx="141091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4" name="Freeform 264">
              <a:extLst>
                <a:ext uri="{FF2B5EF4-FFF2-40B4-BE49-F238E27FC236}">
                  <a16:creationId xmlns:a16="http://schemas.microsoft.com/office/drawing/2014/main" id="{F111AC2E-A45F-4ABA-A1B5-9E12572F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235" y="2856300"/>
              <a:ext cx="352729" cy="58601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5" name="Oval 265">
              <a:extLst>
                <a:ext uri="{FF2B5EF4-FFF2-40B4-BE49-F238E27FC236}">
                  <a16:creationId xmlns:a16="http://schemas.microsoft.com/office/drawing/2014/main" id="{E486097B-BD57-4A61-AA97-020EC8557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5508" y="3367756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6" name="Oval 266">
              <a:extLst>
                <a:ext uri="{FF2B5EF4-FFF2-40B4-BE49-F238E27FC236}">
                  <a16:creationId xmlns:a16="http://schemas.microsoft.com/office/drawing/2014/main" id="{95528FCF-FBD2-4030-AA9B-F7D9685F0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8996" y="2794572"/>
              <a:ext cx="141091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7" name="Freeform 267">
              <a:extLst>
                <a:ext uri="{FF2B5EF4-FFF2-40B4-BE49-F238E27FC236}">
                  <a16:creationId xmlns:a16="http://schemas.microsoft.com/office/drawing/2014/main" id="{F111CF62-0C0C-404A-8F2E-E1EF456BC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290" y="1138351"/>
              <a:ext cx="352729" cy="586011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8" name="Oval 268">
              <a:extLst>
                <a:ext uri="{FF2B5EF4-FFF2-40B4-BE49-F238E27FC236}">
                  <a16:creationId xmlns:a16="http://schemas.microsoft.com/office/drawing/2014/main" id="{D2D17F95-DF90-4164-8F16-88A0D24A7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563" y="1649807"/>
              <a:ext cx="142695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79" name="Oval 269">
              <a:extLst>
                <a:ext uri="{FF2B5EF4-FFF2-40B4-BE49-F238E27FC236}">
                  <a16:creationId xmlns:a16="http://schemas.microsoft.com/office/drawing/2014/main" id="{E9116013-8803-4EC9-97F3-22D313AD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4051" y="1074218"/>
              <a:ext cx="141091" cy="142695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0" name="Freeform 270">
              <a:extLst>
                <a:ext uri="{FF2B5EF4-FFF2-40B4-BE49-F238E27FC236}">
                  <a16:creationId xmlns:a16="http://schemas.microsoft.com/office/drawing/2014/main" id="{3E62DE86-D8F2-4F6C-A9D1-C67686101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2290" y="562762"/>
              <a:ext cx="352729" cy="58601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1" name="Oval 271">
              <a:extLst>
                <a:ext uri="{FF2B5EF4-FFF2-40B4-BE49-F238E27FC236}">
                  <a16:creationId xmlns:a16="http://schemas.microsoft.com/office/drawing/2014/main" id="{20D4D41D-EEAB-498F-B7DC-02D724B0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563" y="500232"/>
              <a:ext cx="142695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2" name="Freeform 272">
              <a:extLst>
                <a:ext uri="{FF2B5EF4-FFF2-40B4-BE49-F238E27FC236}">
                  <a16:creationId xmlns:a16="http://schemas.microsoft.com/office/drawing/2014/main" id="{C63EC935-7895-49FA-9B2B-7A7858DDC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390" y="1717948"/>
              <a:ext cx="352729" cy="586011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3" name="Oval 273">
              <a:extLst>
                <a:ext uri="{FF2B5EF4-FFF2-40B4-BE49-F238E27FC236}">
                  <a16:creationId xmlns:a16="http://schemas.microsoft.com/office/drawing/2014/main" id="{9FA0A868-F353-4B15-9823-56A8CDA6C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9151" y="2229405"/>
              <a:ext cx="141091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4" name="Oval 274">
              <a:extLst>
                <a:ext uri="{FF2B5EF4-FFF2-40B4-BE49-F238E27FC236}">
                  <a16:creationId xmlns:a16="http://schemas.microsoft.com/office/drawing/2014/main" id="{97C5F353-BC75-49FB-98FD-F87FFED91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5662" y="1653816"/>
              <a:ext cx="142695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5" name="Freeform 275">
              <a:extLst>
                <a:ext uri="{FF2B5EF4-FFF2-40B4-BE49-F238E27FC236}">
                  <a16:creationId xmlns:a16="http://schemas.microsoft.com/office/drawing/2014/main" id="{F89B3677-4547-4F41-983A-4A2371728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832" y="2856300"/>
              <a:ext cx="1006880" cy="1172823"/>
            </a:xfrm>
            <a:custGeom>
              <a:avLst/>
              <a:gdLst>
                <a:gd name="T0" fmla="*/ 1256 w 1256"/>
                <a:gd name="T1" fmla="*/ 1463 h 1463"/>
                <a:gd name="T2" fmla="*/ 421 w 1256"/>
                <a:gd name="T3" fmla="*/ 1463 h 1463"/>
                <a:gd name="T4" fmla="*/ 0 w 1256"/>
                <a:gd name="T5" fmla="*/ 731 h 1463"/>
                <a:gd name="T6" fmla="*/ 421 w 1256"/>
                <a:gd name="T7" fmla="*/ 0 h 1463"/>
                <a:gd name="T8" fmla="*/ 1256 w 1256"/>
                <a:gd name="T9" fmla="*/ 0 h 1463"/>
                <a:gd name="T10" fmla="*/ 1256 w 1256"/>
                <a:gd name="T11" fmla="*/ 32 h 1463"/>
                <a:gd name="T12" fmla="*/ 440 w 1256"/>
                <a:gd name="T13" fmla="*/ 32 h 1463"/>
                <a:gd name="T14" fmla="*/ 37 w 1256"/>
                <a:gd name="T15" fmla="*/ 731 h 1463"/>
                <a:gd name="T16" fmla="*/ 440 w 1256"/>
                <a:gd name="T17" fmla="*/ 1431 h 1463"/>
                <a:gd name="T18" fmla="*/ 1256 w 1256"/>
                <a:gd name="T19" fmla="*/ 1431 h 1463"/>
                <a:gd name="T20" fmla="*/ 1256 w 1256"/>
                <a:gd name="T21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1463">
                  <a:moveTo>
                    <a:pt x="1256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56" y="0"/>
                  </a:lnTo>
                  <a:lnTo>
                    <a:pt x="1256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6" y="1431"/>
                  </a:lnTo>
                  <a:lnTo>
                    <a:pt x="1256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6" name="Oval 276">
              <a:extLst>
                <a:ext uri="{FF2B5EF4-FFF2-40B4-BE49-F238E27FC236}">
                  <a16:creationId xmlns:a16="http://schemas.microsoft.com/office/drawing/2014/main" id="{A622E6F2-AB59-4C33-AFD8-A6D55C025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113" y="3374170"/>
              <a:ext cx="142695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7" name="Oval 277">
              <a:extLst>
                <a:ext uri="{FF2B5EF4-FFF2-40B4-BE49-F238E27FC236}">
                  <a16:creationId xmlns:a16="http://schemas.microsoft.com/office/drawing/2014/main" id="{BA677561-EF9C-4F24-8899-A69664DC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601" y="2798580"/>
              <a:ext cx="141091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8" name="Oval 278">
              <a:extLst>
                <a:ext uri="{FF2B5EF4-FFF2-40B4-BE49-F238E27FC236}">
                  <a16:creationId xmlns:a16="http://schemas.microsoft.com/office/drawing/2014/main" id="{CF47FE0A-0C9E-4A09-BA93-DEE9AE53C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601" y="3943345"/>
              <a:ext cx="141091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89" name="Oval 279">
              <a:extLst>
                <a:ext uri="{FF2B5EF4-FFF2-40B4-BE49-F238E27FC236}">
                  <a16:creationId xmlns:a16="http://schemas.microsoft.com/office/drawing/2014/main" id="{1A0FADD9-0E11-4652-9F1D-2E68697B9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0563" y="2798580"/>
              <a:ext cx="142695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0" name="Freeform 280">
              <a:extLst>
                <a:ext uri="{FF2B5EF4-FFF2-40B4-BE49-F238E27FC236}">
                  <a16:creationId xmlns:a16="http://schemas.microsoft.com/office/drawing/2014/main" id="{FAA6E18E-F3A3-4414-BD41-92E2192E1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8282" y="2280711"/>
              <a:ext cx="1349187" cy="1166410"/>
            </a:xfrm>
            <a:custGeom>
              <a:avLst/>
              <a:gdLst>
                <a:gd name="T0" fmla="*/ 416 w 1683"/>
                <a:gd name="T1" fmla="*/ 1455 h 1455"/>
                <a:gd name="T2" fmla="*/ 0 w 1683"/>
                <a:gd name="T3" fmla="*/ 731 h 1455"/>
                <a:gd name="T4" fmla="*/ 421 w 1683"/>
                <a:gd name="T5" fmla="*/ 0 h 1455"/>
                <a:gd name="T6" fmla="*/ 1264 w 1683"/>
                <a:gd name="T7" fmla="*/ 0 h 1455"/>
                <a:gd name="T8" fmla="*/ 1683 w 1683"/>
                <a:gd name="T9" fmla="*/ 723 h 1455"/>
                <a:gd name="T10" fmla="*/ 1654 w 1683"/>
                <a:gd name="T11" fmla="*/ 739 h 1455"/>
                <a:gd name="T12" fmla="*/ 1246 w 1683"/>
                <a:gd name="T13" fmla="*/ 32 h 1455"/>
                <a:gd name="T14" fmla="*/ 440 w 1683"/>
                <a:gd name="T15" fmla="*/ 32 h 1455"/>
                <a:gd name="T16" fmla="*/ 34 w 1683"/>
                <a:gd name="T17" fmla="*/ 731 h 1455"/>
                <a:gd name="T18" fmla="*/ 442 w 1683"/>
                <a:gd name="T19" fmla="*/ 1439 h 1455"/>
                <a:gd name="T20" fmla="*/ 416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6" y="1455"/>
                  </a:moveTo>
                  <a:lnTo>
                    <a:pt x="0" y="731"/>
                  </a:lnTo>
                  <a:lnTo>
                    <a:pt x="421" y="0"/>
                  </a:lnTo>
                  <a:lnTo>
                    <a:pt x="1264" y="0"/>
                  </a:lnTo>
                  <a:lnTo>
                    <a:pt x="1683" y="723"/>
                  </a:lnTo>
                  <a:lnTo>
                    <a:pt x="1654" y="739"/>
                  </a:lnTo>
                  <a:lnTo>
                    <a:pt x="1246" y="32"/>
                  </a:lnTo>
                  <a:lnTo>
                    <a:pt x="440" y="32"/>
                  </a:lnTo>
                  <a:lnTo>
                    <a:pt x="34" y="731"/>
                  </a:lnTo>
                  <a:lnTo>
                    <a:pt x="442" y="1439"/>
                  </a:lnTo>
                  <a:lnTo>
                    <a:pt x="416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1" name="Oval 281">
              <a:extLst>
                <a:ext uri="{FF2B5EF4-FFF2-40B4-BE49-F238E27FC236}">
                  <a16:creationId xmlns:a16="http://schemas.microsoft.com/office/drawing/2014/main" id="{A626516F-0926-48B2-BEA3-A3D7DA35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1646" y="2222991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2" name="Freeform 282">
              <a:extLst>
                <a:ext uri="{FF2B5EF4-FFF2-40B4-BE49-F238E27FC236}">
                  <a16:creationId xmlns:a16="http://schemas.microsoft.com/office/drawing/2014/main" id="{D8BA5119-A727-49E7-A8AF-0B9EFD222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9840" y="1705122"/>
              <a:ext cx="1002872" cy="592424"/>
            </a:xfrm>
            <a:custGeom>
              <a:avLst/>
              <a:gdLst>
                <a:gd name="T0" fmla="*/ 27 w 1251"/>
                <a:gd name="T1" fmla="*/ 739 h 739"/>
                <a:gd name="T2" fmla="*/ 0 w 1251"/>
                <a:gd name="T3" fmla="*/ 723 h 739"/>
                <a:gd name="T4" fmla="*/ 416 w 1251"/>
                <a:gd name="T5" fmla="*/ 0 h 739"/>
                <a:gd name="T6" fmla="*/ 1251 w 1251"/>
                <a:gd name="T7" fmla="*/ 0 h 739"/>
                <a:gd name="T8" fmla="*/ 1251 w 1251"/>
                <a:gd name="T9" fmla="*/ 32 h 739"/>
                <a:gd name="T10" fmla="*/ 435 w 1251"/>
                <a:gd name="T11" fmla="*/ 32 h 739"/>
                <a:gd name="T12" fmla="*/ 27 w 1251"/>
                <a:gd name="T1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1" h="739">
                  <a:moveTo>
                    <a:pt x="27" y="739"/>
                  </a:moveTo>
                  <a:lnTo>
                    <a:pt x="0" y="723"/>
                  </a:lnTo>
                  <a:lnTo>
                    <a:pt x="416" y="0"/>
                  </a:lnTo>
                  <a:lnTo>
                    <a:pt x="1251" y="0"/>
                  </a:lnTo>
                  <a:lnTo>
                    <a:pt x="1251" y="32"/>
                  </a:lnTo>
                  <a:lnTo>
                    <a:pt x="435" y="32"/>
                  </a:lnTo>
                  <a:lnTo>
                    <a:pt x="27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3" name="Oval 283">
              <a:extLst>
                <a:ext uri="{FF2B5EF4-FFF2-40B4-BE49-F238E27FC236}">
                  <a16:creationId xmlns:a16="http://schemas.microsoft.com/office/drawing/2014/main" id="{BD495EE9-5288-4DDA-B55A-8BDCA444E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601" y="1649807"/>
              <a:ext cx="141091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4" name="Freeform 284">
              <a:extLst>
                <a:ext uri="{FF2B5EF4-FFF2-40B4-BE49-F238E27FC236}">
                  <a16:creationId xmlns:a16="http://schemas.microsoft.com/office/drawing/2014/main" id="{4A75ED4B-A8CC-48C8-9791-94E0B65F3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777" y="3425476"/>
              <a:ext cx="1349187" cy="1172823"/>
            </a:xfrm>
            <a:custGeom>
              <a:avLst/>
              <a:gdLst>
                <a:gd name="T0" fmla="*/ 1257 w 1683"/>
                <a:gd name="T1" fmla="*/ 1463 h 1463"/>
                <a:gd name="T2" fmla="*/ 421 w 1683"/>
                <a:gd name="T3" fmla="*/ 1463 h 1463"/>
                <a:gd name="T4" fmla="*/ 0 w 1683"/>
                <a:gd name="T5" fmla="*/ 731 h 1463"/>
                <a:gd name="T6" fmla="*/ 421 w 1683"/>
                <a:gd name="T7" fmla="*/ 0 h 1463"/>
                <a:gd name="T8" fmla="*/ 1267 w 1683"/>
                <a:gd name="T9" fmla="*/ 0 h 1463"/>
                <a:gd name="T10" fmla="*/ 1683 w 1683"/>
                <a:gd name="T11" fmla="*/ 723 h 1463"/>
                <a:gd name="T12" fmla="*/ 1657 w 1683"/>
                <a:gd name="T13" fmla="*/ 739 h 1463"/>
                <a:gd name="T14" fmla="*/ 1249 w 1683"/>
                <a:gd name="T15" fmla="*/ 32 h 1463"/>
                <a:gd name="T16" fmla="*/ 440 w 1683"/>
                <a:gd name="T17" fmla="*/ 32 h 1463"/>
                <a:gd name="T18" fmla="*/ 37 w 1683"/>
                <a:gd name="T19" fmla="*/ 731 h 1463"/>
                <a:gd name="T20" fmla="*/ 440 w 1683"/>
                <a:gd name="T21" fmla="*/ 1431 h 1463"/>
                <a:gd name="T22" fmla="*/ 1257 w 1683"/>
                <a:gd name="T23" fmla="*/ 1431 h 1463"/>
                <a:gd name="T24" fmla="*/ 1257 w 1683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3" h="1463">
                  <a:moveTo>
                    <a:pt x="1257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7" y="1431"/>
                  </a:lnTo>
                  <a:lnTo>
                    <a:pt x="1257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5" name="Oval 285">
              <a:extLst>
                <a:ext uri="{FF2B5EF4-FFF2-40B4-BE49-F238E27FC236}">
                  <a16:creationId xmlns:a16="http://schemas.microsoft.com/office/drawing/2014/main" id="{99A1E6DD-E0B6-4850-ABB0-D1E059BC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5463" y="3943345"/>
              <a:ext cx="141091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6" name="Oval 286">
              <a:extLst>
                <a:ext uri="{FF2B5EF4-FFF2-40B4-BE49-F238E27FC236}">
                  <a16:creationId xmlns:a16="http://schemas.microsoft.com/office/drawing/2014/main" id="{40F8C62A-6C2B-4696-A5D2-224A899C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8996" y="3943345"/>
              <a:ext cx="141091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7" name="Oval 287">
              <a:extLst>
                <a:ext uri="{FF2B5EF4-FFF2-40B4-BE49-F238E27FC236}">
                  <a16:creationId xmlns:a16="http://schemas.microsoft.com/office/drawing/2014/main" id="{3ECEDA40-4DF8-4A15-A0E1-07C7B69C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546" y="3367756"/>
              <a:ext cx="141091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8" name="Oval 288">
              <a:extLst>
                <a:ext uri="{FF2B5EF4-FFF2-40B4-BE49-F238E27FC236}">
                  <a16:creationId xmlns:a16="http://schemas.microsoft.com/office/drawing/2014/main" id="{1A6B4823-1422-4E37-9742-1A000AD0B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546" y="4512521"/>
              <a:ext cx="141091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9" name="Oval 289">
              <a:extLst>
                <a:ext uri="{FF2B5EF4-FFF2-40B4-BE49-F238E27FC236}">
                  <a16:creationId xmlns:a16="http://schemas.microsoft.com/office/drawing/2014/main" id="{0BB35B4C-864F-48C6-9185-E594104CA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5508" y="4512521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0" name="Freeform 290">
              <a:extLst>
                <a:ext uri="{FF2B5EF4-FFF2-40B4-BE49-F238E27FC236}">
                  <a16:creationId xmlns:a16="http://schemas.microsoft.com/office/drawing/2014/main" id="{13A05A1A-34C1-4023-8163-7F5C6D910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390" y="2284719"/>
              <a:ext cx="1345179" cy="593225"/>
            </a:xfrm>
            <a:custGeom>
              <a:avLst/>
              <a:gdLst>
                <a:gd name="T0" fmla="*/ 27 w 1678"/>
                <a:gd name="T1" fmla="*/ 740 h 740"/>
                <a:gd name="T2" fmla="*/ 0 w 1678"/>
                <a:gd name="T3" fmla="*/ 724 h 740"/>
                <a:gd name="T4" fmla="*/ 416 w 1678"/>
                <a:gd name="T5" fmla="*/ 0 h 740"/>
                <a:gd name="T6" fmla="*/ 1262 w 1678"/>
                <a:gd name="T7" fmla="*/ 0 h 740"/>
                <a:gd name="T8" fmla="*/ 1678 w 1678"/>
                <a:gd name="T9" fmla="*/ 724 h 740"/>
                <a:gd name="T10" fmla="*/ 1651 w 1678"/>
                <a:gd name="T11" fmla="*/ 740 h 740"/>
                <a:gd name="T12" fmla="*/ 1243 w 1678"/>
                <a:gd name="T13" fmla="*/ 32 h 740"/>
                <a:gd name="T14" fmla="*/ 435 w 1678"/>
                <a:gd name="T15" fmla="*/ 32 h 740"/>
                <a:gd name="T16" fmla="*/ 27 w 1678"/>
                <a:gd name="T1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740">
                  <a:moveTo>
                    <a:pt x="27" y="740"/>
                  </a:moveTo>
                  <a:lnTo>
                    <a:pt x="0" y="724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78" y="724"/>
                  </a:lnTo>
                  <a:lnTo>
                    <a:pt x="1651" y="740"/>
                  </a:lnTo>
                  <a:lnTo>
                    <a:pt x="1243" y="32"/>
                  </a:lnTo>
                  <a:lnTo>
                    <a:pt x="435" y="32"/>
                  </a:lnTo>
                  <a:lnTo>
                    <a:pt x="27" y="740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1" name="Rectangle 291">
              <a:extLst>
                <a:ext uri="{FF2B5EF4-FFF2-40B4-BE49-F238E27FC236}">
                  <a16:creationId xmlns:a16="http://schemas.microsoft.com/office/drawing/2014/main" id="{73FDA0DF-607E-4D73-85A5-6F6C84F51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697" y="3434294"/>
              <a:ext cx="660564" cy="25653"/>
            </a:xfrm>
            <a:prstGeom prst="rect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2" name="Oval 292">
              <a:extLst>
                <a:ext uri="{FF2B5EF4-FFF2-40B4-BE49-F238E27FC236}">
                  <a16:creationId xmlns:a16="http://schemas.microsoft.com/office/drawing/2014/main" id="{CAD81AF1-EFA7-4188-BB99-2A655271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7265" y="2802589"/>
              <a:ext cx="141091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3" name="Oval 293">
              <a:extLst>
                <a:ext uri="{FF2B5EF4-FFF2-40B4-BE49-F238E27FC236}">
                  <a16:creationId xmlns:a16="http://schemas.microsoft.com/office/drawing/2014/main" id="{E2F508FC-513D-4B58-9BA1-BBFFDFD0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113" y="2229405"/>
              <a:ext cx="142695" cy="141091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4" name="Freeform 294">
              <a:extLst>
                <a:ext uri="{FF2B5EF4-FFF2-40B4-BE49-F238E27FC236}">
                  <a16:creationId xmlns:a16="http://schemas.microsoft.com/office/drawing/2014/main" id="{278A2C3E-D7B2-4AC7-BDDC-FC64FF660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2335" y="2849886"/>
              <a:ext cx="1347584" cy="592424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32 h 739"/>
                <a:gd name="T4" fmla="*/ 435 w 1681"/>
                <a:gd name="T5" fmla="*/ 32 h 739"/>
                <a:gd name="T6" fmla="*/ 27 w 1681"/>
                <a:gd name="T7" fmla="*/ 739 h 739"/>
                <a:gd name="T8" fmla="*/ 0 w 1681"/>
                <a:gd name="T9" fmla="*/ 723 h 739"/>
                <a:gd name="T10" fmla="*/ 416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32"/>
                  </a:lnTo>
                  <a:lnTo>
                    <a:pt x="435" y="32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5" name="Freeform 295">
              <a:extLst>
                <a:ext uri="{FF2B5EF4-FFF2-40B4-BE49-F238E27FC236}">
                  <a16:creationId xmlns:a16="http://schemas.microsoft.com/office/drawing/2014/main" id="{E813DD56-EFAF-4AA5-9A1B-1E42B01EF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327" y="5143425"/>
              <a:ext cx="1349187" cy="1166410"/>
            </a:xfrm>
            <a:custGeom>
              <a:avLst/>
              <a:gdLst>
                <a:gd name="T0" fmla="*/ 419 w 1683"/>
                <a:gd name="T1" fmla="*/ 1455 h 1455"/>
                <a:gd name="T2" fmla="*/ 0 w 1683"/>
                <a:gd name="T3" fmla="*/ 732 h 1455"/>
                <a:gd name="T4" fmla="*/ 421 w 1683"/>
                <a:gd name="T5" fmla="*/ 0 h 1455"/>
                <a:gd name="T6" fmla="*/ 1267 w 1683"/>
                <a:gd name="T7" fmla="*/ 0 h 1455"/>
                <a:gd name="T8" fmla="*/ 1683 w 1683"/>
                <a:gd name="T9" fmla="*/ 724 h 1455"/>
                <a:gd name="T10" fmla="*/ 1657 w 1683"/>
                <a:gd name="T11" fmla="*/ 740 h 1455"/>
                <a:gd name="T12" fmla="*/ 1249 w 1683"/>
                <a:gd name="T13" fmla="*/ 32 h 1455"/>
                <a:gd name="T14" fmla="*/ 440 w 1683"/>
                <a:gd name="T15" fmla="*/ 32 h 1455"/>
                <a:gd name="T16" fmla="*/ 37 w 1683"/>
                <a:gd name="T17" fmla="*/ 732 h 1455"/>
                <a:gd name="T18" fmla="*/ 445 w 1683"/>
                <a:gd name="T19" fmla="*/ 1439 h 1455"/>
                <a:gd name="T20" fmla="*/ 419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9" y="1455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4"/>
                  </a:lnTo>
                  <a:lnTo>
                    <a:pt x="1657" y="740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39"/>
                  </a:lnTo>
                  <a:lnTo>
                    <a:pt x="419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6" name="Oval 296">
              <a:extLst>
                <a:ext uri="{FF2B5EF4-FFF2-40B4-BE49-F238E27FC236}">
                  <a16:creationId xmlns:a16="http://schemas.microsoft.com/office/drawing/2014/main" id="{6F3DC72C-7E32-414C-BCD0-5CFED00CF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013" y="5661294"/>
              <a:ext cx="141091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7" name="Oval 297">
              <a:extLst>
                <a:ext uri="{FF2B5EF4-FFF2-40B4-BE49-F238E27FC236}">
                  <a16:creationId xmlns:a16="http://schemas.microsoft.com/office/drawing/2014/main" id="{BAB6CE4C-6E3E-419F-873F-A243B9F1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546" y="5661294"/>
              <a:ext cx="141091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8" name="Oval 298">
              <a:extLst>
                <a:ext uri="{FF2B5EF4-FFF2-40B4-BE49-F238E27FC236}">
                  <a16:creationId xmlns:a16="http://schemas.microsoft.com/office/drawing/2014/main" id="{9DB7B9D9-D460-46AF-A836-3956A96AC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096" y="5085705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9" name="Oval 299">
              <a:extLst>
                <a:ext uri="{FF2B5EF4-FFF2-40B4-BE49-F238E27FC236}">
                  <a16:creationId xmlns:a16="http://schemas.microsoft.com/office/drawing/2014/main" id="{E4842969-FE2F-4186-BDCC-D58F2E75B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096" y="6230470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10" name="Oval 300">
              <a:extLst>
                <a:ext uri="{FF2B5EF4-FFF2-40B4-BE49-F238E27FC236}">
                  <a16:creationId xmlns:a16="http://schemas.microsoft.com/office/drawing/2014/main" id="{F0F73314-0F9B-4735-9199-A8A46F77A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3058" y="5085705"/>
              <a:ext cx="143497" cy="14349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11" name="Freeform 301">
              <a:extLst>
                <a:ext uri="{FF2B5EF4-FFF2-40B4-BE49-F238E27FC236}">
                  <a16:creationId xmlns:a16="http://schemas.microsoft.com/office/drawing/2014/main" id="{AE82C5E3-3CD2-4E23-8F41-6CD0331E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4785" y="4579059"/>
              <a:ext cx="355134" cy="588416"/>
            </a:xfrm>
            <a:custGeom>
              <a:avLst/>
              <a:gdLst>
                <a:gd name="T0" fmla="*/ 30 w 443"/>
                <a:gd name="T1" fmla="*/ 734 h 734"/>
                <a:gd name="T2" fmla="*/ 0 w 443"/>
                <a:gd name="T3" fmla="*/ 718 h 734"/>
                <a:gd name="T4" fmla="*/ 414 w 443"/>
                <a:gd name="T5" fmla="*/ 0 h 734"/>
                <a:gd name="T6" fmla="*/ 443 w 443"/>
                <a:gd name="T7" fmla="*/ 16 h 734"/>
                <a:gd name="T8" fmla="*/ 30 w 443"/>
                <a:gd name="T9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34">
                  <a:moveTo>
                    <a:pt x="30" y="7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443" y="16"/>
                  </a:lnTo>
                  <a:lnTo>
                    <a:pt x="30" y="734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12" name="Freeform 302">
              <a:extLst>
                <a:ext uri="{FF2B5EF4-FFF2-40B4-BE49-F238E27FC236}">
                  <a16:creationId xmlns:a16="http://schemas.microsoft.com/office/drawing/2014/main" id="{082C2141-AAF7-4C91-842D-00FBA0C3E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327" y="3998660"/>
              <a:ext cx="1009285" cy="1168815"/>
            </a:xfrm>
            <a:custGeom>
              <a:avLst/>
              <a:gdLst>
                <a:gd name="T0" fmla="*/ 419 w 1259"/>
                <a:gd name="T1" fmla="*/ 1458 h 1458"/>
                <a:gd name="T2" fmla="*/ 0 w 1259"/>
                <a:gd name="T3" fmla="*/ 732 h 1458"/>
                <a:gd name="T4" fmla="*/ 421 w 1259"/>
                <a:gd name="T5" fmla="*/ 0 h 1458"/>
                <a:gd name="T6" fmla="*/ 1259 w 1259"/>
                <a:gd name="T7" fmla="*/ 0 h 1458"/>
                <a:gd name="T8" fmla="*/ 1259 w 1259"/>
                <a:gd name="T9" fmla="*/ 32 h 1458"/>
                <a:gd name="T10" fmla="*/ 440 w 1259"/>
                <a:gd name="T11" fmla="*/ 32 h 1458"/>
                <a:gd name="T12" fmla="*/ 37 w 1259"/>
                <a:gd name="T13" fmla="*/ 732 h 1458"/>
                <a:gd name="T14" fmla="*/ 445 w 1259"/>
                <a:gd name="T15" fmla="*/ 1442 h 1458"/>
                <a:gd name="T16" fmla="*/ 419 w 1259"/>
                <a:gd name="T17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1458">
                  <a:moveTo>
                    <a:pt x="419" y="1458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59" y="0"/>
                  </a:lnTo>
                  <a:lnTo>
                    <a:pt x="125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42"/>
                  </a:lnTo>
                  <a:lnTo>
                    <a:pt x="419" y="1458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13" name="Freeform 304">
              <a:extLst>
                <a:ext uri="{FF2B5EF4-FFF2-40B4-BE49-F238E27FC236}">
                  <a16:creationId xmlns:a16="http://schemas.microsoft.com/office/drawing/2014/main" id="{7954489A-FF4C-4E31-BE80-407051976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9471" y="4625555"/>
              <a:ext cx="2192529" cy="2221389"/>
            </a:xfrm>
            <a:custGeom>
              <a:avLst/>
              <a:gdLst>
                <a:gd name="T0" fmla="*/ 2735 w 2735"/>
                <a:gd name="T1" fmla="*/ 0 h 2771"/>
                <a:gd name="T2" fmla="*/ 1598 w 2735"/>
                <a:gd name="T3" fmla="*/ 0 h 2771"/>
                <a:gd name="T4" fmla="*/ 0 w 2735"/>
                <a:gd name="T5" fmla="*/ 2771 h 2771"/>
                <a:gd name="T6" fmla="*/ 2735 w 2735"/>
                <a:gd name="T7" fmla="*/ 2771 h 2771"/>
                <a:gd name="T8" fmla="*/ 2735 w 2735"/>
                <a:gd name="T9" fmla="*/ 0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5" h="2771">
                  <a:moveTo>
                    <a:pt x="2735" y="0"/>
                  </a:moveTo>
                  <a:lnTo>
                    <a:pt x="1598" y="0"/>
                  </a:lnTo>
                  <a:lnTo>
                    <a:pt x="0" y="2771"/>
                  </a:lnTo>
                  <a:lnTo>
                    <a:pt x="2735" y="2771"/>
                  </a:lnTo>
                  <a:lnTo>
                    <a:pt x="27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98" name="文本框 19"/>
          <p:cNvSpPr txBox="1"/>
          <p:nvPr/>
        </p:nvSpPr>
        <p:spPr>
          <a:xfrm>
            <a:off x="1975510" y="2670085"/>
            <a:ext cx="8165267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dirty="0">
                <a:solidFill>
                  <a:srgbClr val="2B2F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zh-CN" sz="4800" b="1" dirty="0">
                <a:solidFill>
                  <a:srgbClr val="2B2F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软件及其应用</a:t>
            </a:r>
            <a:endParaRPr lang="en-US" altLang="zh-CN" sz="4800" b="1" dirty="0">
              <a:solidFill>
                <a:srgbClr val="2B2F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897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0167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数据的图形展示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226" y="1551680"/>
            <a:ext cx="10587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x-none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直方图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Times New Roman" pitchFamily="18" charset="0"/>
              </a:rPr>
              <a:t>	  </a:t>
            </a:r>
            <a:r>
              <a:rPr lang="zh-CN" altLang="en-US" sz="2800" b="1" dirty="0">
                <a:latin typeface="Times New Roman" pitchFamily="18" charset="0"/>
              </a:rPr>
              <a:t>老版本用于建立直方图的命令为“</a:t>
            </a:r>
            <a:r>
              <a:rPr lang="en-US" altLang="zh-CN" sz="2800" b="1" dirty="0">
                <a:latin typeface="Times New Roman" pitchFamily="18" charset="0"/>
              </a:rPr>
              <a:t>hist</a:t>
            </a:r>
            <a:r>
              <a:rPr lang="zh-CN" altLang="en-US" sz="2800" b="1" dirty="0">
                <a:latin typeface="Times New Roman" pitchFamily="18" charset="0"/>
              </a:rPr>
              <a:t>”，新版本中的命令新增了“</a:t>
            </a:r>
            <a:r>
              <a:rPr lang="en-US" altLang="zh-CN" sz="2800" b="1" dirty="0">
                <a:latin typeface="Times New Roman" pitchFamily="18" charset="0"/>
              </a:rPr>
              <a:t>histogram</a:t>
            </a:r>
            <a:r>
              <a:rPr lang="zh-CN" altLang="en-US" sz="2800" b="1" dirty="0">
                <a:latin typeface="Times New Roman" pitchFamily="18" charset="0"/>
              </a:rPr>
              <a:t>”。直方图和条形图的形状类似，但直方图用于显示数据的分布规律，并具有统计的功能，使用语法如下：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6BCE7E-8A30-5B98-715D-9F6C26F6532C}"/>
              </a:ext>
            </a:extLst>
          </p:cNvPr>
          <p:cNvSpPr txBox="1"/>
          <p:nvPr/>
        </p:nvSpPr>
        <p:spPr>
          <a:xfrm>
            <a:off x="210649" y="3798449"/>
            <a:ext cx="11562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语法：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hist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(y, m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% 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统计每段的元素个数并画出直方图，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 y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可以是向量或矩阵，如果是矩阵，则按列分段；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m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为分段的个数，省略时默认为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10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hist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(y,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x)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         % 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是向量，用于指定所分每个数据段的中间值。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0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BE0C31-ADA1-05C9-95E9-BF7927007AFE}"/>
              </a:ext>
            </a:extLst>
          </p:cNvPr>
          <p:cNvSpPr txBox="1"/>
          <p:nvPr/>
        </p:nvSpPr>
        <p:spPr>
          <a:xfrm>
            <a:off x="832607" y="1021840"/>
            <a:ext cx="8059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：用直方图表示正态分布的随机数分布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0E707E-0B60-971A-CC5F-D21E14FD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33" y="2443208"/>
            <a:ext cx="4914555" cy="22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7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E3D8EC-07F1-7D5D-4CDB-7C4E08A1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14" y="1858827"/>
            <a:ext cx="4763165" cy="37247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DAF6CF-4B0C-986E-0DC8-129DD6F09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21" y="1839775"/>
            <a:ext cx="487748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4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0167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数据的图形展示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226" y="1375408"/>
            <a:ext cx="113169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x-none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饼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Times New Roman" pitchFamily="18" charset="0"/>
              </a:rPr>
              <a:t>	</a:t>
            </a:r>
          </a:p>
          <a:p>
            <a:r>
              <a:rPr lang="en-US" altLang="zh-CN" sz="2800" b="1" dirty="0">
                <a:latin typeface="Times New Roman" pitchFamily="18" charset="0"/>
              </a:rPr>
              <a:t>	 </a:t>
            </a:r>
            <a:r>
              <a:rPr lang="zh-CN" altLang="en-US" sz="2800" b="1" dirty="0">
                <a:latin typeface="Times New Roman" pitchFamily="18" charset="0"/>
              </a:rPr>
              <a:t>饼图是用于显示向量中的各元素占向量元素总和的百分比，可以用</a:t>
            </a:r>
            <a:r>
              <a:rPr lang="en-US" altLang="zh-CN" sz="2800" b="1" dirty="0">
                <a:latin typeface="Times New Roman" pitchFamily="18" charset="0"/>
              </a:rPr>
              <a:t>pie</a:t>
            </a:r>
            <a:r>
              <a:rPr lang="zh-CN" altLang="en-US" sz="2800" b="1" dirty="0">
                <a:latin typeface="Times New Roman" pitchFamily="18" charset="0"/>
              </a:rPr>
              <a:t>和</a:t>
            </a:r>
            <a:r>
              <a:rPr lang="en-US" altLang="zh-CN" sz="2800" b="1" dirty="0">
                <a:latin typeface="Times New Roman" pitchFamily="18" charset="0"/>
              </a:rPr>
              <a:t>pie3</a:t>
            </a:r>
            <a:r>
              <a:rPr lang="zh-CN" altLang="en-US" sz="2800" b="1" dirty="0">
                <a:latin typeface="Times New Roman" pitchFamily="18" charset="0"/>
              </a:rPr>
              <a:t>命令分别绘制二维和三维饼图。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98A317-459C-505D-A02E-349FCB9D8317}"/>
              </a:ext>
            </a:extLst>
          </p:cNvPr>
          <p:cNvSpPr txBox="1"/>
          <p:nvPr/>
        </p:nvSpPr>
        <p:spPr>
          <a:xfrm>
            <a:off x="538992" y="3578670"/>
            <a:ext cx="104002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语法：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pie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(x, explode, label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%x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为一个向量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;explode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是与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同长度的向量，用来决定是否从饼形图中分离对应的一部分块，非零元素表示该部分需要分离；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label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是用来标注饼形图的元胞数组或字符串数组（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R2016b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版本之后）。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39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72B752-9EB8-ABB0-81EA-ACC8E7EB0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54"/>
          <a:stretch/>
        </p:blipFill>
        <p:spPr>
          <a:xfrm>
            <a:off x="742694" y="2061313"/>
            <a:ext cx="3932815" cy="569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7E7AC6-D771-7CCE-7A67-2E6F68A1A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492"/>
          <a:stretch/>
        </p:blipFill>
        <p:spPr>
          <a:xfrm>
            <a:off x="5966291" y="2034997"/>
            <a:ext cx="4889747" cy="569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B14A08-AEA4-7FEC-6E46-6749FF2C2D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5" t="6811" r="12151" b="14861"/>
          <a:stretch/>
        </p:blipFill>
        <p:spPr>
          <a:xfrm>
            <a:off x="1443936" y="3214364"/>
            <a:ext cx="3231573" cy="262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6F1F93-D93A-130F-E002-1433D39E5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1" t="4054" r="14527" b="14864"/>
          <a:stretch/>
        </p:blipFill>
        <p:spPr>
          <a:xfrm>
            <a:off x="7326322" y="3281905"/>
            <a:ext cx="2867891" cy="24938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D04A4D-BB15-5227-FEB6-2E250F4BAA93}"/>
              </a:ext>
            </a:extLst>
          </p:cNvPr>
          <p:cNvSpPr txBox="1"/>
          <p:nvPr/>
        </p:nvSpPr>
        <p:spPr>
          <a:xfrm>
            <a:off x="969197" y="1009567"/>
            <a:ext cx="8059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pie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命令的最简单用法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25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FD8FB8-72C6-6362-9151-93E7245B3DAE}"/>
              </a:ext>
            </a:extLst>
          </p:cNvPr>
          <p:cNvSpPr txBox="1"/>
          <p:nvPr/>
        </p:nvSpPr>
        <p:spPr>
          <a:xfrm>
            <a:off x="969197" y="1009567"/>
            <a:ext cx="80597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创建带偏移扇区且指定文本标签的饼图</a:t>
            </a: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D6573-7061-8D98-8252-E471770A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72" y="1963674"/>
            <a:ext cx="5118167" cy="39976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289C06-C6FB-825A-C612-761A8F360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48" y="2485843"/>
            <a:ext cx="6527858" cy="245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3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0167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数据的图形展示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226" y="1375408"/>
            <a:ext cx="113169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x-none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Times New Roman" pitchFamily="18" charset="0"/>
              </a:rPr>
              <a:t>	</a:t>
            </a:r>
          </a:p>
          <a:p>
            <a:r>
              <a:rPr lang="en-US" altLang="zh-CN" sz="2800" b="1" dirty="0">
                <a:latin typeface="Times New Roman" pitchFamily="18" charset="0"/>
              </a:rPr>
              <a:t>	 </a:t>
            </a:r>
            <a:r>
              <a:rPr lang="zh-CN" altLang="en-US" sz="2800" b="1" dirty="0">
                <a:latin typeface="Times New Roman" pitchFamily="18" charset="0"/>
              </a:rPr>
              <a:t>对于离散数据点的绘制可以使用</a:t>
            </a:r>
            <a:r>
              <a:rPr lang="en-US" altLang="zh-CN" sz="2800" b="1" dirty="0">
                <a:latin typeface="Times New Roman" pitchFamily="18" charset="0"/>
              </a:rPr>
              <a:t>scatter</a:t>
            </a:r>
            <a:r>
              <a:rPr lang="zh-CN" altLang="en-US" sz="2800" b="1" dirty="0">
                <a:latin typeface="Times New Roman" pitchFamily="18" charset="0"/>
              </a:rPr>
              <a:t>命令，与</a:t>
            </a:r>
            <a:r>
              <a:rPr lang="en-US" altLang="zh-CN" sz="2800" b="1" dirty="0">
                <a:latin typeface="Times New Roman" pitchFamily="18" charset="0"/>
              </a:rPr>
              <a:t>plot</a:t>
            </a:r>
            <a:r>
              <a:rPr lang="zh-CN" altLang="en-US" sz="2800" b="1" dirty="0">
                <a:latin typeface="Times New Roman" pitchFamily="18" charset="0"/>
              </a:rPr>
              <a:t>命令相似，但只有数据点。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98A317-459C-505D-A02E-349FCB9D8317}"/>
              </a:ext>
            </a:extLst>
          </p:cNvPr>
          <p:cNvSpPr txBox="1"/>
          <p:nvPr/>
        </p:nvSpPr>
        <p:spPr>
          <a:xfrm>
            <a:off x="522214" y="3293444"/>
            <a:ext cx="104002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语法：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scatter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(x, y)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%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在向量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x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y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指定的位置创建一个包含圆形标记的散点图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scatter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(x, 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sz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)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%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sz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指定圆的大小，可以为标量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、向量或矩阵</a:t>
            </a:r>
            <a:endParaRPr lang="en-US" altLang="zh-CN" sz="2800" b="1" dirty="0">
              <a:solidFill>
                <a:srgbClr val="127FB8"/>
              </a:solidFill>
              <a:latin typeface="Times New Roman" pitchFamily="18" charset="0"/>
              <a:ea typeface="华文中宋" panose="02010600040101010101" pitchFamily="2" charset="-122"/>
            </a:endParaRPr>
          </a:p>
          <a:p>
            <a:pPr indent="306070" algn="just">
              <a:tabLst>
                <a:tab pos="250825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scatter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(x, 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sz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)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%c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指定圆的颜色</a:t>
            </a:r>
            <a:endParaRPr lang="en-US" altLang="zh-CN" sz="2800" b="1" dirty="0">
              <a:solidFill>
                <a:srgbClr val="127FB8"/>
              </a:solidFill>
              <a:latin typeface="Times New Roman" pitchFamily="18" charset="0"/>
              <a:ea typeface="华文中宋" panose="02010600040101010101" pitchFamily="2" charset="-122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3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E9087-B137-3F05-7ABD-FDC9C1481B5D}"/>
              </a:ext>
            </a:extLst>
          </p:cNvPr>
          <p:cNvSpPr txBox="1"/>
          <p:nvPr/>
        </p:nvSpPr>
        <p:spPr>
          <a:xfrm>
            <a:off x="587886" y="981264"/>
            <a:ext cx="106831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创建 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x 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为 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0 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和 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3π 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之间的 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200 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个等间距值。创建 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y 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为带随机干扰的余弦值。然后，创建一个散点图。</a:t>
            </a: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9D6BA48-F298-6223-65C2-A4DE40DF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85" y="2093326"/>
            <a:ext cx="5258534" cy="40296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A26527C-9150-EB37-9CD6-E28713D8E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81" y="3182119"/>
            <a:ext cx="5189084" cy="15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D7C5E1-DC7C-7AB7-646D-8AF95DCE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97" y="2900192"/>
            <a:ext cx="4971827" cy="16957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00B3651-11F2-B180-F196-20002BA2A7EA}"/>
              </a:ext>
            </a:extLst>
          </p:cNvPr>
          <p:cNvSpPr txBox="1"/>
          <p:nvPr/>
        </p:nvSpPr>
        <p:spPr>
          <a:xfrm>
            <a:off x="587886" y="996381"/>
            <a:ext cx="106831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：改变圆圈大小和颜色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。</a:t>
            </a: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F699D9-43FA-BFA4-681F-E2A6667A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265" y="1616721"/>
            <a:ext cx="5936768" cy="45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9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0167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数据的图形展示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514" y="1511450"/>
            <a:ext cx="35808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x-none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Times New Roman" pitchFamily="18" charset="0"/>
              </a:rPr>
              <a:t>	</a:t>
            </a:r>
          </a:p>
          <a:p>
            <a:r>
              <a:rPr lang="en-US" altLang="zh-CN" sz="2800" b="1" dirty="0">
                <a:latin typeface="Times New Roman" pitchFamily="18" charset="0"/>
              </a:rPr>
              <a:t>	 </a:t>
            </a:r>
            <a:r>
              <a:rPr lang="zh-CN" altLang="en-US" sz="2800" b="1" dirty="0">
                <a:latin typeface="Times New Roman" pitchFamily="18" charset="0"/>
              </a:rPr>
              <a:t>在</a:t>
            </a:r>
            <a:r>
              <a:rPr lang="en-US" altLang="zh-CN" sz="2800" b="1" dirty="0">
                <a:latin typeface="Times New Roman" pitchFamily="18" charset="0"/>
              </a:rPr>
              <a:t>MATLAB</a:t>
            </a:r>
            <a:r>
              <a:rPr lang="zh-CN" altLang="en-US" sz="2800" b="1" dirty="0">
                <a:latin typeface="Times New Roman" pitchFamily="18" charset="0"/>
              </a:rPr>
              <a:t>新版本之后还有很多特殊图形的绘制命令，比如热门的有气泡图（</a:t>
            </a:r>
            <a:r>
              <a:rPr lang="en-US" altLang="zh-CN" sz="2800" b="1" dirty="0" err="1">
                <a:latin typeface="Times New Roman" pitchFamily="18" charset="0"/>
              </a:rPr>
              <a:t>bubblechart</a:t>
            </a:r>
            <a:r>
              <a:rPr lang="zh-CN" altLang="en-US" sz="2800" b="1" dirty="0">
                <a:latin typeface="Times New Roman" pitchFamily="18" charset="0"/>
              </a:rPr>
              <a:t>）、词云图（</a:t>
            </a:r>
            <a:r>
              <a:rPr lang="en-US" altLang="zh-CN" sz="2800" b="1" dirty="0" err="1">
                <a:latin typeface="Times New Roman" pitchFamily="18" charset="0"/>
              </a:rPr>
              <a:t>wordcloud</a:t>
            </a:r>
            <a:r>
              <a:rPr lang="zh-CN" altLang="en-US" sz="2800" b="1" dirty="0">
                <a:latin typeface="Times New Roman" pitchFamily="18" charset="0"/>
              </a:rPr>
              <a:t>）等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304E1F2-8B72-4C35-B5B0-064FB250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64" y="1964806"/>
            <a:ext cx="7443820" cy="42311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C696191-F643-0B15-5CE9-305FA8328E8F}"/>
              </a:ext>
            </a:extLst>
          </p:cNvPr>
          <p:cNvSpPr txBox="1"/>
          <p:nvPr/>
        </p:nvSpPr>
        <p:spPr>
          <a:xfrm>
            <a:off x="4229336" y="1504213"/>
            <a:ext cx="9092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https://ww2.mathworks.cn/help/matlab/stem-and-stair-plots.html?s_tid=CRUX_lftnav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>
            <a:extLst>
              <a:ext uri="{FF2B5EF4-FFF2-40B4-BE49-F238E27FC236}">
                <a16:creationId xmlns:a16="http://schemas.microsoft.com/office/drawing/2014/main" id="{DF131CF6-44DF-47F4-AAE9-2891EB5F78BE}"/>
              </a:ext>
            </a:extLst>
          </p:cNvPr>
          <p:cNvSpPr/>
          <p:nvPr/>
        </p:nvSpPr>
        <p:spPr>
          <a:xfrm>
            <a:off x="3518334" y="1520578"/>
            <a:ext cx="471357" cy="471357"/>
          </a:xfrm>
          <a:prstGeom prst="ellipse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AA52FFB-83A7-49C3-9D65-68459FC7AB59}"/>
              </a:ext>
            </a:extLst>
          </p:cNvPr>
          <p:cNvSpPr/>
          <p:nvPr/>
        </p:nvSpPr>
        <p:spPr>
          <a:xfrm>
            <a:off x="3516114" y="3050972"/>
            <a:ext cx="471357" cy="471357"/>
          </a:xfrm>
          <a:prstGeom prst="ellipse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E36F9FD-7E52-45D0-AC44-717E20C4AB97}"/>
              </a:ext>
            </a:extLst>
          </p:cNvPr>
          <p:cNvSpPr/>
          <p:nvPr/>
        </p:nvSpPr>
        <p:spPr>
          <a:xfrm>
            <a:off x="3518334" y="2285775"/>
            <a:ext cx="471357" cy="471357"/>
          </a:xfrm>
          <a:prstGeom prst="ellipse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E06644-BFB7-4848-8839-B3FBEBDD0637}"/>
              </a:ext>
            </a:extLst>
          </p:cNvPr>
          <p:cNvSpPr/>
          <p:nvPr/>
        </p:nvSpPr>
        <p:spPr>
          <a:xfrm>
            <a:off x="4381736" y="1493813"/>
            <a:ext cx="4771433" cy="517889"/>
          </a:xfrm>
          <a:prstGeom prst="roundRect">
            <a:avLst>
              <a:gd name="adj" fmla="val 27533"/>
            </a:avLst>
          </a:prstGeom>
          <a:noFill/>
          <a:ln w="15875">
            <a:solidFill>
              <a:srgbClr val="127F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EB6DCF3-641C-4326-9D37-606D2CBAE1C5}"/>
              </a:ext>
            </a:extLst>
          </p:cNvPr>
          <p:cNvSpPr/>
          <p:nvPr/>
        </p:nvSpPr>
        <p:spPr>
          <a:xfrm>
            <a:off x="4381736" y="2262510"/>
            <a:ext cx="4771433" cy="517889"/>
          </a:xfrm>
          <a:prstGeom prst="roundRect">
            <a:avLst>
              <a:gd name="adj" fmla="val 27533"/>
            </a:avLst>
          </a:prstGeom>
          <a:noFill/>
          <a:ln w="15875">
            <a:solidFill>
              <a:srgbClr val="127F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3EB1880-F661-420E-99B4-28DB3223B413}"/>
              </a:ext>
            </a:extLst>
          </p:cNvPr>
          <p:cNvSpPr/>
          <p:nvPr/>
        </p:nvSpPr>
        <p:spPr>
          <a:xfrm>
            <a:off x="4381734" y="3028279"/>
            <a:ext cx="5750503" cy="517889"/>
          </a:xfrm>
          <a:prstGeom prst="roundRect">
            <a:avLst>
              <a:gd name="adj" fmla="val 27533"/>
            </a:avLst>
          </a:prstGeom>
          <a:noFill/>
          <a:ln w="15875">
            <a:solidFill>
              <a:srgbClr val="127F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微积分计算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95B7B94-FB8D-400C-A379-B270EE42A645}"/>
              </a:ext>
            </a:extLst>
          </p:cNvPr>
          <p:cNvSpPr/>
          <p:nvPr/>
        </p:nvSpPr>
        <p:spPr>
          <a:xfrm>
            <a:off x="4381735" y="3850602"/>
            <a:ext cx="5750502" cy="517889"/>
          </a:xfrm>
          <a:prstGeom prst="roundRect">
            <a:avLst>
              <a:gd name="adj" fmla="val 27533"/>
            </a:avLst>
          </a:prstGeom>
          <a:noFill/>
          <a:ln w="15875">
            <a:solidFill>
              <a:srgbClr val="127F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E36F9FD-7E52-45D0-AC44-717E20C4AB97}"/>
              </a:ext>
            </a:extLst>
          </p:cNvPr>
          <p:cNvSpPr/>
          <p:nvPr/>
        </p:nvSpPr>
        <p:spPr>
          <a:xfrm>
            <a:off x="3516114" y="3860470"/>
            <a:ext cx="471357" cy="471357"/>
          </a:xfrm>
          <a:prstGeom prst="ellipse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1953A58-FAAC-4FB8-AE83-3A0A890F9415}"/>
              </a:ext>
            </a:extLst>
          </p:cNvPr>
          <p:cNvSpPr/>
          <p:nvPr/>
        </p:nvSpPr>
        <p:spPr>
          <a:xfrm>
            <a:off x="4381735" y="4669968"/>
            <a:ext cx="5750502" cy="517889"/>
          </a:xfrm>
          <a:prstGeom prst="roundRect">
            <a:avLst>
              <a:gd name="adj" fmla="val 27533"/>
            </a:avLst>
          </a:prstGeom>
          <a:noFill/>
          <a:ln w="15875">
            <a:solidFill>
              <a:srgbClr val="127F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A0CE5ED-E248-4433-86C9-44E1FDE66B56}"/>
              </a:ext>
            </a:extLst>
          </p:cNvPr>
          <p:cNvSpPr/>
          <p:nvPr/>
        </p:nvSpPr>
        <p:spPr>
          <a:xfrm>
            <a:off x="3516114" y="4679836"/>
            <a:ext cx="471357" cy="471357"/>
          </a:xfrm>
          <a:prstGeom prst="ellipse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068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0167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 plot gallery</a:t>
            </a:r>
          </a:p>
        </p:txBody>
      </p:sp>
      <p:sp>
        <p:nvSpPr>
          <p:cNvPr id="4" name="矩形 3"/>
          <p:cNvSpPr/>
          <p:nvPr/>
        </p:nvSpPr>
        <p:spPr>
          <a:xfrm>
            <a:off x="680794" y="1300725"/>
            <a:ext cx="107030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	</a:t>
            </a:r>
          </a:p>
          <a:p>
            <a:r>
              <a:rPr lang="en-US" altLang="zh-CN" sz="2800" b="1" dirty="0">
                <a:latin typeface="Times New Roman" pitchFamily="18" charset="0"/>
              </a:rPr>
              <a:t>	 </a:t>
            </a:r>
          </a:p>
          <a:p>
            <a:r>
              <a:rPr lang="en-US" altLang="zh-CN" sz="2800" b="1" dirty="0">
                <a:latin typeface="Times New Roman" pitchFamily="18" charset="0"/>
              </a:rPr>
              <a:t>	MATLAB </a:t>
            </a:r>
            <a:r>
              <a:rPr lang="zh-CN" altLang="en-US" sz="2800" b="1" dirty="0">
                <a:latin typeface="Times New Roman" pitchFamily="18" charset="0"/>
              </a:rPr>
              <a:t>绘图库提供了各种示例，用于在 </a:t>
            </a:r>
            <a:r>
              <a:rPr lang="en-US" altLang="zh-CN" sz="2800" b="1" dirty="0">
                <a:latin typeface="Times New Roman" pitchFamily="18" charset="0"/>
              </a:rPr>
              <a:t>MATLAB </a:t>
            </a:r>
            <a:r>
              <a:rPr lang="zh-CN" altLang="en-US" sz="2800" b="1" dirty="0">
                <a:latin typeface="Times New Roman" pitchFamily="18" charset="0"/>
              </a:rPr>
              <a:t>中以图形方式显示数据。包括动画图、等值线图、数据分布图、离散数据图、极坐标图等各种图形样式，点击启动示例我们可以使用 </a:t>
            </a:r>
            <a:r>
              <a:rPr lang="en-US" altLang="zh-CN" sz="2800" b="1" dirty="0">
                <a:latin typeface="Times New Roman" pitchFamily="18" charset="0"/>
              </a:rPr>
              <a:t>MATLAB Online </a:t>
            </a:r>
            <a:r>
              <a:rPr lang="zh-CN" altLang="en-US" sz="2800" b="1" dirty="0">
                <a:latin typeface="Times New Roman" pitchFamily="18" charset="0"/>
              </a:rPr>
              <a:t>在浏览器中打开并运行实时脚本示例。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8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0AA930-86AE-D762-9E7F-B590834C8868}"/>
              </a:ext>
            </a:extLst>
          </p:cNvPr>
          <p:cNvSpPr txBox="1"/>
          <p:nvPr/>
        </p:nvSpPr>
        <p:spPr>
          <a:xfrm>
            <a:off x="320879" y="2388990"/>
            <a:ext cx="2170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MATLAB Plot Gallery - MATLAB &amp; Simulink (mathworks.com)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DE948B-66DB-BC8C-24EA-20CC642E9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53" y="534989"/>
            <a:ext cx="7988578" cy="578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0AA930-86AE-D762-9E7F-B590834C8868}"/>
              </a:ext>
            </a:extLst>
          </p:cNvPr>
          <p:cNvSpPr txBox="1"/>
          <p:nvPr/>
        </p:nvSpPr>
        <p:spPr>
          <a:xfrm>
            <a:off x="3199879" y="553746"/>
            <a:ext cx="8125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点击</a:t>
            </a:r>
            <a:r>
              <a:rPr lang="en-US" altLang="zh-CN" sz="2400" dirty="0">
                <a:solidFill>
                  <a:srgbClr val="0070C0"/>
                </a:solidFill>
              </a:rPr>
              <a:t>launch example</a:t>
            </a:r>
            <a:r>
              <a:rPr lang="zh-CN" altLang="en-US" sz="2400" dirty="0">
                <a:solidFill>
                  <a:srgbClr val="0070C0"/>
                </a:solidFill>
              </a:rPr>
              <a:t>可以实时编辑运行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CC71B-994D-F23E-BBAB-3060D73C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88" y="1086013"/>
            <a:ext cx="9072774" cy="52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6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6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B07361F-3A24-4B23-B557-D32977636994}"/>
              </a:ext>
            </a:extLst>
          </p:cNvPr>
          <p:cNvSpPr/>
          <p:nvPr/>
        </p:nvSpPr>
        <p:spPr>
          <a:xfrm>
            <a:off x="19191" y="3114220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10D26A-F4C0-4C95-B6C8-5BDA7961195C}"/>
              </a:ext>
            </a:extLst>
          </p:cNvPr>
          <p:cNvSpPr txBox="1"/>
          <p:nvPr/>
        </p:nvSpPr>
        <p:spPr>
          <a:xfrm>
            <a:off x="4989847" y="2023904"/>
            <a:ext cx="2250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</a:t>
            </a:r>
          </a:p>
        </p:txBody>
      </p:sp>
    </p:spTree>
    <p:extLst>
      <p:ext uri="{BB962C8B-B14F-4D97-AF65-F5344CB8AC3E}">
        <p14:creationId xmlns:p14="http://schemas.microsoft.com/office/powerpoint/2010/main" val="148617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7361F-3A24-4B23-B557-D32977636994}"/>
              </a:ext>
            </a:extLst>
          </p:cNvPr>
          <p:cNvSpPr/>
          <p:nvPr/>
        </p:nvSpPr>
        <p:spPr>
          <a:xfrm>
            <a:off x="143219" y="104305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25">
            <a:extLst>
              <a:ext uri="{FF2B5EF4-FFF2-40B4-BE49-F238E27FC236}">
                <a16:creationId xmlns:a16="http://schemas.microsoft.com/office/drawing/2014/main" id="{B3EB1880-F661-420E-99B4-28DB3223B413}"/>
              </a:ext>
            </a:extLst>
          </p:cNvPr>
          <p:cNvSpPr/>
          <p:nvPr/>
        </p:nvSpPr>
        <p:spPr>
          <a:xfrm>
            <a:off x="3457513" y="2478508"/>
            <a:ext cx="4440354" cy="517889"/>
          </a:xfrm>
          <a:prstGeom prst="roundRect">
            <a:avLst>
              <a:gd name="adj" fmla="val 27533"/>
            </a:avLst>
          </a:prstGeom>
          <a:noFill/>
          <a:ln w="15875">
            <a:solidFill>
              <a:srgbClr val="127F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一、数据的图形展示</a:t>
            </a:r>
          </a:p>
        </p:txBody>
      </p:sp>
      <p:sp>
        <p:nvSpPr>
          <p:cNvPr id="10" name="矩形: 圆角 25">
            <a:extLst>
              <a:ext uri="{FF2B5EF4-FFF2-40B4-BE49-F238E27FC236}">
                <a16:creationId xmlns:a16="http://schemas.microsoft.com/office/drawing/2014/main" id="{B3EB1880-F661-420E-99B4-28DB3223B413}"/>
              </a:ext>
            </a:extLst>
          </p:cNvPr>
          <p:cNvSpPr/>
          <p:nvPr/>
        </p:nvSpPr>
        <p:spPr>
          <a:xfrm>
            <a:off x="3457513" y="3260111"/>
            <a:ext cx="4440354" cy="557748"/>
          </a:xfrm>
          <a:prstGeom prst="roundRect">
            <a:avLst>
              <a:gd name="adj" fmla="val 27533"/>
            </a:avLst>
          </a:prstGeom>
          <a:noFill/>
          <a:ln w="15875">
            <a:solidFill>
              <a:srgbClr val="127FB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plot gallery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1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01674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数据的图形展示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9227" y="1375408"/>
            <a:ext cx="110976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柱状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（条形图）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latin typeface="Times New Roman" pitchFamily="18" charset="0"/>
              </a:rPr>
              <a:t>	</a:t>
            </a:r>
            <a:r>
              <a:rPr lang="zh-CN" altLang="en-US" sz="2800" b="1" dirty="0">
                <a:latin typeface="Times New Roman" pitchFamily="18" charset="0"/>
              </a:rPr>
              <a:t>条形图常用于对统计的数据进行作图，特别适用于少量且离散的数据，使用语法如下：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A79445-46C8-BBAE-649F-5C756992E31B}"/>
              </a:ext>
            </a:extLst>
          </p:cNvPr>
          <p:cNvSpPr txBox="1"/>
          <p:nvPr/>
        </p:nvSpPr>
        <p:spPr>
          <a:xfrm>
            <a:off x="210648" y="3380249"/>
            <a:ext cx="1109769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语法：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bar(x, y, width, 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参数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% 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为横坐标向量，省略时默认为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:</a:t>
            </a:r>
            <a:r>
              <a:rPr lang="en-US" altLang="zh-CN" sz="2800" b="1" dirty="0" err="1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m,m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为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y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的向量长度；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为纵坐标向量，可以是向量或矩阵。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idth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为竖条宽度，省略时默认为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0.8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；‘参数’有‘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grouped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’（分组式）和‘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stacked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’（累加式），省略时默认为‘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grouped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30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4E3757-79F8-A61A-7A29-74E187C11E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002"/>
          <a:stretch/>
        </p:blipFill>
        <p:spPr>
          <a:xfrm>
            <a:off x="0" y="2029578"/>
            <a:ext cx="4643633" cy="502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7AC845-1688-D04C-7599-3284C72AB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626"/>
          <a:stretch/>
        </p:blipFill>
        <p:spPr>
          <a:xfrm>
            <a:off x="5604571" y="2007204"/>
            <a:ext cx="5521657" cy="5448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B5BC84-E30C-8DAD-9D6E-420DD12CD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7" y="2988141"/>
            <a:ext cx="3276600" cy="24574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040CED-E2B5-6CA0-BBD3-75D37F373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46" y="2988141"/>
            <a:ext cx="3276599" cy="24574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7F818D0-97DC-98B1-9F89-7CF92EB56B03}"/>
              </a:ext>
            </a:extLst>
          </p:cNvPr>
          <p:cNvSpPr txBox="1"/>
          <p:nvPr/>
        </p:nvSpPr>
        <p:spPr>
          <a:xfrm>
            <a:off x="421547" y="1029925"/>
            <a:ext cx="8059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lang="en-US" altLang="zh-CN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bar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命令的用法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97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0AAD9C-A13F-2686-9B9A-8F9FA01BC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7" y="1913431"/>
            <a:ext cx="5334000" cy="4000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F30C8D0-17BC-DA04-C2AA-4DEEFBAFA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93" r="30474"/>
          <a:stretch/>
        </p:blipFill>
        <p:spPr>
          <a:xfrm>
            <a:off x="523727" y="1043943"/>
            <a:ext cx="8771861" cy="5155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B35D1AA-45AE-C965-607B-A00E73CD47BE}"/>
              </a:ext>
            </a:extLst>
          </p:cNvPr>
          <p:cNvSpPr txBox="1"/>
          <p:nvPr/>
        </p:nvSpPr>
        <p:spPr>
          <a:xfrm>
            <a:off x="6593747" y="2659451"/>
            <a:ext cx="5182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bar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垂直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条形图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barh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：水平条形图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华文中宋" panose="02010600040101010101" pitchFamily="2" charset="-122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bar3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：三维垂直条形图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bar3h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华文中宋" panose="02010600040101010101" pitchFamily="2" charset="-122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三维水平条形图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67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2A5FFA-051B-E6DA-4C0A-6E7CBB550DDA}"/>
              </a:ext>
            </a:extLst>
          </p:cNvPr>
          <p:cNvSpPr txBox="1"/>
          <p:nvPr/>
        </p:nvSpPr>
        <p:spPr>
          <a:xfrm>
            <a:off x="1417070" y="1581576"/>
            <a:ext cx="88556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set(gca, 'xticklabel', {'抚州', '上饶', '南昌', '赣州'})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7355F-050B-119E-3330-F53DAC8E75B6}"/>
              </a:ext>
            </a:extLst>
          </p:cNvPr>
          <p:cNvSpPr txBox="1"/>
          <p:nvPr/>
        </p:nvSpPr>
        <p:spPr>
          <a:xfrm>
            <a:off x="955675" y="856428"/>
            <a:ext cx="8059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0607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50825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27FB8"/>
                </a:solidFill>
                <a:effectLst/>
                <a:uLnTx/>
                <a:uFillTx/>
                <a:latin typeface="Times New Roman" pitchFamily="18" charset="0"/>
                <a:ea typeface="华文中宋" panose="02010600040101010101" pitchFamily="2" charset="-122"/>
                <a:cs typeface="+mn-cs"/>
              </a:rPr>
              <a:t>：指定</a:t>
            </a:r>
            <a:r>
              <a:rPr lang="zh-CN" altLang="en-US" sz="2800" b="1" dirty="0">
                <a:solidFill>
                  <a:srgbClr val="127FB8"/>
                </a:solidFill>
                <a:latin typeface="Times New Roman" pitchFamily="18" charset="0"/>
                <a:ea typeface="华文中宋" panose="02010600040101010101" pitchFamily="2" charset="-122"/>
              </a:rPr>
              <a:t>横坐标的文本标签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27FB8"/>
              </a:solidFill>
              <a:effectLst/>
              <a:uLnTx/>
              <a:uFillTx/>
              <a:latin typeface="Times New Roman" pitchFamily="18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93A1B4-1CF9-73A7-79B9-5619C1AC4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81" y="2460219"/>
            <a:ext cx="491558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软件及其应用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2560" y="16888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62560" y="45288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80E13-DC03-D77A-6ADB-52D12A24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2" y="920667"/>
            <a:ext cx="5139074" cy="22335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12FC36-7A09-7F38-E9C3-CD43CDAFD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5" y="3714724"/>
            <a:ext cx="5139074" cy="22335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A197A2-2ACB-1379-EF16-47A7152A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18" y="1223520"/>
            <a:ext cx="6836070" cy="472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7886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878</Words>
  <Application>Microsoft Office PowerPoint</Application>
  <PresentationFormat>宽屏</PresentationFormat>
  <Paragraphs>109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思源黑体 CN Light</vt:lpstr>
      <vt:lpstr>微软雅黑</vt:lpstr>
      <vt:lpstr>Arial</vt:lpstr>
      <vt:lpstr>Calibri</vt:lpstr>
      <vt:lpstr>Gill Sans MT</vt:lpstr>
      <vt:lpstr>Times New Roman</vt:lpstr>
      <vt:lpstr>包裹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9轮PPT模板</dc:title>
  <dc:creator>Chris</dc:creator>
  <cp:lastModifiedBy>朱 赞生</cp:lastModifiedBy>
  <cp:revision>225</cp:revision>
  <dcterms:created xsi:type="dcterms:W3CDTF">2017-08-10T17:46:54Z</dcterms:created>
  <dcterms:modified xsi:type="dcterms:W3CDTF">2022-05-13T03:22:56Z</dcterms:modified>
</cp:coreProperties>
</file>