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F"/>
    <a:srgbClr val="EEEFF1"/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209C-4083-4BE3-8FB5-38AFAE94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89323-E98A-4164-BD80-641F64BDF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6BA3-E718-4F44-AED8-32C7965B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5B6F-8D0C-4FCA-8645-40B4CC65760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EAF7B-8D08-4540-B4A8-557C35A6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48B8-DFE1-4B91-84D1-3F2DC178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139-66E6-4992-B5E0-D421B189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4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E30D-F966-4CAA-A38F-F4C70AA6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8BD1E-7246-4A7F-96BA-5F043065F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07FC-3933-45F5-AF5B-2B4BB625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5B6F-8D0C-4FCA-8645-40B4CC65760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3286-5C2F-428F-ADDC-3CB62042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C89B-3C94-44AA-95ED-CA1F54E9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139-66E6-4992-B5E0-D421B189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5D177-ED1E-4A62-BD70-4845D9E1B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7451-556C-488F-A989-C7AEA8D2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66F0-C241-4FF8-914B-7CA0325E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5B6F-8D0C-4FCA-8645-40B4CC65760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0DBB-40A0-4B1C-9331-0DE7B6F7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9C10-403F-428B-A0E3-E716F824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139-66E6-4992-B5E0-D421B189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3919-B575-420E-8881-C50C1E29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52E4-F3BC-4060-B104-097A0BE2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9A80-6D16-4582-BE41-1F2F894A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5B6F-8D0C-4FCA-8645-40B4CC65760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160B-57E0-4280-BC4A-BFD4FBB3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6B35-A972-4BB3-90A5-AEF4EA8A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139-66E6-4992-B5E0-D421B189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E2D6-6C48-467A-B7A5-D1D8D132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523E-1D7B-4F61-BF04-ABC1C7D92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A4621-1D45-4EF9-A36D-D8C0A3D1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5B6F-8D0C-4FCA-8645-40B4CC65760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09A3-05EA-45AD-97FD-75646CB9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3F3A-F504-4D0C-A930-7A5093E8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139-66E6-4992-B5E0-D421B189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CF6F-C97A-404C-B8BE-4848C44D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62E6-9A4F-45BD-99A1-324DD6012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0D767-167E-4271-BE42-888893B6C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09BFB-0DBA-4132-A914-AED45F18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5B6F-8D0C-4FCA-8645-40B4CC65760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9231E-5260-4786-A95D-5CDC8EC7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F3227-6B5D-4BE4-9FAA-201D8DC3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139-66E6-4992-B5E0-D421B189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3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ABF8-5F4A-45A6-9E77-8F9A85C8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421F8-E896-4E2E-A3C2-03416DC47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2224-0A6E-4CAA-86E0-00B7EED10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9E53B-9D16-499F-BE7D-0A8FC7C7D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ED6C6-0B93-42C7-8188-59B5D64FB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02929-2082-4680-99AC-EEB31A1A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5B6F-8D0C-4FCA-8645-40B4CC65760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71B0A-3436-4989-88FF-64E94450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1007-8F18-4405-8A64-2F827736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139-66E6-4992-B5E0-D421B189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43DE-EAA0-4BBD-B5E3-860F8CB5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81254-4C09-4201-8C04-2AC62A1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5B6F-8D0C-4FCA-8645-40B4CC65760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E4610-FF65-4FC9-8D09-13A36428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9FE31-8B36-47C0-BEEB-5D9F6E7D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139-66E6-4992-B5E0-D421B189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C5452-A476-4F27-836A-FCCF3AFB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5B6F-8D0C-4FCA-8645-40B4CC65760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97E94-D61F-455D-8EB0-ECDF92A1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AF92-5698-4A5E-B4B8-0795436C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139-66E6-4992-B5E0-D421B189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BAC3-EF31-4BD2-A587-2A366AF9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BC1C-8CC1-49C3-87C9-38ACB1B65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C1077-63D1-4C6A-A072-BC46D274E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250E8-97C7-4730-AD56-349A3A9E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5B6F-8D0C-4FCA-8645-40B4CC65760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23ED8-4460-4DFB-996B-56AB2C7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8124-839A-43F2-AFF7-FF90B35A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139-66E6-4992-B5E0-D421B189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1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0357-EB95-42C9-9794-E588068D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ED514-81F2-4CBC-B1F7-0124654D2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07954-2989-45C7-A875-1C573F238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F0321-21AF-4519-A9E1-5C59E903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5B6F-8D0C-4FCA-8645-40B4CC65760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276F3-D194-40C7-B4FD-EFE10E11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4D93-66C3-47E1-8AA3-67B94A24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139-66E6-4992-B5E0-D421B189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3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2ACEE-6A3F-40B8-8F5A-6C67D0CF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08A3-DC0D-44DD-8E73-265EDC467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E014-A4DD-4DAD-B131-112319C3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15B6F-8D0C-4FCA-8645-40B4CC65760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16C1-20E5-41DF-AA16-6C4C28447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27E2-B93B-4F66-8798-54A23D41C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6139-66E6-4992-B5E0-D421B189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Alphabet Vector Images (over 7,900)">
            <a:extLst>
              <a:ext uri="{FF2B5EF4-FFF2-40B4-BE49-F238E27FC236}">
                <a16:creationId xmlns:a16="http://schemas.microsoft.com/office/drawing/2014/main" id="{A9FE0A51-AA9B-43F8-8898-0166F027B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3" b="16609"/>
          <a:stretch/>
        </p:blipFill>
        <p:spPr bwMode="auto">
          <a:xfrm>
            <a:off x="5439631" y="1748079"/>
            <a:ext cx="2085975" cy="168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rge Group Of People In Letter A Form. Human Alphabet. Stock Vector -  Illustration of background, citizen: 193716127">
            <a:extLst>
              <a:ext uri="{FF2B5EF4-FFF2-40B4-BE49-F238E27FC236}">
                <a16:creationId xmlns:a16="http://schemas.microsoft.com/office/drawing/2014/main" id="{3A38FF8A-E5BC-4986-A6E7-845DCD126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98"/>
          <a:stretch/>
        </p:blipFill>
        <p:spPr bwMode="auto">
          <a:xfrm>
            <a:off x="9264810" y="1727178"/>
            <a:ext cx="1988712" cy="182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8C132-A8AD-4F6A-A805-4E2E11E74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58" y="1750143"/>
            <a:ext cx="1987468" cy="1828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3F85B3-508A-4F5E-B7D5-3872B8F499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969"/>
          <a:stretch/>
        </p:blipFill>
        <p:spPr>
          <a:xfrm>
            <a:off x="3452163" y="1750143"/>
            <a:ext cx="1995039" cy="1826895"/>
          </a:xfrm>
          <a:prstGeom prst="rect">
            <a:avLst/>
          </a:prstGeom>
        </p:spPr>
      </p:pic>
      <p:pic>
        <p:nvPicPr>
          <p:cNvPr id="1030" name="Picture 6" descr="Letter Y Man Vector Images (80)">
            <a:extLst>
              <a:ext uri="{FF2B5EF4-FFF2-40B4-BE49-F238E27FC236}">
                <a16:creationId xmlns:a16="http://schemas.microsoft.com/office/drawing/2014/main" id="{AA731293-8139-44BA-B0A4-5E30BA5A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606" y="1729890"/>
            <a:ext cx="1739204" cy="18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6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DE9CCE-1E68-43B5-9417-00F8F138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3E3E3"/>
              </a:clrFrom>
              <a:clrTo>
                <a:srgbClr val="E3E3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4"/>
          <a:stretch/>
        </p:blipFill>
        <p:spPr>
          <a:xfrm>
            <a:off x="-1024834" y="2406878"/>
            <a:ext cx="4016512" cy="3834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0CC6-7656-4FEF-AD32-DF560F0816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5F7"/>
              </a:clrFrom>
              <a:clrTo>
                <a:srgbClr val="F4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7"/>
          <a:stretch/>
        </p:blipFill>
        <p:spPr>
          <a:xfrm>
            <a:off x="1768061" y="2643809"/>
            <a:ext cx="3658035" cy="3349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651B3B-547A-4B89-A21A-BC20DF047B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5E5E7"/>
              </a:clrFrom>
              <a:clrTo>
                <a:srgbClr val="E5E5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5"/>
          <a:stretch/>
        </p:blipFill>
        <p:spPr>
          <a:xfrm>
            <a:off x="7052840" y="2284391"/>
            <a:ext cx="4145701" cy="4075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18B2F6-35E9-4742-9318-DD28D576C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888" y="2284391"/>
            <a:ext cx="4017612" cy="3834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32486D-63A9-4D3F-94D1-7ADD5AEDC5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3E3E3"/>
              </a:clrFrom>
              <a:clrTo>
                <a:srgbClr val="E3E3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29"/>
          <a:stretch/>
        </p:blipFill>
        <p:spPr>
          <a:xfrm>
            <a:off x="4543533" y="2349165"/>
            <a:ext cx="4145701" cy="39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8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Anantvikramaditya Raikar</dc:creator>
  <cp:lastModifiedBy>Anantvikramaditya Raikar</cp:lastModifiedBy>
  <cp:revision>3</cp:revision>
  <dcterms:created xsi:type="dcterms:W3CDTF">2021-07-03T08:37:55Z</dcterms:created>
  <dcterms:modified xsi:type="dcterms:W3CDTF">2021-07-03T08:56:03Z</dcterms:modified>
</cp:coreProperties>
</file>