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1347-488E-443C-ADAD-B5B84B75FD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B337-7537-489B-A3A3-3B36895D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4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586265"/>
            <a:ext cx="5335763" cy="506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42B44-C4B5-4311-8023-20F976E1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5764" y="310016"/>
            <a:ext cx="11328120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15208 0.1599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>ESSIE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Peter Sheng</dc:creator>
  <cp:lastModifiedBy>Y. Peter Sheng</cp:lastModifiedBy>
  <cp:revision>1</cp:revision>
  <dcterms:created xsi:type="dcterms:W3CDTF">2017-10-03T19:45:56Z</dcterms:created>
  <dcterms:modified xsi:type="dcterms:W3CDTF">2017-10-03T19:46:12Z</dcterms:modified>
</cp:coreProperties>
</file>