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EE"/>
    <a:srgbClr val="92A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71487-BD0C-680E-337F-924FC8F2C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CE906B-887B-7817-B29F-F5138F58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46D11-D64B-87D7-4BFA-EFCD5C1B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9E85F-D8CB-A27B-47B4-61B810DB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32D22-601D-B04E-5F4E-1BBA7DB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647A-BB66-5B2E-B3E0-E9B3BE34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B3DD2-C006-8C4E-F8E9-F92E72E7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EC82F1-AC83-C9CC-FCDB-A2364C51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71CA4-997B-82E1-D629-36F498A7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6AFC9-F237-B848-C8F4-F1062637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6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83E5AA-E149-92CA-9808-B8E28BB0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E0ED0C-F14F-93EC-59FB-A5CA76D02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02F862-F287-6DCA-9192-8F83ED14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8DBC0-52F3-A32D-D4CC-A653AB55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B7CC6-98D6-E8FD-F063-35BFC25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18C46-F3DB-623B-8DFF-7850C6D4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007BF-000F-4AA3-4D59-83A7353C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0A0B7-AD10-38E6-7D5C-6AB92FEF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95A27-9EED-3156-D2C9-896E2DDC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49922-A62D-75E0-4DA8-FEB505B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4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C6925-3E98-3D4A-5511-3F0F2232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9D4B8B-4148-E924-3D1F-EB068FEC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70C46-5C2D-2CCC-D8E4-0A241E3A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685-1317-69B2-7C44-6EBED7A7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0A1C8-1F88-7416-C166-7B44CDF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8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2E5A6-4EBA-E7E0-279B-EDA3F77C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1414A-17A7-8BB2-26BE-E51867D1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3D4EE-BA43-2E89-CFB4-DC33470F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E215-4529-FE1F-40C7-B016E735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E17FF-FEA8-9ABE-1857-9E40151B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0DB49D-8146-3178-7343-99B27635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3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56165-B51E-EC08-3437-19403D66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8FEAA-67DD-E5A9-8A78-3284C2B5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619303-560E-EB3F-A9F3-FD5A930D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6DCE19-EDCB-2DA3-235D-3234406F8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1BD2F8-8A81-4ADE-DA42-7804ED4B1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D90C53-47ED-5390-20C9-7E966C5A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7B48B0-D0A5-DE3C-0BBE-D66EB92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2B7BB7-9781-6851-3222-3097EB74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09B66-47AC-1AC5-C91A-F83CA33F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CA72D0-ADDB-9E43-DF91-E5B8111C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CAACAD-8E81-DFD5-73A4-8DC5DF79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5F31-536D-2835-1D2C-E27E082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82F30-7ABD-35B4-4350-17A054A5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9AB36-D1CC-518E-41EA-1726BD22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420E84-6682-7C4E-7896-751108F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9832F-A01B-6651-9037-9883C11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C10F74-8F5D-A8F6-F9E6-B3FA71BD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310D8-5BCB-DA28-6140-259DE3C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7861C9-6DDC-8379-2EB2-0B98842D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B81A1-34D4-9AB0-2446-D6B428D3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7BD258-A197-F37C-2124-FB4CB74A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5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6AB12-1327-B49C-2043-E709539F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CB15EC-A06E-0381-9940-CCB86A7C2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67E18-15C4-9739-FC40-F5F6D4882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0ED3A5-36BE-3493-BC84-6540B570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B0320-4526-E736-45D4-93F8BBF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69468-6CEC-7061-4B39-D8429835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205439-DC4C-6852-116C-996EA281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1954A-DB37-400A-159E-B7C68A13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F1E49-7750-65CF-0933-F3E48E778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C345-D2D9-47BD-A83D-00CDF7699776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019D4-7FAA-1E00-1B65-B95516F4C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F36B4-45B2-139B-5877-7CDDE44A8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8205-169D-4AF3-974B-9148CD8D6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F5D2CF8-36AD-F1E4-3C0D-2A42BE4CBEA8}"/>
              </a:ext>
            </a:extLst>
          </p:cNvPr>
          <p:cNvGrpSpPr/>
          <p:nvPr/>
        </p:nvGrpSpPr>
        <p:grpSpPr>
          <a:xfrm>
            <a:off x="2928257" y="1327652"/>
            <a:ext cx="6335485" cy="4202695"/>
            <a:chOff x="2202190" y="135700"/>
            <a:chExt cx="6335485" cy="420269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622A4F0-9B5F-655C-0E19-D40E9DA56C0D}"/>
                </a:ext>
              </a:extLst>
            </p:cNvPr>
            <p:cNvSpPr/>
            <p:nvPr/>
          </p:nvSpPr>
          <p:spPr>
            <a:xfrm>
              <a:off x="2862261" y="1101045"/>
              <a:ext cx="849085" cy="2945081"/>
            </a:xfrm>
            <a:prstGeom prst="rect">
              <a:avLst/>
            </a:prstGeom>
            <a:solidFill>
              <a:srgbClr val="F1F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2400" dirty="0">
                  <a:solidFill>
                    <a:srgbClr val="92AA83"/>
                  </a:solidFill>
                </a:rPr>
                <a:t>Logs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62C9199-405B-FB4F-C8C4-98CBF356BE38}"/>
                </a:ext>
              </a:extLst>
            </p:cNvPr>
            <p:cNvSpPr/>
            <p:nvPr/>
          </p:nvSpPr>
          <p:spPr>
            <a:xfrm>
              <a:off x="4945391" y="1101045"/>
              <a:ext cx="849085" cy="2945081"/>
            </a:xfrm>
            <a:prstGeom prst="rect">
              <a:avLst/>
            </a:prstGeom>
            <a:solidFill>
              <a:srgbClr val="F1F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2400" dirty="0" err="1">
                  <a:solidFill>
                    <a:srgbClr val="92AA83"/>
                  </a:solidFill>
                </a:rPr>
                <a:t>Metrics</a:t>
              </a:r>
              <a:endParaRPr lang="de-DE" sz="2400" dirty="0">
                <a:solidFill>
                  <a:srgbClr val="92AA83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E5CC73-3563-D413-7DA9-0EAC86205032}"/>
                </a:ext>
              </a:extLst>
            </p:cNvPr>
            <p:cNvSpPr/>
            <p:nvPr/>
          </p:nvSpPr>
          <p:spPr>
            <a:xfrm>
              <a:off x="7028521" y="1101045"/>
              <a:ext cx="849085" cy="2945081"/>
            </a:xfrm>
            <a:prstGeom prst="rect">
              <a:avLst/>
            </a:prstGeom>
            <a:solidFill>
              <a:srgbClr val="F1F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2400" dirty="0">
                  <a:solidFill>
                    <a:srgbClr val="92AA83"/>
                  </a:solidFill>
                </a:rPr>
                <a:t>Traces</a:t>
              </a: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A61AEF0E-C2F4-82D9-E35E-3CB7AE5AB59B}"/>
                </a:ext>
              </a:extLst>
            </p:cNvPr>
            <p:cNvSpPr/>
            <p:nvPr/>
          </p:nvSpPr>
          <p:spPr>
            <a:xfrm>
              <a:off x="2202190" y="135700"/>
              <a:ext cx="6335485" cy="965345"/>
            </a:xfrm>
            <a:prstGeom prst="triangle">
              <a:avLst>
                <a:gd name="adj" fmla="val 49911"/>
              </a:avLst>
            </a:prstGeom>
            <a:solidFill>
              <a:srgbClr val="92A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400" b="1" dirty="0" err="1">
                  <a:solidFill>
                    <a:srgbClr val="F1F7EE"/>
                  </a:solidFill>
                </a:rPr>
                <a:t>Observability</a:t>
              </a:r>
              <a:endParaRPr lang="de-DE" sz="2400" b="1" dirty="0">
                <a:solidFill>
                  <a:srgbClr val="F1F7EE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BEDC51E-05F1-2E66-7855-57465F2FF719}"/>
                </a:ext>
              </a:extLst>
            </p:cNvPr>
            <p:cNvSpPr/>
            <p:nvPr/>
          </p:nvSpPr>
          <p:spPr>
            <a:xfrm>
              <a:off x="2202190" y="4046127"/>
              <a:ext cx="6335485" cy="292268"/>
            </a:xfrm>
            <a:prstGeom prst="rect">
              <a:avLst/>
            </a:prstGeom>
            <a:solidFill>
              <a:srgbClr val="92A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834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Scheidthauer</dc:creator>
  <cp:lastModifiedBy>Niklas Scheidthauer</cp:lastModifiedBy>
  <cp:revision>1</cp:revision>
  <dcterms:created xsi:type="dcterms:W3CDTF">2023-02-25T19:08:17Z</dcterms:created>
  <dcterms:modified xsi:type="dcterms:W3CDTF">2023-02-25T19:14:49Z</dcterms:modified>
</cp:coreProperties>
</file>