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8"/>
  </p:handoutMasterIdLst>
  <p:sldIdLst>
    <p:sldId id="1118" r:id="rId3"/>
    <p:sldId id="1177" r:id="rId5"/>
    <p:sldId id="1133" r:id="rId6"/>
    <p:sldId id="1180" r:id="rId7"/>
    <p:sldId id="1193" r:id="rId8"/>
    <p:sldId id="1189" r:id="rId9"/>
    <p:sldId id="1123" r:id="rId10"/>
    <p:sldId id="1120" r:id="rId11"/>
    <p:sldId id="1130" r:id="rId12"/>
    <p:sldId id="1122" r:id="rId13"/>
    <p:sldId id="1188" r:id="rId14"/>
    <p:sldId id="1131" r:id="rId15"/>
    <p:sldId id="1132" r:id="rId16"/>
    <p:sldId id="1134" r:id="rId17"/>
    <p:sldId id="1167" r:id="rId18"/>
    <p:sldId id="1168" r:id="rId19"/>
    <p:sldId id="1135" r:id="rId20"/>
    <p:sldId id="1136" r:id="rId21"/>
    <p:sldId id="1183" r:id="rId22"/>
    <p:sldId id="1184" r:id="rId23"/>
    <p:sldId id="1137" r:id="rId24"/>
    <p:sldId id="1124" r:id="rId25"/>
    <p:sldId id="1119" r:id="rId26"/>
    <p:sldId id="1140" r:id="rId27"/>
    <p:sldId id="1141" r:id="rId28"/>
    <p:sldId id="1142" r:id="rId29"/>
    <p:sldId id="1161" r:id="rId30"/>
    <p:sldId id="1125" r:id="rId31"/>
    <p:sldId id="1162" r:id="rId32"/>
    <p:sldId id="1194" r:id="rId33"/>
    <p:sldId id="1195" r:id="rId34"/>
    <p:sldId id="1196" r:id="rId35"/>
    <p:sldId id="1197" r:id="rId36"/>
    <p:sldId id="1199" r:id="rId37"/>
    <p:sldId id="1201" r:id="rId38"/>
    <p:sldId id="1204" r:id="rId39"/>
    <p:sldId id="1205" r:id="rId40"/>
    <p:sldId id="1206" r:id="rId41"/>
    <p:sldId id="1207" r:id="rId42"/>
    <p:sldId id="1208" r:id="rId43"/>
    <p:sldId id="1209" r:id="rId44"/>
    <p:sldId id="1210" r:id="rId45"/>
    <p:sldId id="1211" r:id="rId46"/>
    <p:sldId id="1164" r:id="rId47"/>
  </p:sldIdLst>
  <p:sldSz cx="9144000" cy="6858000" type="screen4x3"/>
  <p:notesSz cx="7004050" cy="9290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3333FF"/>
    <a:srgbClr val="FFCC00"/>
    <a:srgbClr val="CCCC00"/>
    <a:srgbClr val="FF6600"/>
    <a:srgbClr val="CC0000"/>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97" autoAdjust="0"/>
    <p:restoredTop sz="94660" autoAdjust="0"/>
  </p:normalViewPr>
  <p:slideViewPr>
    <p:cSldViewPr>
      <p:cViewPr varScale="1">
        <p:scale>
          <a:sx n="113" d="100"/>
          <a:sy n="113" d="100"/>
        </p:scale>
        <p:origin x="1854" y="96"/>
      </p:cViewPr>
      <p:guideLst>
        <p:guide orient="horz" pos="2160"/>
        <p:guide pos="2904"/>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13346" name="页眉占位符 313345"/>
          <p:cNvSpPr>
            <a:spLocks noGrp="1"/>
          </p:cNvSpPr>
          <p:nvPr>
            <p:ph type="hdr" sz="quarter"/>
          </p:nvPr>
        </p:nvSpPr>
        <p:spPr>
          <a:xfrm>
            <a:off x="0" y="0"/>
            <a:ext cx="3014663" cy="277968"/>
          </a:xfrm>
          <a:prstGeom prst="rect">
            <a:avLst/>
          </a:prstGeom>
          <a:noFill/>
          <a:ln w="12700">
            <a:noFill/>
          </a:ln>
        </p:spPr>
        <p:txBody>
          <a:bodyPr lIns="92400" tIns="46200" rIns="92400" bIns="46200" anchor="t" anchorCtr="0">
            <a:spAutoFit/>
          </a:bodyPr>
          <a:lstStyle>
            <a:lvl1pPr defTabSz="923925">
              <a:defRPr sz="1200" noProof="1"/>
            </a:lvl1pPr>
          </a:lstStyle>
          <a:p>
            <a:endParaRPr lang="en-US" dirty="0">
              <a:latin typeface="方正黑体_GBK" panose="02000000000000000000" pitchFamily="2" charset="-122"/>
            </a:endParaRPr>
          </a:p>
        </p:txBody>
      </p:sp>
      <p:sp>
        <p:nvSpPr>
          <p:cNvPr id="313347" name="日期占位符 313346"/>
          <p:cNvSpPr>
            <a:spLocks noGrp="1"/>
          </p:cNvSpPr>
          <p:nvPr>
            <p:ph type="dt" sz="quarter" idx="1"/>
          </p:nvPr>
        </p:nvSpPr>
        <p:spPr>
          <a:xfrm>
            <a:off x="3941763" y="0"/>
            <a:ext cx="3092450" cy="277968"/>
          </a:xfrm>
          <a:prstGeom prst="rect">
            <a:avLst/>
          </a:prstGeom>
          <a:noFill/>
          <a:ln w="12700">
            <a:noFill/>
          </a:ln>
        </p:spPr>
        <p:txBody>
          <a:bodyPr lIns="92400" tIns="46200" rIns="92400" bIns="46200" anchor="t" anchorCtr="0">
            <a:spAutoFit/>
          </a:bodyPr>
          <a:lstStyle>
            <a:lvl1pPr algn="r" defTabSz="923925">
              <a:defRPr sz="1200" noProof="1"/>
            </a:lvl1pPr>
          </a:lstStyle>
          <a:p>
            <a:endParaRPr lang="en-US" dirty="0">
              <a:latin typeface="方正黑体_GBK" panose="02000000000000000000" pitchFamily="2" charset="-122"/>
            </a:endParaRPr>
          </a:p>
        </p:txBody>
      </p:sp>
      <p:sp>
        <p:nvSpPr>
          <p:cNvPr id="313348" name="页脚占位符 313347"/>
          <p:cNvSpPr>
            <a:spLocks noGrp="1"/>
          </p:cNvSpPr>
          <p:nvPr>
            <p:ph type="ftr" sz="quarter" idx="2"/>
          </p:nvPr>
        </p:nvSpPr>
        <p:spPr>
          <a:xfrm>
            <a:off x="0" y="9012082"/>
            <a:ext cx="3014663" cy="277968"/>
          </a:xfrm>
          <a:prstGeom prst="rect">
            <a:avLst/>
          </a:prstGeom>
          <a:noFill/>
          <a:ln w="12700">
            <a:noFill/>
          </a:ln>
        </p:spPr>
        <p:txBody>
          <a:bodyPr lIns="92400" tIns="46200" rIns="92400" bIns="46200" anchor="b" anchorCtr="0">
            <a:spAutoFit/>
          </a:bodyPr>
          <a:lstStyle>
            <a:lvl1pPr defTabSz="923925">
              <a:defRPr sz="1200" noProof="1"/>
            </a:lvl1pPr>
          </a:lstStyle>
          <a:p>
            <a:endParaRPr lang="en-US" dirty="0">
              <a:latin typeface="方正黑体_GBK" panose="02000000000000000000" pitchFamily="2" charset="-122"/>
            </a:endParaRPr>
          </a:p>
        </p:txBody>
      </p:sp>
      <p:sp>
        <p:nvSpPr>
          <p:cNvPr id="313349" name="灯片编号占位符 313348"/>
          <p:cNvSpPr>
            <a:spLocks noGrp="1"/>
          </p:cNvSpPr>
          <p:nvPr>
            <p:ph type="sldNum" sz="quarter" idx="3"/>
          </p:nvPr>
        </p:nvSpPr>
        <p:spPr>
          <a:xfrm>
            <a:off x="3941763" y="9012082"/>
            <a:ext cx="3092450" cy="277968"/>
          </a:xfrm>
          <a:prstGeom prst="rect">
            <a:avLst/>
          </a:prstGeom>
          <a:noFill/>
          <a:ln w="12700">
            <a:noFill/>
          </a:ln>
        </p:spPr>
        <p:txBody>
          <a:bodyPr vert="horz" wrap="square" lIns="92400" tIns="46200" rIns="92400" bIns="46200" numCol="1" anchor="b" anchorCtr="0" compatLnSpc="1">
            <a:spAutoFit/>
          </a:bodyPr>
          <a:lstStyle>
            <a:lvl1pPr algn="r" defTabSz="923925">
              <a:defRPr sz="1200"/>
            </a:lvl1pPr>
          </a:lstStyle>
          <a:p>
            <a:fld id="{7854EA51-CE64-4E54-BD53-F83716BD65AA}" type="slidenum">
              <a:rPr lang="en-US" altLang="zh-CN">
                <a:latin typeface="方正黑体_GBK" panose="02000000000000000000" pitchFamily="2" charset="-122"/>
              </a:rPr>
            </a:fld>
            <a:endParaRPr lang="en-US" altLang="zh-CN" dirty="0">
              <a:latin typeface="方正黑体_GBK" panose="02000000000000000000"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48834" name="页眉占位符 248833"/>
          <p:cNvSpPr>
            <a:spLocks noGrp="1"/>
          </p:cNvSpPr>
          <p:nvPr>
            <p:ph type="hdr" sz="quarter"/>
          </p:nvPr>
        </p:nvSpPr>
        <p:spPr>
          <a:xfrm>
            <a:off x="0" y="0"/>
            <a:ext cx="3035300" cy="278677"/>
          </a:xfrm>
          <a:prstGeom prst="rect">
            <a:avLst/>
          </a:prstGeom>
          <a:noFill/>
          <a:ln w="12700">
            <a:noFill/>
          </a:ln>
        </p:spPr>
        <p:txBody>
          <a:bodyPr lIns="93102" tIns="46551" rIns="93102" bIns="46551" anchor="t" anchorCtr="0">
            <a:spAutoFit/>
          </a:bodyPr>
          <a:lstStyle>
            <a:lvl1pPr defTabSz="930275">
              <a:defRPr sz="1200" noProof="1" dirty="0">
                <a:latin typeface="方正黑体_GBK" panose="02000000000000000000" pitchFamily="2" charset="-122"/>
              </a:defRPr>
            </a:lvl1pPr>
          </a:lstStyle>
          <a:p>
            <a:endParaRPr lang="en-US" dirty="0"/>
          </a:p>
        </p:txBody>
      </p:sp>
      <p:sp>
        <p:nvSpPr>
          <p:cNvPr id="248835" name="日期占位符 248834"/>
          <p:cNvSpPr>
            <a:spLocks noGrp="1"/>
          </p:cNvSpPr>
          <p:nvPr>
            <p:ph type="dt" idx="1"/>
          </p:nvPr>
        </p:nvSpPr>
        <p:spPr>
          <a:xfrm>
            <a:off x="3968750" y="0"/>
            <a:ext cx="3035300" cy="278677"/>
          </a:xfrm>
          <a:prstGeom prst="rect">
            <a:avLst/>
          </a:prstGeom>
          <a:noFill/>
          <a:ln w="12700">
            <a:noFill/>
          </a:ln>
        </p:spPr>
        <p:txBody>
          <a:bodyPr lIns="93102" tIns="46551" rIns="93102" bIns="46551" anchor="t" anchorCtr="0">
            <a:spAutoFit/>
          </a:bodyPr>
          <a:lstStyle>
            <a:lvl1pPr algn="r" defTabSz="930275">
              <a:defRPr sz="1200" noProof="1" dirty="0">
                <a:latin typeface="方正黑体_GBK" panose="02000000000000000000" pitchFamily="2" charset="-122"/>
              </a:defRPr>
            </a:lvl1pPr>
          </a:lstStyle>
          <a:p>
            <a:endParaRPr lang="en-US" dirty="0"/>
          </a:p>
        </p:txBody>
      </p:sp>
      <p:sp>
        <p:nvSpPr>
          <p:cNvPr id="14340" name="幻灯片图像占位符 248835"/>
          <p:cNvSpPr>
            <a:spLocks noGrp="1" noRot="1" noChangeAspect="1" noChangeArrowheads="1" noTextEdit="1"/>
          </p:cNvSpPr>
          <p:nvPr>
            <p:ph type="sldImg" idx="4294967295"/>
          </p:nvPr>
        </p:nvSpPr>
        <p:spPr bwMode="auto">
          <a:xfrm>
            <a:off x="1179513" y="696913"/>
            <a:ext cx="4646612" cy="348456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41" name="文本占位符 248836"/>
          <p:cNvSpPr>
            <a:spLocks noGrp="1" noChangeArrowheads="1"/>
          </p:cNvSpPr>
          <p:nvPr>
            <p:ph type="body" sz="quarter" idx="9"/>
          </p:nvPr>
        </p:nvSpPr>
        <p:spPr bwMode="auto">
          <a:xfrm>
            <a:off x="933450" y="4413250"/>
            <a:ext cx="5137150"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3102" tIns="46551" rIns="93102" bIns="46551" numCol="1" anchor="t" anchorCtr="0" compatLnSpc="1">
            <a:spAutoFit/>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48838" name="页脚占位符 248837"/>
          <p:cNvSpPr>
            <a:spLocks noGrp="1"/>
          </p:cNvSpPr>
          <p:nvPr>
            <p:ph type="ftr" sz="quarter" idx="4"/>
          </p:nvPr>
        </p:nvSpPr>
        <p:spPr>
          <a:xfrm>
            <a:off x="0" y="9011373"/>
            <a:ext cx="3035300" cy="278677"/>
          </a:xfrm>
          <a:prstGeom prst="rect">
            <a:avLst/>
          </a:prstGeom>
          <a:noFill/>
          <a:ln w="12700">
            <a:noFill/>
          </a:ln>
        </p:spPr>
        <p:txBody>
          <a:bodyPr lIns="93102" tIns="46551" rIns="93102" bIns="46551" anchor="b" anchorCtr="0">
            <a:spAutoFit/>
          </a:bodyPr>
          <a:lstStyle>
            <a:lvl1pPr defTabSz="930275">
              <a:defRPr sz="1200" noProof="1" dirty="0">
                <a:latin typeface="方正黑体_GBK" panose="02000000000000000000" pitchFamily="2" charset="-122"/>
              </a:defRPr>
            </a:lvl1pPr>
          </a:lstStyle>
          <a:p>
            <a:endParaRPr lang="en-US" dirty="0"/>
          </a:p>
        </p:txBody>
      </p:sp>
      <p:sp>
        <p:nvSpPr>
          <p:cNvPr id="248839" name="灯片编号占位符 248838"/>
          <p:cNvSpPr>
            <a:spLocks noGrp="1"/>
          </p:cNvSpPr>
          <p:nvPr>
            <p:ph type="sldNum" sz="quarter" idx="5"/>
          </p:nvPr>
        </p:nvSpPr>
        <p:spPr>
          <a:xfrm>
            <a:off x="3968750" y="9011373"/>
            <a:ext cx="3035300" cy="278677"/>
          </a:xfrm>
          <a:prstGeom prst="rect">
            <a:avLst/>
          </a:prstGeom>
          <a:noFill/>
          <a:ln w="12700">
            <a:noFill/>
          </a:ln>
        </p:spPr>
        <p:txBody>
          <a:bodyPr vert="horz" wrap="square" lIns="93102" tIns="46551" rIns="93102" bIns="46551" numCol="1" anchor="b" anchorCtr="0" compatLnSpc="1">
            <a:spAutoFit/>
          </a:bodyPr>
          <a:lstStyle>
            <a:lvl1pPr algn="r" defTabSz="930275">
              <a:defRPr sz="1200">
                <a:latin typeface="方正黑体_GBK" panose="02000000000000000000" pitchFamily="2" charset="-122"/>
              </a:defRPr>
            </a:lvl1pPr>
          </a:lstStyle>
          <a:p>
            <a:fld id="{91183125-2E5B-497E-980F-9AFF8083D226}" type="slidenum">
              <a:rPr lang="en-US" altLang="zh-CN" smtClean="0"/>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方正黑体_GBK" panose="02000000000000000000" pitchFamily="2" charset="-122"/>
      </a:defRPr>
    </a:lvl1pPr>
    <a:lvl2pPr marL="457200" lvl="1" algn="l" rtl="0" eaLnBrk="0" fontAlgn="base" hangingPunct="0">
      <a:spcBef>
        <a:spcPct val="30000"/>
      </a:spcBef>
      <a:spcAft>
        <a:spcPct val="0"/>
      </a:spcAft>
      <a:defRPr sz="1200" kern="1200">
        <a:solidFill>
          <a:schemeClr val="tx1"/>
        </a:solidFill>
        <a:latin typeface="方正黑体_GBK" panose="02000000000000000000" pitchFamily="2" charset="-122"/>
      </a:defRPr>
    </a:lvl2pPr>
    <a:lvl3pPr marL="914400" lvl="2" algn="l" rtl="0" eaLnBrk="0" fontAlgn="base" hangingPunct="0">
      <a:spcBef>
        <a:spcPct val="30000"/>
      </a:spcBef>
      <a:spcAft>
        <a:spcPct val="0"/>
      </a:spcAft>
      <a:defRPr sz="1200" kern="1200">
        <a:solidFill>
          <a:schemeClr val="tx1"/>
        </a:solidFill>
        <a:latin typeface="方正黑体_GBK" panose="02000000000000000000" pitchFamily="2" charset="-122"/>
      </a:defRPr>
    </a:lvl3pPr>
    <a:lvl4pPr marL="1371600" lvl="3" algn="l" rtl="0" eaLnBrk="0" fontAlgn="base" hangingPunct="0">
      <a:spcBef>
        <a:spcPct val="30000"/>
      </a:spcBef>
      <a:spcAft>
        <a:spcPct val="0"/>
      </a:spcAft>
      <a:defRPr sz="1200" kern="1200">
        <a:solidFill>
          <a:schemeClr val="tx1"/>
        </a:solidFill>
        <a:latin typeface="方正黑体_GBK" panose="02000000000000000000" pitchFamily="2" charset="-122"/>
      </a:defRPr>
    </a:lvl4pPr>
    <a:lvl5pPr marL="1828800" lvl="4" algn="l" rtl="0" eaLnBrk="0" fontAlgn="base" hangingPunct="0">
      <a:spcBef>
        <a:spcPct val="30000"/>
      </a:spcBef>
      <a:spcAft>
        <a:spcPct val="0"/>
      </a:spcAft>
      <a:defRPr sz="1200" kern="1200">
        <a:solidFill>
          <a:schemeClr val="tx1"/>
        </a:solidFill>
        <a:latin typeface="方正黑体_GBK" panose="02000000000000000000" pitchFamily="2" charset="-122"/>
      </a:defRPr>
    </a:lvl5pPr>
    <a:lvl6pPr marL="2286000" lvl="5"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itchFamily="18" charset="0"/>
      </a:defRPr>
    </a:lvl6pPr>
    <a:lvl7pPr marL="2743200" lvl="6"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itchFamily="18" charset="0"/>
      </a:defRPr>
    </a:lvl7pPr>
    <a:lvl8pPr marL="3200400" lvl="7"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itchFamily="18" charset="0"/>
      </a:defRPr>
    </a:lvl8pPr>
    <a:lvl9pPr marL="3657600" lvl="8"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itchFamily="18"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fld id="{1D2388E4-169F-4FCA-9BCF-27254BECDC49}"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16386" name="幻灯片图像占位符 1325057"/>
          <p:cNvSpPr>
            <a:spLocks noGrp="1" noRot="1" noChangeAspect="1" noChangeArrowheads="1" noTextEdit="1"/>
          </p:cNvSpPr>
          <p:nvPr>
            <p:ph type="sldImg" idx="4294967295"/>
          </p:nvPr>
        </p:nvSpPr>
        <p:spPr/>
      </p:sp>
      <p:sp>
        <p:nvSpPr>
          <p:cNvPr id="16387" name="文本占位符 1325058"/>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5DB2A108-04A2-4B74-BD3D-4A0DF2D673D9}"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34818" name="幻灯片图像占位符 1332225"/>
          <p:cNvSpPr>
            <a:spLocks noGrp="1" noRot="1" noChangeAspect="1" noChangeArrowheads="1" noTextEdit="1"/>
          </p:cNvSpPr>
          <p:nvPr>
            <p:ph type="sldImg" idx="4294967295"/>
          </p:nvPr>
        </p:nvSpPr>
        <p:spPr/>
      </p:sp>
      <p:sp>
        <p:nvSpPr>
          <p:cNvPr id="34819" name="文本占位符 1332226"/>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FBFDF3FF-AD9C-42B0-B2F1-343C92B3E801}"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36866" name="幻灯片图像占位符 1419265"/>
          <p:cNvSpPr>
            <a:spLocks noGrp="1" noRot="1" noChangeAspect="1" noChangeArrowheads="1" noTextEdit="1"/>
          </p:cNvSpPr>
          <p:nvPr>
            <p:ph type="sldImg" idx="4294967295"/>
          </p:nvPr>
        </p:nvSpPr>
        <p:spPr/>
      </p:sp>
      <p:sp>
        <p:nvSpPr>
          <p:cNvPr id="36867" name="文本占位符 1419266"/>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9C433CBC-96C2-4022-85A8-BC5AC1B2A42C}"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38914" name="幻灯片图像占位符 1333249"/>
          <p:cNvSpPr>
            <a:spLocks noGrp="1" noRot="1" noChangeAspect="1" noChangeArrowheads="1" noTextEdit="1"/>
          </p:cNvSpPr>
          <p:nvPr>
            <p:ph type="sldImg" idx="4294967295"/>
          </p:nvPr>
        </p:nvSpPr>
        <p:spPr/>
      </p:sp>
      <p:sp>
        <p:nvSpPr>
          <p:cNvPr id="38915" name="文本占位符 1333250"/>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200C303B-9192-4176-87A1-4389C1D01669}"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40962" name="幻灯片图像占位符 1334273"/>
          <p:cNvSpPr>
            <a:spLocks noGrp="1" noRot="1" noChangeAspect="1" noChangeArrowheads="1" noTextEdit="1"/>
          </p:cNvSpPr>
          <p:nvPr>
            <p:ph type="sldImg" idx="4294967295"/>
          </p:nvPr>
        </p:nvSpPr>
        <p:spPr/>
      </p:sp>
      <p:sp>
        <p:nvSpPr>
          <p:cNvPr id="40963" name="文本占位符 1334274"/>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E9597340-2B0B-4D7C-9A89-87D11D05B4CD}"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43010" name="幻灯片图像占位符 1335297"/>
          <p:cNvSpPr>
            <a:spLocks noGrp="1" noRot="1" noChangeAspect="1" noChangeArrowheads="1" noTextEdit="1"/>
          </p:cNvSpPr>
          <p:nvPr>
            <p:ph type="sldImg" idx="4294967295"/>
          </p:nvPr>
        </p:nvSpPr>
        <p:spPr/>
      </p:sp>
      <p:sp>
        <p:nvSpPr>
          <p:cNvPr id="43011" name="文本占位符 1335298"/>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EF5A3F49-A6E4-4A90-A1FE-D8F0BDDAA289}"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45058" name="幻灯片图像占位符 1368065"/>
          <p:cNvSpPr>
            <a:spLocks noGrp="1" noRot="1" noChangeAspect="1" noChangeArrowheads="1" noTextEdit="1"/>
          </p:cNvSpPr>
          <p:nvPr>
            <p:ph type="sldImg" idx="4294967295"/>
          </p:nvPr>
        </p:nvSpPr>
        <p:spPr/>
      </p:sp>
      <p:sp>
        <p:nvSpPr>
          <p:cNvPr id="45059" name="文本占位符 1368066"/>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F39579DB-2D96-43D7-A2FA-9FA854FF0BFD}"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47106" name="幻灯片图像占位符 1370113"/>
          <p:cNvSpPr>
            <a:spLocks noGrp="1" noRot="1" noChangeAspect="1" noChangeArrowheads="1" noTextEdit="1"/>
          </p:cNvSpPr>
          <p:nvPr>
            <p:ph type="sldImg" idx="4294967295"/>
          </p:nvPr>
        </p:nvSpPr>
        <p:spPr/>
      </p:sp>
      <p:sp>
        <p:nvSpPr>
          <p:cNvPr id="47107" name="文本占位符 1370114"/>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B848652E-56A6-4AD9-884D-AE7DC414ECA2}"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49154" name="幻灯片图像占位符 1336321"/>
          <p:cNvSpPr>
            <a:spLocks noGrp="1" noRot="1" noChangeAspect="1" noChangeArrowheads="1" noTextEdit="1"/>
          </p:cNvSpPr>
          <p:nvPr>
            <p:ph type="sldImg" idx="4294967295"/>
          </p:nvPr>
        </p:nvSpPr>
        <p:spPr/>
      </p:sp>
      <p:sp>
        <p:nvSpPr>
          <p:cNvPr id="49155" name="文本占位符 1336322"/>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D1C68052-2D54-4B58-A689-AB4AD157E775}"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51202" name="幻灯片图像占位符 1337345"/>
          <p:cNvSpPr>
            <a:spLocks noGrp="1" noRot="1" noChangeAspect="1" noChangeArrowheads="1" noTextEdit="1"/>
          </p:cNvSpPr>
          <p:nvPr>
            <p:ph type="sldImg" idx="4294967295"/>
          </p:nvPr>
        </p:nvSpPr>
        <p:spPr/>
      </p:sp>
      <p:sp>
        <p:nvSpPr>
          <p:cNvPr id="51203" name="文本占位符 1337346"/>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33B65D9F-2C83-4322-8AD6-D8134FEA2E17}"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53250" name="幻灯片图像占位符 1409025"/>
          <p:cNvSpPr>
            <a:spLocks noGrp="1" noRot="1" noChangeAspect="1" noChangeArrowheads="1" noTextEdit="1"/>
          </p:cNvSpPr>
          <p:nvPr>
            <p:ph type="sldImg" idx="4294967295"/>
          </p:nvPr>
        </p:nvSpPr>
        <p:spPr/>
      </p:sp>
      <p:sp>
        <p:nvSpPr>
          <p:cNvPr id="53251" name="文本占位符 1409026"/>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9603FF54-892B-4A84-B51A-6AF8FDFEA9E4}"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18434" name="幻灯片图像占位符 1396737"/>
          <p:cNvSpPr>
            <a:spLocks noGrp="1" noRot="1" noChangeAspect="1" noChangeArrowheads="1" noTextEdit="1"/>
          </p:cNvSpPr>
          <p:nvPr>
            <p:ph type="sldImg" idx="4294967295"/>
          </p:nvPr>
        </p:nvSpPr>
        <p:spPr/>
      </p:sp>
      <p:sp>
        <p:nvSpPr>
          <p:cNvPr id="18435" name="文本占位符 1396738"/>
          <p:cNvSpPr>
            <a:spLocks noGrp="1" noChangeArrowheads="1"/>
          </p:cNvSpPr>
          <p:nvPr>
            <p:ph type="body" idx="4294967295"/>
          </p:nvPr>
        </p:nvSpPr>
        <p:spPr>
          <a:xfrm>
            <a:off x="933450" y="4413250"/>
            <a:ext cx="5137150" cy="274638"/>
          </a:xfrm>
        </p:spPr>
        <p:txBody>
          <a:bodyPr/>
          <a:lstStyle/>
          <a:p>
            <a:endParaRPr lang="zh-CN" altLang="en-US">
              <a:ea typeface="宋体" panose="02000000000000000000"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fld id="{0F94DF83-E914-4D8B-B4B2-68941348E940}"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55298" name="幻灯片图像占位符 1411073"/>
          <p:cNvSpPr>
            <a:spLocks noGrp="1" noRot="1" noChangeAspect="1" noChangeArrowheads="1" noTextEdit="1"/>
          </p:cNvSpPr>
          <p:nvPr>
            <p:ph type="sldImg" idx="4294967295"/>
          </p:nvPr>
        </p:nvSpPr>
        <p:spPr/>
      </p:sp>
      <p:sp>
        <p:nvSpPr>
          <p:cNvPr id="55299" name="文本占位符 1411074"/>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04FA0D50-390B-4CAB-8BE0-57AB93160CE5}"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57346" name="幻灯片图像占位符 1338369"/>
          <p:cNvSpPr>
            <a:spLocks noGrp="1" noRot="1" noChangeAspect="1" noChangeArrowheads="1" noTextEdit="1"/>
          </p:cNvSpPr>
          <p:nvPr>
            <p:ph type="sldImg" idx="4294967295"/>
          </p:nvPr>
        </p:nvSpPr>
        <p:spPr/>
      </p:sp>
      <p:sp>
        <p:nvSpPr>
          <p:cNvPr id="57347" name="文本占位符 1338370"/>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FA37FA82-696D-4209-88E5-FF608D677540}"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59394" name="幻灯片图像占位符 1340417"/>
          <p:cNvSpPr>
            <a:spLocks noGrp="1" noRot="1" noChangeAspect="1" noChangeArrowheads="1" noTextEdit="1"/>
          </p:cNvSpPr>
          <p:nvPr>
            <p:ph type="sldImg" idx="4294967295"/>
          </p:nvPr>
        </p:nvSpPr>
        <p:spPr/>
      </p:sp>
      <p:sp>
        <p:nvSpPr>
          <p:cNvPr id="59395" name="文本占位符 1340418"/>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E73B8601-0E97-42B4-BA26-C9F35713D7F0}"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61442" name="幻灯片图像占位符 1341441"/>
          <p:cNvSpPr>
            <a:spLocks noGrp="1" noRot="1" noChangeAspect="1" noChangeArrowheads="1" noTextEdit="1"/>
          </p:cNvSpPr>
          <p:nvPr>
            <p:ph type="sldImg" idx="4294967295"/>
          </p:nvPr>
        </p:nvSpPr>
        <p:spPr/>
      </p:sp>
      <p:sp>
        <p:nvSpPr>
          <p:cNvPr id="61443" name="文本占位符 1341442"/>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D383FF8A-5DA8-43B3-B810-3CD724ACA659}"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63490" name="幻灯片图像占位符 1342465"/>
          <p:cNvSpPr>
            <a:spLocks noGrp="1" noRot="1" noChangeAspect="1" noChangeArrowheads="1" noTextEdit="1"/>
          </p:cNvSpPr>
          <p:nvPr>
            <p:ph type="sldImg" idx="4294967295"/>
          </p:nvPr>
        </p:nvSpPr>
        <p:spPr/>
      </p:sp>
      <p:sp>
        <p:nvSpPr>
          <p:cNvPr id="63491" name="文本占位符 1342466"/>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AC33CFE0-D6BD-4DAA-A347-FDD20F5BF429}"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65538" name="幻灯片图像占位符 1344513"/>
          <p:cNvSpPr>
            <a:spLocks noGrp="1" noRot="1" noChangeAspect="1" noChangeArrowheads="1" noTextEdit="1"/>
          </p:cNvSpPr>
          <p:nvPr>
            <p:ph type="sldImg" idx="4294967295"/>
          </p:nvPr>
        </p:nvSpPr>
        <p:spPr/>
      </p:sp>
      <p:sp>
        <p:nvSpPr>
          <p:cNvPr id="65539" name="文本占位符 1344514"/>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39247F46-96A2-4CED-A96C-F6306A546D9C}"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67586" name="幻灯片图像占位符 1345537"/>
          <p:cNvSpPr>
            <a:spLocks noGrp="1" noRot="1" noChangeAspect="1" noChangeArrowheads="1" noTextEdit="1"/>
          </p:cNvSpPr>
          <p:nvPr>
            <p:ph type="sldImg" idx="4294967295"/>
          </p:nvPr>
        </p:nvSpPr>
        <p:spPr/>
      </p:sp>
      <p:sp>
        <p:nvSpPr>
          <p:cNvPr id="67587" name="文本占位符 1345538"/>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DDDA8A76-5166-4B2B-BA68-97C65A784093}"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69634" name="幻灯片图像占位符 1347585"/>
          <p:cNvSpPr>
            <a:spLocks noGrp="1" noRot="1" noChangeAspect="1" noChangeArrowheads="1" noTextEdit="1"/>
          </p:cNvSpPr>
          <p:nvPr>
            <p:ph type="sldImg" idx="4294967295"/>
          </p:nvPr>
        </p:nvSpPr>
        <p:spPr/>
      </p:sp>
      <p:sp>
        <p:nvSpPr>
          <p:cNvPr id="69635" name="文本占位符 1347586"/>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255A2D94-6B63-4909-96F0-27D872075B71}"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71682" name="幻灯片图像占位符 1348609"/>
          <p:cNvSpPr>
            <a:spLocks noGrp="1" noRot="1" noChangeAspect="1" noChangeArrowheads="1" noTextEdit="1"/>
          </p:cNvSpPr>
          <p:nvPr>
            <p:ph type="sldImg" idx="4294967295"/>
          </p:nvPr>
        </p:nvSpPr>
        <p:spPr/>
      </p:sp>
      <p:sp>
        <p:nvSpPr>
          <p:cNvPr id="71683" name="文本占位符 1348610"/>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CF8A6723-9FED-4344-80BE-3DF785E24302}"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73730" name="幻灯片图像占位符 1349633"/>
          <p:cNvSpPr>
            <a:spLocks noGrp="1" noRot="1" noChangeAspect="1" noChangeArrowheads="1" noTextEdit="1"/>
          </p:cNvSpPr>
          <p:nvPr>
            <p:ph type="sldImg" idx="4294967295"/>
          </p:nvPr>
        </p:nvSpPr>
        <p:spPr/>
      </p:sp>
      <p:sp>
        <p:nvSpPr>
          <p:cNvPr id="73731" name="文本占位符 1349634"/>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B7B96D8F-74AD-40BA-A183-63D1AD78A194}"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20482" name="幻灯片图像占位符 1326081"/>
          <p:cNvSpPr>
            <a:spLocks noGrp="1" noRot="1" noChangeAspect="1" noChangeArrowheads="1" noTextEdit="1"/>
          </p:cNvSpPr>
          <p:nvPr>
            <p:ph type="sldImg" idx="4294967295"/>
          </p:nvPr>
        </p:nvSpPr>
        <p:spPr/>
      </p:sp>
      <p:sp>
        <p:nvSpPr>
          <p:cNvPr id="20483" name="文本占位符 1326082"/>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C91FD9D2-A1C5-412B-9B6C-884E04282BA5}"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75778" name="幻灯片图像占位符 1431553"/>
          <p:cNvSpPr>
            <a:spLocks noGrp="1" noRot="1" noChangeAspect="1" noChangeArrowheads="1" noTextEdit="1"/>
          </p:cNvSpPr>
          <p:nvPr>
            <p:ph type="sldImg" idx="4294967295"/>
          </p:nvPr>
        </p:nvSpPr>
        <p:spPr/>
      </p:sp>
      <p:sp>
        <p:nvSpPr>
          <p:cNvPr id="75779" name="文本占位符 1431554"/>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5083589C-F8CA-40C5-90CA-DE21CA06AF1F}"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77826" name="幻灯片图像占位符 1433601"/>
          <p:cNvSpPr>
            <a:spLocks noGrp="1" noRot="1" noChangeAspect="1" noChangeArrowheads="1" noTextEdit="1"/>
          </p:cNvSpPr>
          <p:nvPr>
            <p:ph type="sldImg" idx="4294967295"/>
          </p:nvPr>
        </p:nvSpPr>
        <p:spPr/>
      </p:sp>
      <p:sp>
        <p:nvSpPr>
          <p:cNvPr id="77827" name="文本占位符 1433602"/>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27E97B2D-E551-46FD-9652-DD0443B82EAC}"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79874" name="幻灯片图像占位符 1435649"/>
          <p:cNvSpPr>
            <a:spLocks noGrp="1" noRot="1" noChangeAspect="1" noChangeArrowheads="1" noTextEdit="1"/>
          </p:cNvSpPr>
          <p:nvPr>
            <p:ph type="sldImg" idx="4294967295"/>
          </p:nvPr>
        </p:nvSpPr>
        <p:spPr/>
      </p:sp>
      <p:sp>
        <p:nvSpPr>
          <p:cNvPr id="79875" name="文本占位符 1435650"/>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85507ECF-EBC1-4EC2-8364-59FBB9CE5D93}"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81922" name="幻灯片图像占位符 1437697"/>
          <p:cNvSpPr>
            <a:spLocks noGrp="1" noRot="1" noChangeAspect="1" noChangeArrowheads="1" noTextEdit="1"/>
          </p:cNvSpPr>
          <p:nvPr>
            <p:ph type="sldImg" idx="4294967295"/>
          </p:nvPr>
        </p:nvSpPr>
        <p:spPr/>
      </p:sp>
      <p:sp>
        <p:nvSpPr>
          <p:cNvPr id="81923" name="文本占位符 1437698"/>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25007948-34A0-49C5-B8AF-FF691837488A}"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83970" name="幻灯片图像占位符 1441793"/>
          <p:cNvSpPr>
            <a:spLocks noGrp="1" noRot="1" noChangeAspect="1" noChangeArrowheads="1" noTextEdit="1"/>
          </p:cNvSpPr>
          <p:nvPr>
            <p:ph type="sldImg" idx="4294967295"/>
          </p:nvPr>
        </p:nvSpPr>
        <p:spPr/>
      </p:sp>
      <p:sp>
        <p:nvSpPr>
          <p:cNvPr id="83971" name="文本占位符 1441794"/>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A345B5D4-2C41-42AC-96D8-CA37BC30C0FD}"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86018" name="幻灯片图像占位符 1445889"/>
          <p:cNvSpPr>
            <a:spLocks noGrp="1" noRot="1" noChangeAspect="1" noChangeArrowheads="1" noTextEdit="1"/>
          </p:cNvSpPr>
          <p:nvPr>
            <p:ph type="sldImg" idx="4294967295"/>
          </p:nvPr>
        </p:nvSpPr>
        <p:spPr>
          <a:xfrm>
            <a:off x="1185863" y="701675"/>
            <a:ext cx="4630737" cy="3473450"/>
          </a:xfrm>
        </p:spPr>
      </p:sp>
      <p:sp>
        <p:nvSpPr>
          <p:cNvPr id="86019" name="文本占位符 1445890"/>
          <p:cNvSpPr>
            <a:spLocks noGrp="1" noChangeArrowheads="1"/>
          </p:cNvSpPr>
          <p:nvPr>
            <p:ph type="body" idx="4294967295"/>
          </p:nvPr>
        </p:nvSpPr>
        <p:spPr>
          <a:xfrm>
            <a:off x="931863" y="4411663"/>
            <a:ext cx="5138737"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CA6841FD-9DC0-4482-A665-ADD61016A659}"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88066" name="幻灯片图像占位符 1452033"/>
          <p:cNvSpPr>
            <a:spLocks noGrp="1" noRot="1" noChangeAspect="1" noChangeArrowheads="1" noTextEdit="1"/>
          </p:cNvSpPr>
          <p:nvPr>
            <p:ph type="sldImg" idx="4294967295"/>
          </p:nvPr>
        </p:nvSpPr>
        <p:spPr/>
      </p:sp>
      <p:sp>
        <p:nvSpPr>
          <p:cNvPr id="88067" name="文本占位符 1452034"/>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960F7576-85E2-41A2-A944-C826B557B7F4}"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90114" name="幻灯片图像占位符 1454081"/>
          <p:cNvSpPr>
            <a:spLocks noGrp="1" noRot="1" noChangeAspect="1" noChangeArrowheads="1" noTextEdit="1"/>
          </p:cNvSpPr>
          <p:nvPr>
            <p:ph type="sldImg" idx="4294967295"/>
          </p:nvPr>
        </p:nvSpPr>
        <p:spPr/>
      </p:sp>
      <p:sp>
        <p:nvSpPr>
          <p:cNvPr id="90115" name="文本占位符 1454082"/>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DBCC34DA-1F51-4EE2-A748-B03FACE97520}"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92162" name="幻灯片图像占位符 1456129"/>
          <p:cNvSpPr>
            <a:spLocks noGrp="1" noRot="1" noChangeAspect="1" noChangeArrowheads="1" noTextEdit="1"/>
          </p:cNvSpPr>
          <p:nvPr>
            <p:ph type="sldImg" idx="4294967295"/>
          </p:nvPr>
        </p:nvSpPr>
        <p:spPr/>
      </p:sp>
      <p:sp>
        <p:nvSpPr>
          <p:cNvPr id="92163" name="文本占位符 1456130"/>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36451FFC-8246-4E02-B111-A6B1FFB3254F}"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94210" name="幻灯片图像占位符 1458177"/>
          <p:cNvSpPr>
            <a:spLocks noGrp="1" noRot="1" noChangeAspect="1" noChangeArrowheads="1" noTextEdit="1"/>
          </p:cNvSpPr>
          <p:nvPr>
            <p:ph type="sldImg" idx="4294967295"/>
          </p:nvPr>
        </p:nvSpPr>
        <p:spPr/>
      </p:sp>
      <p:sp>
        <p:nvSpPr>
          <p:cNvPr id="94211" name="文本占位符 1458178"/>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B43D55C5-760B-47B0-B854-26B9F03EE35E}"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22530" name="幻灯片图像占位符 1402881"/>
          <p:cNvSpPr>
            <a:spLocks noGrp="1" noRot="1" noChangeAspect="1" noChangeArrowheads="1" noTextEdit="1"/>
          </p:cNvSpPr>
          <p:nvPr>
            <p:ph type="sldImg" idx="4294967295"/>
          </p:nvPr>
        </p:nvSpPr>
        <p:spPr/>
      </p:sp>
      <p:sp>
        <p:nvSpPr>
          <p:cNvPr id="22531" name="文本占位符 1402882"/>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751CF35A-FD56-4876-A3FB-0258D9BB5EE3}"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96258" name="幻灯片图像占位符 1460225"/>
          <p:cNvSpPr>
            <a:spLocks noGrp="1" noRot="1" noChangeAspect="1" noChangeArrowheads="1" noTextEdit="1"/>
          </p:cNvSpPr>
          <p:nvPr>
            <p:ph type="sldImg" idx="4294967295"/>
          </p:nvPr>
        </p:nvSpPr>
        <p:spPr/>
      </p:sp>
      <p:sp>
        <p:nvSpPr>
          <p:cNvPr id="96259" name="文本占位符 1460226"/>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4E960B38-DD5C-41BD-9EB6-2D119A839B5D}"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98306" name="幻灯片图像占位符 1462273"/>
          <p:cNvSpPr>
            <a:spLocks noGrp="1" noRot="1" noChangeAspect="1" noChangeArrowheads="1" noTextEdit="1"/>
          </p:cNvSpPr>
          <p:nvPr>
            <p:ph type="sldImg" idx="4294967295"/>
          </p:nvPr>
        </p:nvSpPr>
        <p:spPr/>
      </p:sp>
      <p:sp>
        <p:nvSpPr>
          <p:cNvPr id="98307" name="文本占位符 1462274"/>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D8C8A68D-DCC8-4481-8510-759769C39FBE}"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100354" name="幻灯片图像占位符 1464321"/>
          <p:cNvSpPr>
            <a:spLocks noGrp="1" noRot="1" noChangeAspect="1" noChangeArrowheads="1" noTextEdit="1"/>
          </p:cNvSpPr>
          <p:nvPr>
            <p:ph type="sldImg" idx="4294967295"/>
          </p:nvPr>
        </p:nvSpPr>
        <p:spPr/>
      </p:sp>
      <p:sp>
        <p:nvSpPr>
          <p:cNvPr id="100355" name="文本占位符 1464322"/>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0DBB1F31-CA6D-42AA-A897-4E5667B7D801}"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102402" name="幻灯片图像占位符 1466369"/>
          <p:cNvSpPr>
            <a:spLocks noGrp="1" noRot="1" noChangeAspect="1" noChangeArrowheads="1" noTextEdit="1"/>
          </p:cNvSpPr>
          <p:nvPr>
            <p:ph type="sldImg" idx="4294967295"/>
          </p:nvPr>
        </p:nvSpPr>
        <p:spPr/>
      </p:sp>
      <p:sp>
        <p:nvSpPr>
          <p:cNvPr id="102403" name="文本占位符 1466370"/>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2A8ACA3C-1992-434D-97F5-9ED627F14FF3}"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104450" name="幻灯片图像占位符 1363969"/>
          <p:cNvSpPr>
            <a:spLocks noGrp="1" noRot="1" noChangeAspect="1" noChangeArrowheads="1" noTextEdit="1"/>
          </p:cNvSpPr>
          <p:nvPr>
            <p:ph type="sldImg" idx="4294967295"/>
          </p:nvPr>
        </p:nvSpPr>
        <p:spPr/>
      </p:sp>
      <p:sp>
        <p:nvSpPr>
          <p:cNvPr id="104451" name="文本占位符 1363970"/>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8D396968-D261-47BF-9A47-D8657055BBE0}"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24578" name="幻灯片图像占位符 1429505"/>
          <p:cNvSpPr>
            <a:spLocks noGrp="1" noRot="1" noChangeAspect="1" noChangeArrowheads="1" noTextEdit="1"/>
          </p:cNvSpPr>
          <p:nvPr>
            <p:ph type="sldImg" idx="4294967295"/>
          </p:nvPr>
        </p:nvSpPr>
        <p:spPr/>
      </p:sp>
      <p:sp>
        <p:nvSpPr>
          <p:cNvPr id="24579" name="文本占位符 1429506"/>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E28CADA1-496A-498A-9955-0CA9CA04C5D0}"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26626" name="幻灯片图像占位符 1421313"/>
          <p:cNvSpPr>
            <a:spLocks noGrp="1" noRot="1" noChangeAspect="1" noChangeArrowheads="1" noTextEdit="1"/>
          </p:cNvSpPr>
          <p:nvPr>
            <p:ph type="sldImg" idx="4294967295"/>
          </p:nvPr>
        </p:nvSpPr>
        <p:spPr/>
      </p:sp>
      <p:sp>
        <p:nvSpPr>
          <p:cNvPr id="26627" name="文本占位符 1421314"/>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5DCB31B1-B644-4538-BCB3-7C512812BC61}"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28674" name="幻灯片图像占位符 1329153"/>
          <p:cNvSpPr>
            <a:spLocks noGrp="1" noRot="1" noChangeAspect="1" noChangeArrowheads="1" noTextEdit="1"/>
          </p:cNvSpPr>
          <p:nvPr>
            <p:ph type="sldImg" idx="4294967295"/>
          </p:nvPr>
        </p:nvSpPr>
        <p:spPr/>
      </p:sp>
      <p:sp>
        <p:nvSpPr>
          <p:cNvPr id="28675" name="文本占位符 1329154"/>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BFAE6F2C-761B-41FA-A6CB-4C464E22C99F}"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30722" name="幻灯片图像占位符 1330177"/>
          <p:cNvSpPr>
            <a:spLocks noGrp="1" noRot="1" noChangeAspect="1" noChangeArrowheads="1" noTextEdit="1"/>
          </p:cNvSpPr>
          <p:nvPr>
            <p:ph type="sldImg" idx="4294967295"/>
          </p:nvPr>
        </p:nvSpPr>
        <p:spPr/>
      </p:sp>
      <p:sp>
        <p:nvSpPr>
          <p:cNvPr id="30723" name="文本占位符 1330178"/>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E09B3C3C-53EA-407A-ADF5-A85A515DF0EE}" type="slidenum">
              <a:rPr lang="en-US" altLang="zh-CN" sz="1200">
                <a:latin typeface="方正黑体_GBK" panose="02000000000000000000" pitchFamily="2" charset="-122"/>
              </a:rPr>
            </a:fld>
            <a:endParaRPr lang="en-US" altLang="zh-CN" sz="1200" dirty="0">
              <a:latin typeface="方正黑体_GBK" panose="02000000000000000000" pitchFamily="2" charset="-122"/>
            </a:endParaRPr>
          </a:p>
        </p:txBody>
      </p:sp>
      <p:sp>
        <p:nvSpPr>
          <p:cNvPr id="32770" name="幻灯片图像占位符 1331201"/>
          <p:cNvSpPr>
            <a:spLocks noGrp="1" noRot="1" noChangeAspect="1" noChangeArrowheads="1" noTextEdit="1"/>
          </p:cNvSpPr>
          <p:nvPr>
            <p:ph type="sldImg" idx="4294967295"/>
          </p:nvPr>
        </p:nvSpPr>
        <p:spPr/>
      </p:sp>
      <p:sp>
        <p:nvSpPr>
          <p:cNvPr id="32771" name="文本占位符 1331202"/>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E2095-3FC0-414B-BEA3-040980CAEBA4}" type="slidenum">
              <a:rPr lang="en-US" altLang="zh-CN" smtClean="0"/>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a:t>单击此处编辑母版标题样式</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Date Placeholder 2"/>
          <p:cNvSpPr>
            <a:spLocks noGrp="1"/>
          </p:cNvSpPr>
          <p:nvPr>
            <p:ph type="dt" sz="half" idx="10"/>
          </p:nvPr>
        </p:nvSpPr>
        <p:spPr/>
        <p:txBody>
          <a:bodyPr/>
          <a:lstStyle/>
          <a:p>
            <a:fld id="{BB962C8B-B14F-4D97-AF65-F5344CB8AC3E}"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97ECDA-2307-4738-A0D7-19E2D8809B82}" type="slidenum">
              <a:rPr lang="en-US" altLang="zh-CN" smtClean="0"/>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B962C8B-B14F-4D97-AF65-F5344CB8AC3E}"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7ECDA-2307-4738-A0D7-19E2D8809B82}" type="slidenum">
              <a:rPr lang="en-US" altLang="zh-CN" smtClean="0"/>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B962C8B-B14F-4D97-AF65-F5344CB8AC3E}"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7ECDA-2307-4738-A0D7-19E2D8809B82}" type="slidenum">
              <a:rPr lang="en-US" altLang="zh-CN" smtClean="0"/>
            </a:fld>
            <a:endParaRPr lang="en-US" altLang="zh-CN"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B962C8B-B14F-4D97-AF65-F5344CB8AC3E}"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7ECDA-2307-4738-A0D7-19E2D8809B82}" type="slidenum">
              <a:rPr lang="en-US" altLang="zh-CN" smtClean="0"/>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B962C8B-B14F-4D97-AF65-F5344CB8AC3E}"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7ECDA-2307-4738-A0D7-19E2D8809B82}" type="slidenum">
              <a:rPr lang="en-US" altLang="zh-CN" smtClean="0"/>
            </a:fld>
            <a:endParaRPr lang="en-US" altLang="zh-CN"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B962C8B-B14F-4D97-AF65-F5344CB8AC3E}"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7ECDA-2307-4738-A0D7-19E2D8809B82}" type="slidenum">
              <a:rPr lang="en-US" altLang="zh-CN" smtClean="0"/>
            </a:fld>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A7E34-B683-4557-B868-129A284754A2}" type="slidenum">
              <a:rPr lang="en-US" altLang="zh-CN"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BB962C8B-B14F-4D97-AF65-F5344CB8AC3E}"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7ECDA-2307-4738-A0D7-19E2D8809B82}" type="slidenum">
              <a:rPr lang="en-US" altLang="zh-CN" smtClean="0"/>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quarter" idx="1"/>
          </p:nvPr>
        </p:nvSpPr>
        <p:spPr>
          <a:xfrm>
            <a:off x="628650" y="1825625"/>
            <a:ext cx="3886200" cy="209867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quarter" idx="2"/>
          </p:nvPr>
        </p:nvSpPr>
        <p:spPr>
          <a:xfrm>
            <a:off x="4629150" y="1825625"/>
            <a:ext cx="3886200" cy="209867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内容占位符 4"/>
          <p:cNvSpPr>
            <a:spLocks noGrp="1"/>
          </p:cNvSpPr>
          <p:nvPr>
            <p:ph sz="quarter" idx="3"/>
          </p:nvPr>
        </p:nvSpPr>
        <p:spPr>
          <a:xfrm>
            <a:off x="628650" y="4076700"/>
            <a:ext cx="3886200" cy="2100263"/>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6" name="内容占位符 5"/>
          <p:cNvSpPr>
            <a:spLocks noGrp="1"/>
          </p:cNvSpPr>
          <p:nvPr>
            <p:ph sz="quarter" idx="4"/>
          </p:nvPr>
        </p:nvSpPr>
        <p:spPr>
          <a:xfrm>
            <a:off x="4629150" y="4076700"/>
            <a:ext cx="3886200" cy="2100263"/>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1027"/>
          <p:cNvSpPr>
            <a:spLocks noGrp="1"/>
          </p:cNvSpPr>
          <p:nvPr>
            <p:ph type="dt" sz="half" idx="10"/>
          </p:nvPr>
        </p:nvSpPr>
        <p:spPr/>
        <p:txBody>
          <a:bodyPr/>
          <a:lstStyle>
            <a:lvl1pPr>
              <a:defRPr/>
            </a:lvl1pPr>
          </a:lstStyle>
          <a:p>
            <a:fld id="{BB962C8B-B14F-4D97-AF65-F5344CB8AC3E}" type="datetime1">
              <a:rPr lang="en-US"/>
            </a:fld>
            <a:endParaRPr lang="en-US"/>
          </a:p>
        </p:txBody>
      </p:sp>
      <p:sp>
        <p:nvSpPr>
          <p:cNvPr id="8" name="页脚占位符 1028"/>
          <p:cNvSpPr>
            <a:spLocks noGrp="1"/>
          </p:cNvSpPr>
          <p:nvPr>
            <p:ph type="ftr" sz="quarter" idx="11"/>
          </p:nvPr>
        </p:nvSpPr>
        <p:spPr/>
        <p:txBody>
          <a:bodyPr/>
          <a:lstStyle>
            <a:lvl1pPr>
              <a:defRPr/>
            </a:lvl1pPr>
          </a:lstStyle>
          <a:p>
            <a:endParaRPr lang="en-US"/>
          </a:p>
        </p:txBody>
      </p:sp>
      <p:sp>
        <p:nvSpPr>
          <p:cNvPr id="9" name="灯片编号占位符 1029"/>
          <p:cNvSpPr>
            <a:spLocks noGrp="1"/>
          </p:cNvSpPr>
          <p:nvPr>
            <p:ph type="sldNum" sz="quarter" idx="12"/>
          </p:nvPr>
        </p:nvSpPr>
        <p:spPr/>
        <p:txBody>
          <a:bodyPr/>
          <a:lstStyle>
            <a:lvl1pPr>
              <a:defRPr/>
            </a:lvl1pPr>
          </a:lstStyle>
          <a:p>
            <a:fld id="{252D3F9E-583C-43A0-A52F-686FAED8EE95}"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1027"/>
          <p:cNvSpPr>
            <a:spLocks noGrp="1"/>
          </p:cNvSpPr>
          <p:nvPr>
            <p:ph type="dt" sz="half" idx="10"/>
          </p:nvPr>
        </p:nvSpPr>
        <p:spPr/>
        <p:txBody>
          <a:bodyPr/>
          <a:lstStyle>
            <a:lvl1pPr>
              <a:defRPr/>
            </a:lvl1pPr>
          </a:lstStyle>
          <a:p>
            <a:fld id="{BB962C8B-B14F-4D97-AF65-F5344CB8AC3E}" type="datetime1">
              <a:rPr lang="en-US"/>
            </a:fld>
            <a:endParaRPr lang="en-US"/>
          </a:p>
        </p:txBody>
      </p:sp>
      <p:sp>
        <p:nvSpPr>
          <p:cNvPr id="4" name="页脚占位符 1028"/>
          <p:cNvSpPr>
            <a:spLocks noGrp="1"/>
          </p:cNvSpPr>
          <p:nvPr>
            <p:ph type="ftr" sz="quarter" idx="11"/>
          </p:nvPr>
        </p:nvSpPr>
        <p:spPr/>
        <p:txBody>
          <a:bodyPr/>
          <a:lstStyle>
            <a:lvl1pPr>
              <a:defRPr/>
            </a:lvl1pPr>
          </a:lstStyle>
          <a:p>
            <a:endParaRPr lang="en-US"/>
          </a:p>
        </p:txBody>
      </p:sp>
      <p:sp>
        <p:nvSpPr>
          <p:cNvPr id="5" name="灯片编号占位符 1029"/>
          <p:cNvSpPr>
            <a:spLocks noGrp="1"/>
          </p:cNvSpPr>
          <p:nvPr>
            <p:ph type="sldNum" sz="quarter" idx="12"/>
          </p:nvPr>
        </p:nvSpPr>
        <p:spPr/>
        <p:txBody>
          <a:bodyPr/>
          <a:lstStyle>
            <a:lvl1pPr>
              <a:defRPr/>
            </a:lvl1pPr>
          </a:lstStyle>
          <a:p>
            <a:fld id="{50894060-1B20-41F3-AA1D-D6D4C7A9C9B2}"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90C476-6FE1-4394-8FE6-899EAC677415}" type="slidenum">
              <a:rPr lang="en-US" altLang="zh-CN"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AEFFA-D1B4-4FFC-BD3D-7EE93D5F507F}" type="slidenum">
              <a:rPr lang="en-US" altLang="zh-CN"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a:t>单击此处编辑母版标题样式</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BB962C8B-B14F-4D97-AF65-F5344CB8AC3E}"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97ECDA-2307-4738-A0D7-19E2D8809B82}" type="slidenum">
              <a:rPr lang="en-US" altLang="zh-CN" smtClean="0"/>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714830-E69A-459F-BF74-33581C61CF50}" type="slidenum">
              <a:rPr lang="en-US" altLang="zh-CN"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49DD0B-A78B-48E1-97F3-46A43EE50D8B}" type="slidenum">
              <a:rPr lang="en-US" altLang="zh-CN"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82C98A-1823-4DC8-86F6-69BC4F5B4084}" type="slidenum">
              <a:rPr lang="en-US" altLang="zh-CN"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57754A-7D8B-49F4-B764-53FEE749C9B6}" type="slidenum">
              <a:rPr lang="en-US" altLang="zh-CN"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B962C8B-B14F-4D97-AF65-F5344CB8AC3E}" type="datetime1">
              <a:rPr lang="en-US" smtClean="0"/>
            </a:fld>
            <a:endParaRPr lang="en-US" dirty="0"/>
          </a:p>
        </p:txBody>
      </p:sp>
      <p:sp>
        <p:nvSpPr>
          <p:cNvPr id="6" name="Footer Placeholder 5"/>
          <p:cNvSpPr>
            <a:spLocks noGrp="1"/>
          </p:cNvSpPr>
          <p:nvPr>
            <p:ph type="ftr" sz="quarter" idx="11"/>
          </p:nvPr>
        </p:nvSpPr>
        <p:spPr>
          <a:xfrm>
            <a:off x="533400" y="6172200"/>
            <a:ext cx="5811724" cy="365125"/>
          </a:xfrm>
        </p:spPr>
        <p:txBody>
          <a:bodyPr/>
          <a:lstStyle/>
          <a:p>
            <a:endParaRPr lang="en-US" dirty="0"/>
          </a:p>
        </p:txBody>
      </p:sp>
      <p:sp>
        <p:nvSpPr>
          <p:cNvPr id="7" name="Slide Number Placeholder 6"/>
          <p:cNvSpPr>
            <a:spLocks noGrp="1"/>
          </p:cNvSpPr>
          <p:nvPr>
            <p:ph type="sldNum" sz="quarter" idx="12"/>
          </p:nvPr>
        </p:nvSpPr>
        <p:spPr/>
        <p:txBody>
          <a:bodyPr/>
          <a:lstStyle/>
          <a:p>
            <a:fld id="{2497ECDA-2307-4738-A0D7-19E2D8809B82}" type="slidenum">
              <a:rPr lang="en-US" altLang="zh-CN" smtClean="0"/>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B962C8B-B14F-4D97-AF65-F5344CB8AC3E}" type="datetime1">
              <a:rPr lang="en-US" smtClean="0"/>
            </a:fld>
            <a:endParaRPr lang="en-US" dirty="0"/>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2497ECDA-2307-4738-A0D7-19E2D8809B82}" type="slidenum">
              <a:rPr lang="en-US" altLang="zh-CN" smtClean="0"/>
            </a:fld>
            <a:endParaRPr lang="en-US" altLang="zh-CN"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8.xml"/><Relationship Id="rId7" Type="http://schemas.openxmlformats.org/officeDocument/2006/relationships/image" Target="../media/image7.jpe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20.png"/><Relationship Id="rId2" Type="http://schemas.microsoft.com/office/2007/relationships/media" Target="file:///C:\Documents%20and%20Settings\Tal%20Ben-Shachar\Desktop\Videos\Seinfeld-Halloween.mpg" TargetMode="External"/><Relationship Id="rId1" Type="http://schemas.openxmlformats.org/officeDocument/2006/relationships/video" Target="file:///C:\Documents%20and%20Settings\Tal%20Ben-Shachar\Desktop\Videos\Seinfeld-Halloween.mpg" TargetMode="Externa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22.jpeg"/><Relationship Id="rId1" Type="http://schemas.openxmlformats.org/officeDocument/2006/relationships/image" Target="../media/image2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9.xml"/><Relationship Id="rId1" Type="http://schemas.openxmlformats.org/officeDocument/2006/relationships/image" Target="../media/image23.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image" Target="../media/image24.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image" Target="../media/image11.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框 1260547"/>
          <p:cNvSpPr txBox="1">
            <a:spLocks noChangeArrowheads="1"/>
          </p:cNvSpPr>
          <p:nvPr/>
        </p:nvSpPr>
        <p:spPr bwMode="auto">
          <a:xfrm>
            <a:off x="317500" y="2849563"/>
            <a:ext cx="330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ctr" eaLnBrk="0" hangingPunct="0"/>
            <a:r>
              <a:rPr lang="zh-CN" altLang="en-US" sz="4800" dirty="0">
                <a:solidFill>
                  <a:schemeClr val="bg1"/>
                </a:solidFill>
                <a:latin typeface="方正楷体_GBK" panose="02000000000000000000" pitchFamily="2" charset="-122"/>
                <a:ea typeface="方正楷体_GBK" panose="02000000000000000000" pitchFamily="2" charset="-122"/>
              </a:rPr>
              <a:t>积极心理学</a:t>
            </a:r>
            <a:endParaRPr lang="en-US" altLang="zh-CN" sz="4800" dirty="0">
              <a:solidFill>
                <a:schemeClr val="bg1"/>
              </a:solidFill>
              <a:latin typeface="方正楷体_GBK" panose="02000000000000000000" pitchFamily="2" charset="-122"/>
              <a:ea typeface="方正楷体_GBK" panose="02000000000000000000" pitchFamily="2" charset="-122"/>
            </a:endParaRPr>
          </a:p>
        </p:txBody>
      </p:sp>
      <p:pic>
        <p:nvPicPr>
          <p:cNvPr id="15362" name="内容占位符 1260565" descr="195_speaking_age_03"/>
          <p:cNvPicPr>
            <a:picLocks noGrp="1" noChangeAspect="1" noChangeArrowheads="1"/>
          </p:cNvPicPr>
          <p:nvPr>
            <p:ph sz="quarter" idx="1"/>
          </p:nvPr>
        </p:nvPicPr>
        <p:blipFill>
          <a:blip r:embed="rId1">
            <a:extLst>
              <a:ext uri="{28A0092B-C50C-407E-A947-70E740481C1C}">
                <a14:useLocalDpi xmlns:a14="http://schemas.microsoft.com/office/drawing/2010/main" val="0"/>
              </a:ext>
            </a:extLst>
          </a:blip>
          <a:srcRect/>
          <a:stretch>
            <a:fillRect/>
          </a:stretch>
        </p:blipFill>
        <p:spPr>
          <a:xfrm>
            <a:off x="0" y="0"/>
            <a:ext cx="2514600" cy="2667000"/>
          </a:xfrm>
        </p:spPr>
      </p:pic>
      <p:pic>
        <p:nvPicPr>
          <p:cNvPr id="15363" name="内容占位符 1260560" descr="jogging"/>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2514600" y="-7938"/>
            <a:ext cx="4114800" cy="2674938"/>
          </a:xfrm>
        </p:spPr>
      </p:pic>
      <p:pic>
        <p:nvPicPr>
          <p:cNvPr id="15364" name="内容占位符 1260606" descr="iguana-kiss-3"/>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l="5679" t="2856" r="18788" b="7872"/>
          <a:stretch>
            <a:fillRect/>
          </a:stretch>
        </p:blipFill>
        <p:spPr>
          <a:xfrm>
            <a:off x="-23813" y="3978275"/>
            <a:ext cx="3741738" cy="2997200"/>
          </a:xfrm>
        </p:spPr>
      </p:pic>
      <p:pic>
        <p:nvPicPr>
          <p:cNvPr id="15366" name="内容占位符 1260585" descr="Yoga-h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a:xfrm>
            <a:off x="3733800" y="3886200"/>
            <a:ext cx="2784475" cy="3048000"/>
          </a:xfrm>
        </p:spPr>
      </p:pic>
      <p:pic>
        <p:nvPicPr>
          <p:cNvPr id="15365" name="图片 1260609" descr="hdr-thanksgiv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8738" y="2616200"/>
            <a:ext cx="2362200" cy="134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图片 1260610" descr="happydog"/>
          <p:cNvPicPr>
            <a:picLocks noChangeAspect="1" noChangeArrowheads="1"/>
          </p:cNvPicPr>
          <p:nvPr/>
        </p:nvPicPr>
        <p:blipFill>
          <a:blip r:embed="rId6">
            <a:extLst>
              <a:ext uri="{28A0092B-C50C-407E-A947-70E740481C1C}">
                <a14:useLocalDpi xmlns:a14="http://schemas.microsoft.com/office/drawing/2010/main" val="0"/>
              </a:ext>
            </a:extLst>
          </a:blip>
          <a:srcRect r="14157" b="12988"/>
          <a:stretch>
            <a:fillRect/>
          </a:stretch>
        </p:blipFill>
        <p:spPr bwMode="auto">
          <a:xfrm>
            <a:off x="6518275" y="3886200"/>
            <a:ext cx="2617788" cy="304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图片 1260612" descr="j02020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46850" y="0"/>
            <a:ext cx="25971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图片 1268741" descr="davi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143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8743" name="文本框 1268742"/>
          <p:cNvSpPr txBox="1">
            <a:spLocks noChangeArrowheads="1"/>
          </p:cNvSpPr>
          <p:nvPr/>
        </p:nvSpPr>
        <p:spPr bwMode="auto">
          <a:xfrm>
            <a:off x="5143500" y="3746500"/>
            <a:ext cx="40386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zh-CN" altLang="en-US" sz="3000" dirty="0">
                <a:solidFill>
                  <a:srgbClr val="FFCC00"/>
                </a:solidFill>
                <a:latin typeface="方正黑体_GBK" panose="02000000000000000000" pitchFamily="2" charset="-122"/>
                <a:ea typeface="宋体" panose="02000000000000000000" pitchFamily="2" charset="-122"/>
              </a:rPr>
              <a:t>“为学日益，</a:t>
            </a:r>
            <a:endParaRPr lang="zh-CN" altLang="en-US" sz="3000" dirty="0">
              <a:solidFill>
                <a:srgbClr val="FFCC00"/>
              </a:solidFill>
              <a:latin typeface="方正黑体_GBK" panose="02000000000000000000" pitchFamily="2" charset="-122"/>
              <a:ea typeface="宋体" panose="02000000000000000000" pitchFamily="2" charset="-122"/>
            </a:endParaRPr>
          </a:p>
          <a:p>
            <a:pPr eaLnBrk="0" hangingPunct="0"/>
            <a:r>
              <a:rPr lang="zh-CN" altLang="en-US" sz="3000" dirty="0">
                <a:solidFill>
                  <a:srgbClr val="FFCC00"/>
                </a:solidFill>
                <a:latin typeface="方正黑体_GBK" panose="02000000000000000000" pitchFamily="2" charset="-122"/>
                <a:ea typeface="宋体" panose="02000000000000000000" pitchFamily="2" charset="-122"/>
              </a:rPr>
              <a:t> </a:t>
            </a:r>
            <a:r>
              <a:rPr lang="en-US" altLang="zh-CN" sz="3000" dirty="0">
                <a:solidFill>
                  <a:srgbClr val="FFCC00"/>
                </a:solidFill>
                <a:latin typeface="方正黑体_GBK" panose="02000000000000000000" pitchFamily="2" charset="-122"/>
                <a:ea typeface="宋体" panose="02000000000000000000" pitchFamily="2" charset="-122"/>
              </a:rPr>
              <a:t>  </a:t>
            </a:r>
            <a:r>
              <a:rPr lang="zh-CN" altLang="en-US" sz="3000" dirty="0">
                <a:solidFill>
                  <a:srgbClr val="FFCC00"/>
                </a:solidFill>
                <a:latin typeface="方正黑体_GBK" panose="02000000000000000000" pitchFamily="2" charset="-122"/>
                <a:ea typeface="宋体" panose="02000000000000000000" pitchFamily="2" charset="-122"/>
              </a:rPr>
              <a:t>为道日损”</a:t>
            </a:r>
            <a:endParaRPr lang="en-US" altLang="zh-CN" sz="3000" dirty="0">
              <a:solidFill>
                <a:srgbClr val="FFCC00"/>
              </a:solidFill>
              <a:latin typeface="方正黑体_GBK" panose="02000000000000000000" pitchFamily="2" charset="-122"/>
              <a:ea typeface="宋体" panose="02000000000000000000" pitchFamily="2" charset="-122"/>
            </a:endParaRPr>
          </a:p>
          <a:p>
            <a:pPr eaLnBrk="0" hangingPunct="0"/>
            <a:r>
              <a:rPr lang="en-US" altLang="zh-CN" sz="2800" dirty="0">
                <a:solidFill>
                  <a:srgbClr val="FFCC00"/>
                </a:solidFill>
                <a:latin typeface="方正黑体_GBK" panose="02000000000000000000" pitchFamily="2" charset="-122"/>
                <a:ea typeface="宋体" panose="02000000000000000000" pitchFamily="2" charset="-122"/>
              </a:rPr>
              <a:t>		——</a:t>
            </a:r>
            <a:r>
              <a:rPr lang="zh-CN" altLang="en-US" sz="2800" dirty="0">
                <a:solidFill>
                  <a:srgbClr val="FFCC00"/>
                </a:solidFill>
                <a:latin typeface="方正黑体_GBK" panose="02000000000000000000" pitchFamily="2" charset="-122"/>
                <a:ea typeface="宋体" panose="02000000000000000000" pitchFamily="2" charset="-122"/>
              </a:rPr>
              <a:t>老子</a:t>
            </a:r>
            <a:endParaRPr lang="zh-CN" altLang="en-US" sz="2800" dirty="0">
              <a:solidFill>
                <a:srgbClr val="FFCC00"/>
              </a:solidFill>
              <a:latin typeface="方正黑体_GBK" panose="02000000000000000000" pitchFamily="2" charset="-122"/>
              <a:ea typeface="宋体" panose="02000000000000000000" pitchFamily="2" charset="-122"/>
            </a:endParaRPr>
          </a:p>
        </p:txBody>
      </p:sp>
      <p:sp>
        <p:nvSpPr>
          <p:cNvPr id="1268744" name="文本框 1268743"/>
          <p:cNvSpPr txBox="1">
            <a:spLocks noChangeArrowheads="1"/>
          </p:cNvSpPr>
          <p:nvPr/>
        </p:nvSpPr>
        <p:spPr bwMode="auto">
          <a:xfrm>
            <a:off x="5211763" y="1274763"/>
            <a:ext cx="3779721"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eaLnBrk="0" hangingPunct="0"/>
            <a:r>
              <a:rPr lang="en-US" altLang="zh-CN" sz="3000" dirty="0">
                <a:solidFill>
                  <a:schemeClr val="bg1"/>
                </a:solidFill>
                <a:latin typeface="方正黑体_GBK" panose="02000000000000000000" pitchFamily="2" charset="-122"/>
                <a:ea typeface="宋体" panose="02000000000000000000" pitchFamily="2" charset="-122"/>
              </a:rPr>
              <a:t>“The soul grows by subtraction, not addition.”</a:t>
            </a:r>
            <a:endParaRPr lang="en-US" altLang="zh-CN" sz="3000" dirty="0">
              <a:solidFill>
                <a:schemeClr val="bg1"/>
              </a:solidFill>
              <a:latin typeface="方正黑体_GBK" panose="02000000000000000000" pitchFamily="2" charset="-122"/>
              <a:ea typeface="宋体" panose="02000000000000000000" pitchFamily="2" charset="-122"/>
            </a:endParaRPr>
          </a:p>
          <a:p>
            <a:pPr eaLnBrk="0" hangingPunct="0"/>
            <a:r>
              <a:rPr lang="en-US" altLang="zh-CN" sz="2800" dirty="0">
                <a:solidFill>
                  <a:schemeClr val="bg1"/>
                </a:solidFill>
                <a:latin typeface="方正黑体_GBK" panose="02000000000000000000" pitchFamily="2" charset="-122"/>
                <a:ea typeface="宋体" panose="02000000000000000000" pitchFamily="2" charset="-122"/>
              </a:rPr>
              <a:t>		Thoreau</a:t>
            </a:r>
            <a:endParaRPr lang="en-US" altLang="zh-CN" sz="28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87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8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8743" grpId="0"/>
      <p:bldP spid="12687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矩形 1418241"/>
          <p:cNvSpPr>
            <a:spLocks noChangeArrowheads="1"/>
          </p:cNvSpPr>
          <p:nvPr/>
        </p:nvSpPr>
        <p:spPr bwMode="auto">
          <a:xfrm>
            <a:off x="838200" y="228524"/>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方正黑体_GBK" panose="02000000000000000000" pitchFamily="2" charset="-122"/>
                <a:ea typeface="宋体" panose="02000000000000000000" pitchFamily="2" charset="-122"/>
              </a:rPr>
              <a:t>轰动之处的研究</a:t>
            </a:r>
            <a:endParaRPr lang="en-US" altLang="zh-CN" sz="40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418243" name="矩形 1418242"/>
          <p:cNvSpPr>
            <a:spLocks noChangeArrowheads="1"/>
          </p:cNvSpPr>
          <p:nvPr/>
        </p:nvSpPr>
        <p:spPr bwMode="auto">
          <a:xfrm>
            <a:off x="76200" y="1066790"/>
            <a:ext cx="9067800" cy="160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zh-CN" altLang="en-US" sz="3500" dirty="0">
                <a:solidFill>
                  <a:schemeClr val="bg1"/>
                </a:solidFill>
                <a:latin typeface="方正黑体_GBK" panose="02000000000000000000" pitchFamily="2" charset="-122"/>
                <a:ea typeface="宋体" panose="02000000000000000000" pitchFamily="2" charset="-122"/>
              </a:rPr>
              <a:t>没有令人震惊的部分</a:t>
            </a:r>
            <a:endParaRPr lang="en-US" altLang="zh-CN" sz="3500" dirty="0">
              <a:solidFill>
                <a:schemeClr val="bg1"/>
              </a:solidFill>
              <a:latin typeface="方正黑体_GBK" panose="02000000000000000000" pitchFamily="2" charset="-122"/>
              <a:ea typeface="宋体" panose="02000000000000000000" pitchFamily="2" charset="-122"/>
            </a:endParaRPr>
          </a:p>
          <a:p>
            <a:pPr eaLnBrk="0" hangingPunct="0">
              <a:spcBef>
                <a:spcPct val="20000"/>
              </a:spcBef>
              <a:buFontTx/>
              <a:buChar char="•"/>
            </a:pPr>
            <a:r>
              <a:rPr lang="zh-CN" altLang="en-US" sz="3500" dirty="0">
                <a:solidFill>
                  <a:schemeClr val="bg1"/>
                </a:solidFill>
                <a:latin typeface="方正黑体_GBK" panose="02000000000000000000" pitchFamily="2" charset="-122"/>
                <a:ea typeface="宋体" panose="02000000000000000000" pitchFamily="2" charset="-122"/>
                <a:cs typeface="Arial" panose="02080604020202020204" pitchFamily="34" charset="0"/>
              </a:rPr>
              <a:t>让常识更为人所知</a:t>
            </a:r>
            <a:endParaRPr lang="en-US" altLang="zh-CN" sz="35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pic>
        <p:nvPicPr>
          <p:cNvPr id="1418245" name="图片 1418244" descr="empernew82-cv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58013" y="2514712"/>
            <a:ext cx="4427973"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82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418243">
                                            <p:txEl>
                                              <p:pRg st="0" end="0"/>
                                            </p:txEl>
                                          </p:spTgt>
                                        </p:tgtEl>
                                        <p:attrNameLst>
                                          <p:attrName>style.visibility</p:attrName>
                                        </p:attrNameLst>
                                      </p:cBhvr>
                                      <p:to>
                                        <p:strVal val="visible"/>
                                      </p:to>
                                    </p:set>
                                    <p:animEffect transition="in" filter="fade">
                                      <p:cBhvr>
                                        <p:cTn id="11" dur="1000"/>
                                        <p:tgtEl>
                                          <p:spTgt spid="1418243">
                                            <p:txEl>
                                              <p:pRg st="0" end="0"/>
                                            </p:txEl>
                                          </p:spTgt>
                                        </p:tgtEl>
                                      </p:cBhvr>
                                    </p:animEffect>
                                    <p:anim calcmode="lin" valueType="num">
                                      <p:cBhvr>
                                        <p:cTn id="12" dur="1000" fill="hold"/>
                                        <p:tgtEl>
                                          <p:spTgt spid="141824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1418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418243">
                                            <p:txEl>
                                              <p:pRg st="1" end="1"/>
                                            </p:txEl>
                                          </p:spTgt>
                                        </p:tgtEl>
                                        <p:attrNameLst>
                                          <p:attrName>style.visibility</p:attrName>
                                        </p:attrNameLst>
                                      </p:cBhvr>
                                      <p:to>
                                        <p:strVal val="visible"/>
                                      </p:to>
                                    </p:set>
                                    <p:animEffect transition="in" filter="fade">
                                      <p:cBhvr>
                                        <p:cTn id="18" dur="1000"/>
                                        <p:tgtEl>
                                          <p:spTgt spid="1418243">
                                            <p:txEl>
                                              <p:pRg st="1" end="1"/>
                                            </p:txEl>
                                          </p:spTgt>
                                        </p:tgtEl>
                                      </p:cBhvr>
                                    </p:animEffect>
                                    <p:anim calcmode="lin" valueType="num">
                                      <p:cBhvr>
                                        <p:cTn id="19" dur="1000" fill="hold"/>
                                        <p:tgtEl>
                                          <p:spTgt spid="141824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141824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矩形 1281025"/>
          <p:cNvSpPr>
            <a:spLocks noChangeArrowheads="1"/>
          </p:cNvSpPr>
          <p:nvPr/>
        </p:nvSpPr>
        <p:spPr bwMode="auto">
          <a:xfrm>
            <a:off x="-12" y="609674"/>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方正黑体_GBK" panose="02000000000000000000" pitchFamily="2" charset="-122"/>
                <a:ea typeface="宋体" panose="02000000000000000000" pitchFamily="2" charset="-122"/>
                <a:cs typeface="Arial" panose="02080604020202020204" pitchFamily="34" charset="0"/>
              </a:rPr>
              <a:t>信息还不够</a:t>
            </a:r>
            <a:endParaRPr lang="en-US" altLang="zh-CN" sz="40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281027" name="矩形 1281026"/>
          <p:cNvSpPr>
            <a:spLocks noChangeArrowheads="1"/>
          </p:cNvSpPr>
          <p:nvPr/>
        </p:nvSpPr>
        <p:spPr bwMode="auto">
          <a:xfrm>
            <a:off x="723989" y="1600248"/>
            <a:ext cx="7695998" cy="3886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zh-CN" altLang="en-US" sz="2800" dirty="0">
                <a:solidFill>
                  <a:srgbClr val="FFCC00"/>
                </a:solidFill>
                <a:latin typeface="方正黑体_GBK" panose="02000000000000000000" pitchFamily="2" charset="-122"/>
                <a:ea typeface="宋体" panose="02000000000000000000" pitchFamily="2" charset="-122"/>
              </a:rPr>
              <a:t>“错的不是科学中的重大发现。有信息总比无知强，不管是何种信息，也不管是何种无知。而是错在信息背后的信念，认为信息将改变世界的信念。但他不会。</a:t>
            </a:r>
            <a:r>
              <a:rPr lang="en-US" altLang="zh-CN" sz="2800" dirty="0">
                <a:solidFill>
                  <a:srgbClr val="FFCC00"/>
                </a:solidFill>
                <a:latin typeface="方正黑体_GBK" panose="02000000000000000000" pitchFamily="2" charset="-122"/>
                <a:ea typeface="宋体" panose="02000000000000000000" pitchFamily="2" charset="-122"/>
              </a:rPr>
              <a:t>”</a:t>
            </a:r>
            <a:br>
              <a:rPr lang="en-US" altLang="zh-CN" sz="2800" dirty="0">
                <a:solidFill>
                  <a:srgbClr val="FFCC00"/>
                </a:solidFill>
                <a:latin typeface="方正黑体_GBK" panose="02000000000000000000" pitchFamily="2" charset="-122"/>
                <a:ea typeface="宋体" panose="02000000000000000000" pitchFamily="2" charset="-122"/>
              </a:rPr>
            </a:br>
            <a:br>
              <a:rPr lang="en-US" altLang="zh-CN" sz="800" dirty="0">
                <a:solidFill>
                  <a:srgbClr val="FFCC00"/>
                </a:solidFill>
                <a:latin typeface="方正黑体_GBK" panose="02000000000000000000" pitchFamily="2" charset="-122"/>
                <a:ea typeface="宋体" panose="02000000000000000000" pitchFamily="2" charset="-122"/>
              </a:rPr>
            </a:br>
            <a:r>
              <a:rPr lang="en-US" altLang="zh-CN" sz="2800" dirty="0">
                <a:solidFill>
                  <a:srgbClr val="FFCC00"/>
                </a:solidFill>
                <a:latin typeface="方正黑体_GBK" panose="02000000000000000000" pitchFamily="2" charset="-122"/>
                <a:ea typeface="宋体" panose="02000000000000000000" pitchFamily="2" charset="-122"/>
              </a:rPr>
              <a:t>						                    —</a:t>
            </a:r>
            <a:r>
              <a:rPr lang="en-US" altLang="zh-CN" dirty="0">
                <a:solidFill>
                  <a:srgbClr val="FFCC00"/>
                </a:solidFill>
                <a:latin typeface="方正黑体_GBK" panose="02000000000000000000" pitchFamily="2" charset="-122"/>
                <a:ea typeface="宋体" panose="02000000000000000000" pitchFamily="2" charset="-122"/>
              </a:rPr>
              <a:t>Archibald </a:t>
            </a:r>
            <a:r>
              <a:rPr lang="en-US" altLang="zh-CN" dirty="0" err="1">
                <a:solidFill>
                  <a:srgbClr val="FFCC00"/>
                </a:solidFill>
                <a:latin typeface="方正黑体_GBK" panose="02000000000000000000" pitchFamily="2" charset="-122"/>
                <a:ea typeface="宋体" panose="02000000000000000000" pitchFamily="2" charset="-122"/>
              </a:rPr>
              <a:t>MaCleish</a:t>
            </a:r>
            <a:endParaRPr lang="en-US" altLang="zh-CN" dirty="0">
              <a:solidFill>
                <a:srgbClr val="FFCC00"/>
              </a:solidFill>
              <a:latin typeface="方正黑体_GBK"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10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矩形 1282049"/>
          <p:cNvSpPr>
            <a:spLocks noChangeArrowheads="1"/>
          </p:cNvSpPr>
          <p:nvPr/>
        </p:nvSpPr>
        <p:spPr bwMode="auto">
          <a:xfrm>
            <a:off x="0" y="457278"/>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方正黑体_GBK" panose="02000000000000000000" pitchFamily="2" charset="-122"/>
                <a:ea typeface="宋体" panose="02000000000000000000" pitchFamily="2" charset="-122"/>
                <a:cs typeface="Arial" panose="02080604020202020204" pitchFamily="34" charset="0"/>
              </a:rPr>
              <a:t>信息还不够</a:t>
            </a:r>
            <a:endParaRPr lang="en-US" altLang="zh-CN" sz="40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39938" name="矩形 1282051"/>
          <p:cNvSpPr>
            <a:spLocks noChangeArrowheads="1"/>
          </p:cNvSpPr>
          <p:nvPr/>
        </p:nvSpPr>
        <p:spPr bwMode="auto">
          <a:xfrm>
            <a:off x="571545" y="1447823"/>
            <a:ext cx="8000910" cy="3962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2800" dirty="0">
                <a:solidFill>
                  <a:srgbClr val="FFCC00"/>
                </a:solidFill>
                <a:latin typeface="方正黑体_GBK" panose="02000000000000000000" pitchFamily="2" charset="-122"/>
                <a:ea typeface="宋体" panose="02000000000000000000" pitchFamily="2" charset="-122"/>
              </a:rPr>
              <a:t>“</a:t>
            </a:r>
            <a:r>
              <a:rPr lang="zh-CN" altLang="en-US" sz="2800" dirty="0">
                <a:solidFill>
                  <a:srgbClr val="FFCC00"/>
                </a:solidFill>
                <a:latin typeface="方正黑体_GBK" panose="02000000000000000000" pitchFamily="2" charset="-122"/>
                <a:ea typeface="宋体" panose="02000000000000000000" pitchFamily="2" charset="-122"/>
              </a:rPr>
              <a:t>人文哲学衍生出关于学习，教学和教育的新概念。简单地说这个概念认为教育的功能，教育的目标，人类的目标，人性的目标，那些所有被人类关注的目标，最终都是人的自我实现：成为一个完整的人。达到人类或者特定的某个人所能达到的极限。通俗点说就是帮助一个人成为你能成为的最好的自己。</a:t>
            </a:r>
            <a:r>
              <a:rPr lang="en-US" altLang="zh-CN" sz="2800" dirty="0">
                <a:solidFill>
                  <a:srgbClr val="FFCC00"/>
                </a:solidFill>
                <a:latin typeface="方正黑体_GBK" panose="02000000000000000000" pitchFamily="2" charset="-122"/>
                <a:ea typeface="宋体" panose="02000000000000000000" pitchFamily="2" charset="-122"/>
              </a:rPr>
              <a:t>”						</a:t>
            </a:r>
            <a:br>
              <a:rPr lang="en-US" altLang="zh-CN" dirty="0">
                <a:solidFill>
                  <a:srgbClr val="FFCC00"/>
                </a:solidFill>
                <a:latin typeface="方正黑体_GBK" panose="02000000000000000000" pitchFamily="2" charset="-122"/>
                <a:ea typeface="宋体" panose="02000000000000000000" pitchFamily="2" charset="-122"/>
              </a:rPr>
            </a:br>
            <a:r>
              <a:rPr lang="en-US" altLang="zh-CN" dirty="0">
                <a:solidFill>
                  <a:srgbClr val="FFCC00"/>
                </a:solidFill>
                <a:latin typeface="方正黑体_GBK" panose="02000000000000000000" pitchFamily="2" charset="-122"/>
                <a:ea typeface="宋体" panose="02000000000000000000" pitchFamily="2" charset="-122"/>
              </a:rPr>
              <a:t>						                                     —Abraham Maslow</a:t>
            </a:r>
            <a:endParaRPr lang="en-US" altLang="zh-CN" dirty="0">
              <a:solidFill>
                <a:srgbClr val="FFCC00"/>
              </a:solidFill>
              <a:latin typeface="方正黑体_GBK" panose="02000000000000000000" pitchFamily="2" charset="-122"/>
              <a:ea typeface="宋体" panose="02000000000000000000" pitchFamily="2" charset="-122"/>
              <a:cs typeface="Arial" panose="0208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矩形 1284097"/>
          <p:cNvSpPr>
            <a:spLocks noChangeArrowheads="1"/>
          </p:cNvSpPr>
          <p:nvPr/>
        </p:nvSpPr>
        <p:spPr bwMode="auto">
          <a:xfrm>
            <a:off x="-33879" y="575948"/>
            <a:ext cx="9144000" cy="71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zh-CN" altLang="en-US" sz="3600" dirty="0">
                <a:solidFill>
                  <a:schemeClr val="bg1"/>
                </a:solidFill>
                <a:latin typeface="方正黑体_GBK" panose="02000000000000000000" pitchFamily="2" charset="-122"/>
                <a:ea typeface="宋体" panose="02000000000000000000" pitchFamily="2" charset="-122"/>
              </a:rPr>
              <a:t>这不关乎提供关于美好生活的明确答案</a:t>
            </a:r>
            <a:endParaRPr lang="en-US" altLang="zh-CN" sz="3600" dirty="0">
              <a:solidFill>
                <a:schemeClr val="bg1"/>
              </a:solidFill>
              <a:latin typeface="方正黑体_GBK" panose="02000000000000000000" pitchFamily="2" charset="-122"/>
              <a:ea typeface="宋体" panose="02000000000000000000" pitchFamily="2" charset="-122"/>
            </a:endParaRPr>
          </a:p>
        </p:txBody>
      </p:sp>
      <p:sp>
        <p:nvSpPr>
          <p:cNvPr id="1284099" name="矩形 1284098"/>
          <p:cNvSpPr>
            <a:spLocks noChangeArrowheads="1"/>
          </p:cNvSpPr>
          <p:nvPr/>
        </p:nvSpPr>
        <p:spPr bwMode="auto">
          <a:xfrm>
            <a:off x="0" y="1743076"/>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zh-CN" altLang="en-US" sz="3600" dirty="0">
                <a:solidFill>
                  <a:schemeClr val="bg1"/>
                </a:solidFill>
                <a:latin typeface="方正黑体_GBK" panose="02000000000000000000" pitchFamily="2" charset="-122"/>
                <a:ea typeface="宋体" panose="02000000000000000000" pitchFamily="2" charset="-122"/>
              </a:rPr>
              <a:t>这关乎确定正确的问题</a:t>
            </a:r>
            <a:endParaRPr lang="en-US" altLang="zh-CN" sz="3600" dirty="0">
              <a:solidFill>
                <a:schemeClr val="bg1"/>
              </a:solidFill>
              <a:latin typeface="方正黑体_GBK" panose="02000000000000000000" pitchFamily="2" charset="-122"/>
              <a:ea typeface="宋体" panose="02000000000000000000" pitchFamily="2" charset="-122"/>
            </a:endParaRPr>
          </a:p>
        </p:txBody>
      </p:sp>
      <p:sp>
        <p:nvSpPr>
          <p:cNvPr id="1284102" name="矩形 1284101"/>
          <p:cNvSpPr>
            <a:spLocks noChangeArrowheads="1"/>
          </p:cNvSpPr>
          <p:nvPr/>
        </p:nvSpPr>
        <p:spPr bwMode="auto">
          <a:xfrm>
            <a:off x="152400" y="2605087"/>
            <a:ext cx="8839200" cy="1143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zh-CN" altLang="en-US" sz="3200" dirty="0">
                <a:solidFill>
                  <a:srgbClr val="FFCC00"/>
                </a:solidFill>
                <a:latin typeface="方正书宋_GBK" panose="02000000000000000000" pitchFamily="2" charset="-122"/>
                <a:ea typeface="方正书宋_GBK" panose="02000000000000000000" pitchFamily="2" charset="-122"/>
                <a:cs typeface="Arial" panose="02080604020202020204" pitchFamily="34" charset="0"/>
              </a:rPr>
              <a:t>教育是对知识和转变的「探寻</a:t>
            </a:r>
            <a:r>
              <a:rPr lang="zh-CN" altLang="en-US" sz="3200" b="1" dirty="0">
                <a:solidFill>
                  <a:srgbClr val="FFCC00"/>
                </a:solidFill>
                <a:latin typeface="方正书宋_GBK" panose="02000000000000000000" pitchFamily="2" charset="-122"/>
                <a:ea typeface="方正书宋_GBK" panose="02000000000000000000" pitchFamily="2" charset="-122"/>
                <a:cs typeface="Arial" panose="02080604020202020204" pitchFamily="34" charset="0"/>
              </a:rPr>
              <a:t>」</a:t>
            </a:r>
            <a:r>
              <a:rPr lang="zh-CN" altLang="en-US" sz="3200" dirty="0">
                <a:solidFill>
                  <a:srgbClr val="FFCC00"/>
                </a:solidFill>
                <a:latin typeface="方正书宋_GBK" panose="02000000000000000000" pitchFamily="2" charset="-122"/>
                <a:ea typeface="方正书宋_GBK" panose="02000000000000000000" pitchFamily="2" charset="-122"/>
                <a:cs typeface="Arial" panose="02080604020202020204" pitchFamily="34" charset="0"/>
              </a:rPr>
              <a:t>，因此必须从一个「问题</a:t>
            </a:r>
            <a:r>
              <a:rPr lang="zh-CN" altLang="en-US" sz="3200" b="1" dirty="0">
                <a:solidFill>
                  <a:srgbClr val="FFCC00"/>
                </a:solidFill>
                <a:latin typeface="方正书宋_GBK" panose="02000000000000000000" pitchFamily="2" charset="-122"/>
                <a:ea typeface="方正书宋_GBK" panose="02000000000000000000" pitchFamily="2" charset="-122"/>
                <a:cs typeface="Arial" panose="02080604020202020204" pitchFamily="34" charset="0"/>
              </a:rPr>
              <a:t>」</a:t>
            </a:r>
            <a:r>
              <a:rPr lang="zh-CN" altLang="en-US" sz="3200" dirty="0">
                <a:solidFill>
                  <a:srgbClr val="FFCC00"/>
                </a:solidFill>
                <a:latin typeface="方正书宋_GBK" panose="02000000000000000000" pitchFamily="2" charset="-122"/>
                <a:ea typeface="方正书宋_GBK" panose="02000000000000000000" pitchFamily="2" charset="-122"/>
                <a:cs typeface="Arial" panose="02080604020202020204" pitchFamily="34" charset="0"/>
              </a:rPr>
              <a:t>开始。</a:t>
            </a:r>
            <a:endParaRPr lang="en-US" altLang="zh-CN" sz="3200" dirty="0">
              <a:solidFill>
                <a:srgbClr val="FFCC00"/>
              </a:solidFill>
              <a:latin typeface="方正书宋_GBK" panose="02000000000000000000" pitchFamily="2" charset="-122"/>
              <a:ea typeface="方正书宋_GBK" panose="02000000000000000000" pitchFamily="2" charset="-122"/>
              <a:cs typeface="Arial" panose="02080604020202020204" pitchFamily="34" charset="0"/>
            </a:endParaRPr>
          </a:p>
        </p:txBody>
      </p:sp>
      <p:sp>
        <p:nvSpPr>
          <p:cNvPr id="1284103" name="文本框 1284102"/>
          <p:cNvSpPr txBox="1">
            <a:spLocks noChangeArrowheads="1"/>
          </p:cNvSpPr>
          <p:nvPr/>
        </p:nvSpPr>
        <p:spPr bwMode="auto">
          <a:xfrm>
            <a:off x="76200" y="4252913"/>
            <a:ext cx="9067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3200" dirty="0">
                <a:solidFill>
                  <a:schemeClr val="bg1"/>
                </a:solidFill>
                <a:latin typeface="方正书宋_GBK" panose="02000000000000000000" pitchFamily="2" charset="-122"/>
                <a:ea typeface="方正书宋_GBK" panose="02000000000000000000" pitchFamily="2" charset="-122"/>
              </a:rPr>
              <a:t>“</a:t>
            </a:r>
            <a:r>
              <a:rPr lang="zh-CN" altLang="en-US" sz="3200" dirty="0">
                <a:solidFill>
                  <a:schemeClr val="bg1"/>
                </a:solidFill>
                <a:latin typeface="方正书宋_GBK" panose="02000000000000000000" pitchFamily="2" charset="-122"/>
                <a:ea typeface="方正书宋_GBK" panose="02000000000000000000" pitchFamily="2" charset="-122"/>
              </a:rPr>
              <a:t>管理决策中最常见的错误来源是强调找到正确的答案，而不是找到正确的问题。</a:t>
            </a:r>
            <a:r>
              <a:rPr lang="en-US" altLang="zh-CN" sz="3200" dirty="0">
                <a:solidFill>
                  <a:schemeClr val="bg1"/>
                </a:solidFill>
                <a:latin typeface="方正书宋_GBK" panose="02000000000000000000" pitchFamily="2" charset="-122"/>
                <a:ea typeface="方正书宋_GBK" panose="02000000000000000000" pitchFamily="2" charset="-122"/>
              </a:rPr>
              <a:t>”</a:t>
            </a:r>
            <a:endParaRPr lang="en-US" altLang="zh-CN" sz="3200" dirty="0">
              <a:solidFill>
                <a:schemeClr val="bg1"/>
              </a:solidFill>
              <a:latin typeface="方正书宋_GBK" panose="02000000000000000000" pitchFamily="2" charset="-122"/>
              <a:ea typeface="方正书宋_GBK" panose="02000000000000000000" pitchFamily="2" charset="-122"/>
            </a:endParaRPr>
          </a:p>
          <a:p>
            <a:pPr eaLnBrk="0" hangingPunct="0"/>
            <a:r>
              <a:rPr lang="en-US" altLang="zh-CN" sz="3200" dirty="0">
                <a:solidFill>
                  <a:schemeClr val="bg1"/>
                </a:solidFill>
                <a:latin typeface="方正书宋_GBK" panose="02000000000000000000" pitchFamily="2" charset="-122"/>
                <a:ea typeface="方正书宋_GBK" panose="02000000000000000000" pitchFamily="2" charset="-122"/>
              </a:rPr>
              <a:t>						—Peter Drucker</a:t>
            </a:r>
            <a:endParaRPr lang="en-US" altLang="zh-CN" sz="3200" dirty="0">
              <a:solidFill>
                <a:schemeClr val="bg1"/>
              </a:solidFill>
              <a:latin typeface="方正书宋_GBK" panose="02000000000000000000" pitchFamily="2" charset="-122"/>
              <a:ea typeface="方正书宋_GBK"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4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84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4099" grpId="0"/>
      <p:bldP spid="1284102" grpId="0"/>
      <p:bldP spid="128410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7046" name="Seinfeld-Halloween.mpg">
            <a:hlinkClick r:id="" action="ppaction://media"/>
          </p:cNvPr>
          <p:cNvPicPr>
            <a:picLocks noRot="1" noChangeAspect="1" noChangeArrowheads="1"/>
          </p:cNvPicPr>
          <p:nvPr>
            <a:videoFile r:link="rId1"/>
            <p:extLst>
              <p:ext uri="{DAA4B4D4-6D71-4841-9C94-3DE7FCFB9230}">
                <p14:media xmlns:p14="http://schemas.microsoft.com/office/powerpoint/2010/main" r:link="rId2"/>
              </p:ext>
            </p:extLst>
          </p:nvPr>
        </p:nvPicPr>
        <p:blipFill>
          <a:blip r:embed="rId3">
            <a:extLst>
              <a:ext uri="{28A0092B-C50C-407E-A947-70E740481C1C}">
                <a14:useLocalDpi xmlns:a14="http://schemas.microsoft.com/office/drawing/2010/main" val="0"/>
              </a:ext>
            </a:extLst>
          </a:blip>
          <a:srcRect/>
          <a:stretch>
            <a:fillRect/>
          </a:stretch>
        </p:blipFill>
        <p:spPr bwMode="auto">
          <a:xfrm>
            <a:off x="-457200" y="0"/>
            <a:ext cx="10058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79947" fill="hold"/>
                                        <p:tgtEl>
                                          <p:spTgt spid="136704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1367046"/>
                </p:tgtEl>
              </p:cMediaNode>
            </p:video>
            <p:seq concurrent="1" nextAc="seek">
              <p:cTn id="8" restart="whenNotActive" fill="hold" evtFilter="cancelBubble" nodeType="interactiveSeq">
                <p:stCondLst>
                  <p:cond evt="onClick" delay="0">
                    <p:tgtEl>
                      <p:spTgt spid="136704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367046"/>
                                        </p:tgtEl>
                                      </p:cBhvr>
                                    </p:cmd>
                                  </p:childTnLst>
                                </p:cTn>
                              </p:par>
                            </p:childTnLst>
                          </p:cTn>
                        </p:par>
                      </p:childTnLst>
                    </p:cTn>
                  </p:par>
                </p:childTnLst>
              </p:cTn>
              <p:nextCondLst>
                <p:cond evt="onClick" delay="0">
                  <p:tgtEl>
                    <p:spTgt spid="1367046"/>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矩形 1369092"/>
          <p:cNvSpPr>
            <a:spLocks noChangeArrowheads="1"/>
          </p:cNvSpPr>
          <p:nvPr/>
        </p:nvSpPr>
        <p:spPr bwMode="auto">
          <a:xfrm>
            <a:off x="152400" y="76200"/>
            <a:ext cx="88392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200" dirty="0">
                <a:solidFill>
                  <a:schemeClr val="bg1"/>
                </a:solidFill>
                <a:latin typeface="方正黑体_GBK" panose="02000000000000000000" pitchFamily="2" charset="-122"/>
                <a:ea typeface="宋体" panose="02000000000000000000" pitchFamily="2" charset="-122"/>
              </a:rPr>
              <a:t>“教育的真正目的，在于提供一个让人可以连续发问的环境。”	</a:t>
            </a:r>
            <a:r>
              <a:rPr lang="en-US" altLang="zh-CN" sz="2800" dirty="0">
                <a:solidFill>
                  <a:schemeClr val="bg1"/>
                </a:solidFill>
                <a:latin typeface="方正黑体_GBK" panose="02000000000000000000" pitchFamily="2" charset="-122"/>
                <a:ea typeface="宋体" panose="02000000000000000000" pitchFamily="2" charset="-122"/>
              </a:rPr>
              <a:t>Bishop Creighton</a:t>
            </a:r>
            <a:endParaRPr lang="en-US" altLang="zh-CN" sz="32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pic>
        <p:nvPicPr>
          <p:cNvPr id="46082" name="图片 1369093" descr="help"/>
          <p:cNvPicPr>
            <a:picLocks noChangeAspect="1" noChangeArrowheads="1"/>
          </p:cNvPicPr>
          <p:nvPr/>
        </p:nvPicPr>
        <p:blipFill>
          <a:blip r:embed="rId1">
            <a:extLst>
              <a:ext uri="{28A0092B-C50C-407E-A947-70E740481C1C}">
                <a14:useLocalDpi xmlns:a14="http://schemas.microsoft.com/office/drawing/2010/main" val="0"/>
              </a:ext>
            </a:extLst>
          </a:blip>
          <a:srcRect t="3871" r="8276" b="3871"/>
          <a:stretch>
            <a:fillRect/>
          </a:stretch>
        </p:blipFill>
        <p:spPr bwMode="auto">
          <a:xfrm>
            <a:off x="4724400" y="2133600"/>
            <a:ext cx="4419600" cy="47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3" name="图片 1369094" descr="riddler"/>
          <p:cNvPicPr>
            <a:picLocks noChangeAspect="1" noChangeArrowheads="1"/>
          </p:cNvPicPr>
          <p:nvPr/>
        </p:nvPicPr>
        <p:blipFill>
          <a:blip r:embed="rId2">
            <a:extLst>
              <a:ext uri="{28A0092B-C50C-407E-A947-70E740481C1C}">
                <a14:useLocalDpi xmlns:a14="http://schemas.microsoft.com/office/drawing/2010/main" val="0"/>
              </a:ext>
            </a:extLst>
          </a:blip>
          <a:srcRect t="10786"/>
          <a:stretch>
            <a:fillRect/>
          </a:stretch>
        </p:blipFill>
        <p:spPr bwMode="auto">
          <a:xfrm>
            <a:off x="0" y="2111375"/>
            <a:ext cx="4740275" cy="611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矩形 1285121"/>
          <p:cNvSpPr>
            <a:spLocks noChangeArrowheads="1"/>
          </p:cNvSpPr>
          <p:nvPr/>
        </p:nvSpPr>
        <p:spPr bwMode="auto">
          <a:xfrm>
            <a:off x="0" y="3810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方正黑体_GBK" panose="02000000000000000000" pitchFamily="2" charset="-122"/>
                <a:ea typeface="宋体" panose="02000000000000000000" pitchFamily="2" charset="-122"/>
              </a:rPr>
              <a:t>问题的问题</a:t>
            </a:r>
            <a:endParaRPr lang="zh-CN" altLang="en-US" sz="40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285123" name="矩形 1285122"/>
          <p:cNvSpPr>
            <a:spLocks noChangeArrowheads="1"/>
          </p:cNvSpPr>
          <p:nvPr/>
        </p:nvSpPr>
        <p:spPr bwMode="auto">
          <a:xfrm>
            <a:off x="152400" y="1295400"/>
            <a:ext cx="88392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600" dirty="0">
                <a:solidFill>
                  <a:srgbClr val="FFCC00"/>
                </a:solidFill>
                <a:latin typeface="方正黑体_GBK" panose="02000000000000000000" pitchFamily="2" charset="-122"/>
                <a:ea typeface="宋体" panose="02000000000000000000" pitchFamily="2" charset="-122"/>
              </a:rPr>
              <a:t>我们如何能帮助自己和他人，个人，群体和社会变得</a:t>
            </a:r>
            <a:r>
              <a:rPr lang="en-US" altLang="zh-CN" sz="6000" dirty="0">
                <a:solidFill>
                  <a:srgbClr val="FFCC00"/>
                </a:solidFill>
                <a:latin typeface="方正黑体_GBK" panose="02000000000000000000" pitchFamily="2" charset="-122"/>
                <a:ea typeface="宋体" panose="02000000000000000000" pitchFamily="2" charset="-122"/>
              </a:rPr>
              <a:t>更</a:t>
            </a:r>
            <a:r>
              <a:rPr lang="en-US" altLang="zh-CN" sz="3600" dirty="0">
                <a:solidFill>
                  <a:srgbClr val="FFCC00"/>
                </a:solidFill>
                <a:latin typeface="方正黑体_GBK" panose="02000000000000000000" pitchFamily="2" charset="-122"/>
                <a:ea typeface="宋体" panose="02000000000000000000" pitchFamily="2" charset="-122"/>
              </a:rPr>
              <a:t>幸福？</a:t>
            </a:r>
            <a:endParaRPr lang="en-US" altLang="zh-CN" sz="3600" dirty="0">
              <a:solidFill>
                <a:srgbClr val="FFCC00"/>
              </a:solidFill>
              <a:latin typeface="方正黑体_GBK" panose="02000000000000000000" pitchFamily="2" charset="-122"/>
              <a:ea typeface="宋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51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矩形 1286145"/>
          <p:cNvSpPr>
            <a:spLocks noChangeArrowheads="1"/>
          </p:cNvSpPr>
          <p:nvPr/>
        </p:nvSpPr>
        <p:spPr bwMode="auto">
          <a:xfrm>
            <a:off x="76200" y="304800"/>
            <a:ext cx="9067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600" dirty="0">
                <a:solidFill>
                  <a:schemeClr val="bg1"/>
                </a:solidFill>
                <a:latin typeface="方正黑体_GBK" panose="02000000000000000000" pitchFamily="2" charset="-122"/>
                <a:ea typeface="宋体" panose="02000000000000000000" pitchFamily="2" charset="-122"/>
              </a:rPr>
              <a:t>本课程不是一个积极心理学的概论。</a:t>
            </a:r>
            <a:endParaRPr lang="en-US" altLang="zh-CN" sz="3600" dirty="0">
              <a:solidFill>
                <a:schemeClr val="bg1"/>
              </a:solidFill>
              <a:latin typeface="方正黑体_GBK" panose="02000000000000000000" pitchFamily="2" charset="-122"/>
              <a:ea typeface="宋体" panose="02000000000000000000" pitchFamily="2" charset="-122"/>
            </a:endParaRPr>
          </a:p>
        </p:txBody>
      </p:sp>
      <p:sp>
        <p:nvSpPr>
          <p:cNvPr id="1286147" name="矩形 1286146"/>
          <p:cNvSpPr>
            <a:spLocks noChangeArrowheads="1"/>
          </p:cNvSpPr>
          <p:nvPr/>
        </p:nvSpPr>
        <p:spPr bwMode="auto">
          <a:xfrm>
            <a:off x="76200" y="1371600"/>
            <a:ext cx="8991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600" dirty="0">
                <a:solidFill>
                  <a:schemeClr val="bg1"/>
                </a:solidFill>
                <a:latin typeface="方正黑体_GBK" panose="02000000000000000000" pitchFamily="2" charset="-122"/>
                <a:ea typeface="宋体" panose="02000000000000000000" pitchFamily="2" charset="-122"/>
              </a:rPr>
              <a:t>是对</a:t>
            </a:r>
            <a:r>
              <a:rPr lang="zh-CN" altLang="en-US" sz="3600" dirty="0">
                <a:solidFill>
                  <a:schemeClr val="bg1"/>
                </a:solidFill>
                <a:latin typeface="方正黑体_GBK" panose="02000000000000000000" pitchFamily="2" charset="-122"/>
                <a:ea typeface="宋体" panose="02000000000000000000" pitchFamily="2" charset="-122"/>
              </a:rPr>
              <a:t>“</a:t>
            </a:r>
            <a:r>
              <a:rPr lang="en-US" altLang="zh-CN" sz="3600" dirty="0">
                <a:solidFill>
                  <a:schemeClr val="bg1"/>
                </a:solidFill>
                <a:latin typeface="方正黑体_GBK" panose="02000000000000000000" pitchFamily="2" charset="-122"/>
                <a:ea typeface="宋体" panose="02000000000000000000" pitchFamily="2" charset="-122"/>
              </a:rPr>
              <a:t>问题中的问题</a:t>
            </a:r>
            <a:r>
              <a:rPr lang="zh-CN" altLang="en-US" sz="3600" dirty="0">
                <a:solidFill>
                  <a:schemeClr val="bg1"/>
                </a:solidFill>
                <a:latin typeface="方正黑体_GBK" panose="02000000000000000000" pitchFamily="2" charset="-122"/>
                <a:ea typeface="宋体" panose="02000000000000000000" pitchFamily="2" charset="-122"/>
              </a:rPr>
              <a:t>”</a:t>
            </a:r>
            <a:r>
              <a:rPr lang="en-US" altLang="zh-CN" sz="3600" dirty="0">
                <a:solidFill>
                  <a:schemeClr val="bg1"/>
                </a:solidFill>
                <a:latin typeface="方正黑体_GBK" panose="02000000000000000000" pitchFamily="2" charset="-122"/>
                <a:ea typeface="宋体" panose="02000000000000000000" pitchFamily="2" charset="-122"/>
              </a:rPr>
              <a:t>的选择性探索。</a:t>
            </a:r>
            <a:endParaRPr lang="en-US" altLang="zh-CN" sz="3600" dirty="0">
              <a:solidFill>
                <a:schemeClr val="bg1"/>
              </a:solidFill>
              <a:latin typeface="方正黑体_GBK" panose="02000000000000000000" pitchFamily="2" charset="-122"/>
              <a:ea typeface="宋体" panose="02000000000000000000" pitchFamily="2" charset="-122"/>
            </a:endParaRPr>
          </a:p>
        </p:txBody>
      </p:sp>
      <p:sp>
        <p:nvSpPr>
          <p:cNvPr id="1286150" name="矩形 1286149"/>
          <p:cNvSpPr>
            <a:spLocks noChangeArrowheads="1"/>
          </p:cNvSpPr>
          <p:nvPr/>
        </p:nvSpPr>
        <p:spPr bwMode="auto">
          <a:xfrm>
            <a:off x="76200" y="2667000"/>
            <a:ext cx="906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00000000000000000" pitchFamily="2" charset="-122"/>
              </a:rPr>
              <a:t>Eclectic </a:t>
            </a:r>
            <a:endParaRPr lang="en-US" altLang="zh-CN" sz="3500" dirty="0">
              <a:solidFill>
                <a:schemeClr val="bg1"/>
              </a:solidFill>
              <a:latin typeface="方正黑体_GBK" panose="02000000000000000000" pitchFamily="2" charset="-122"/>
              <a:ea typeface="宋体" panose="02000000000000000000" pitchFamily="2" charset="-122"/>
            </a:endParaRPr>
          </a:p>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00000000000000000" pitchFamily="2" charset="-122"/>
              </a:rPr>
              <a:t>Cross cultural psychology</a:t>
            </a:r>
            <a:endParaRPr lang="en-US" altLang="zh-CN" sz="35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286152" name="矩形 1286151"/>
          <p:cNvSpPr>
            <a:spLocks noChangeArrowheads="1"/>
          </p:cNvSpPr>
          <p:nvPr/>
        </p:nvSpPr>
        <p:spPr bwMode="auto">
          <a:xfrm>
            <a:off x="44450" y="4206875"/>
            <a:ext cx="909955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3200" dirty="0">
                <a:solidFill>
                  <a:srgbClr val="FFCC00"/>
                </a:solidFill>
                <a:latin typeface="方正黑体_GBK" panose="02000000000000000000" pitchFamily="2" charset="-122"/>
                <a:ea typeface="宋体" panose="02000000000000000000" pitchFamily="2" charset="-122"/>
              </a:rPr>
              <a:t>“[We were] a little surprised by the Dalai Lama’s seeming resistance to the notion of cultural differences.”</a:t>
            </a:r>
            <a:endParaRPr lang="en-US" altLang="zh-CN" sz="3200" dirty="0">
              <a:solidFill>
                <a:srgbClr val="FFCC00"/>
              </a:solidFill>
              <a:latin typeface="方正黑体_GBK" panose="02000000000000000000" pitchFamily="2" charset="-122"/>
              <a:ea typeface="宋体" panose="02000000000000000000" pitchFamily="2" charset="-122"/>
            </a:endParaRPr>
          </a:p>
          <a:p>
            <a:pPr eaLnBrk="0" hangingPunct="0"/>
            <a:r>
              <a:rPr lang="en-US" altLang="zh-CN" sz="3200" dirty="0">
                <a:solidFill>
                  <a:srgbClr val="FFCC00"/>
                </a:solidFill>
                <a:latin typeface="方正黑体_GBK" panose="02000000000000000000" pitchFamily="2" charset="-122"/>
                <a:ea typeface="宋体" panose="02000000000000000000" pitchFamily="2" charset="-122"/>
              </a:rPr>
              <a:t>						Daniel Goleman</a:t>
            </a:r>
            <a:endParaRPr lang="en-US" altLang="zh-CN" sz="3200" dirty="0">
              <a:solidFill>
                <a:srgbClr val="FFCC00"/>
              </a:solidFill>
              <a:latin typeface="方正黑体_GBK"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6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286150">
                                            <p:txEl>
                                              <p:pRg st="0" end="0"/>
                                            </p:txEl>
                                          </p:spTgt>
                                        </p:tgtEl>
                                        <p:attrNameLst>
                                          <p:attrName>style.visibility</p:attrName>
                                        </p:attrNameLst>
                                      </p:cBhvr>
                                      <p:to>
                                        <p:strVal val="visible"/>
                                      </p:to>
                                    </p:set>
                                    <p:animEffect transition="in" filter="fade">
                                      <p:cBhvr>
                                        <p:cTn id="11" dur="1000"/>
                                        <p:tgtEl>
                                          <p:spTgt spid="1286150">
                                            <p:txEl>
                                              <p:pRg st="0" end="0"/>
                                            </p:txEl>
                                          </p:spTgt>
                                        </p:tgtEl>
                                      </p:cBhvr>
                                    </p:animEffect>
                                    <p:anim calcmode="lin" valueType="num">
                                      <p:cBhvr>
                                        <p:cTn id="12" dur="1000" fill="hold"/>
                                        <p:tgtEl>
                                          <p:spTgt spid="1286150">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128615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286150">
                                            <p:txEl>
                                              <p:pRg st="1" end="1"/>
                                            </p:txEl>
                                          </p:spTgt>
                                        </p:tgtEl>
                                        <p:attrNameLst>
                                          <p:attrName>style.visibility</p:attrName>
                                        </p:attrNameLst>
                                      </p:cBhvr>
                                      <p:to>
                                        <p:strVal val="visible"/>
                                      </p:to>
                                    </p:set>
                                    <p:animEffect transition="in" filter="fade">
                                      <p:cBhvr>
                                        <p:cTn id="18" dur="1000"/>
                                        <p:tgtEl>
                                          <p:spTgt spid="1286150">
                                            <p:txEl>
                                              <p:pRg st="1" end="1"/>
                                            </p:txEl>
                                          </p:spTgt>
                                        </p:tgtEl>
                                      </p:cBhvr>
                                    </p:animEffect>
                                    <p:anim calcmode="lin" valueType="num">
                                      <p:cBhvr>
                                        <p:cTn id="19" dur="1000" fill="hold"/>
                                        <p:tgtEl>
                                          <p:spTgt spid="1286150">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128615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86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6147" grpId="0"/>
      <p:bldP spid="12861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矩形 1408001"/>
          <p:cNvSpPr>
            <a:spLocks noChangeArrowheads="1"/>
          </p:cNvSpPr>
          <p:nvPr/>
        </p:nvSpPr>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00000000000000000" pitchFamily="2" charset="-122"/>
              </a:rPr>
              <a:t>Studying Ourselves (as well)</a:t>
            </a:r>
            <a:endParaRPr lang="en-US" altLang="zh-CN" sz="40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408004" name="文本框 1408003"/>
          <p:cNvSpPr txBox="1">
            <a:spLocks noChangeArrowheads="1"/>
          </p:cNvSpPr>
          <p:nvPr/>
        </p:nvSpPr>
        <p:spPr bwMode="auto">
          <a:xfrm>
            <a:off x="152400" y="762000"/>
            <a:ext cx="893127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3200" dirty="0">
                <a:solidFill>
                  <a:srgbClr val="FFCC00"/>
                </a:solidFill>
                <a:latin typeface="方正黑体_GBK" panose="02000000000000000000" pitchFamily="2" charset="-122"/>
                <a:ea typeface="宋体" panose="02000000000000000000" pitchFamily="2" charset="-122"/>
              </a:rPr>
              <a:t>“What is most personal is most general.”							</a:t>
            </a:r>
            <a:r>
              <a:rPr lang="en-US" altLang="zh-CN" sz="4000" dirty="0">
                <a:solidFill>
                  <a:srgbClr val="FFCC00"/>
                </a:solidFill>
                <a:latin typeface="方正黑体_GBK" panose="02000000000000000000" pitchFamily="2" charset="-122"/>
                <a:ea typeface="宋体" panose="02000000000000000000" pitchFamily="2" charset="-122"/>
              </a:rPr>
              <a:t>	</a:t>
            </a:r>
            <a:r>
              <a:rPr lang="en-US" altLang="zh-CN" sz="3200" dirty="0">
                <a:solidFill>
                  <a:srgbClr val="FFCC00"/>
                </a:solidFill>
                <a:latin typeface="方正黑体_GBK" panose="02000000000000000000" pitchFamily="2" charset="-122"/>
                <a:ea typeface="宋体" panose="02000000000000000000" pitchFamily="2" charset="-122"/>
              </a:rPr>
              <a:t>	Carl Rogers</a:t>
            </a:r>
            <a:endParaRPr lang="en-US" altLang="zh-CN" sz="3200" dirty="0">
              <a:solidFill>
                <a:srgbClr val="FFCC00"/>
              </a:solidFill>
              <a:latin typeface="方正黑体_GBK" panose="02000000000000000000" pitchFamily="2" charset="-122"/>
              <a:ea typeface="宋体" panose="02000000000000000000" pitchFamily="2" charset="-122"/>
            </a:endParaRPr>
          </a:p>
          <a:p>
            <a:pPr eaLnBrk="0" hangingPunct="0"/>
            <a:endParaRPr lang="en-US" altLang="zh-CN" sz="3200" dirty="0">
              <a:solidFill>
                <a:srgbClr val="FFCC00"/>
              </a:solidFill>
              <a:latin typeface="方正黑体_GBK" panose="02000000000000000000" pitchFamily="2" charset="-122"/>
              <a:ea typeface="宋体" panose="02000000000000000000" pitchFamily="2" charset="-122"/>
            </a:endParaRPr>
          </a:p>
          <a:p>
            <a:pPr eaLnBrk="0" hangingPunct="0"/>
            <a:r>
              <a:rPr lang="en-US" altLang="zh-CN" sz="3200" dirty="0">
                <a:solidFill>
                  <a:schemeClr val="bg1"/>
                </a:solidFill>
                <a:latin typeface="方正黑体_GBK" panose="02000000000000000000" pitchFamily="2" charset="-122"/>
                <a:ea typeface="宋体" panose="02000000000000000000" pitchFamily="2" charset="-122"/>
              </a:rPr>
              <a:t>“We must remember that knowledge of one’s own deep nature is also simultaneously knowledge of human nature in general.”				</a:t>
            </a:r>
            <a:r>
              <a:rPr lang="en-US" altLang="zh-CN" sz="4000" dirty="0">
                <a:solidFill>
                  <a:schemeClr val="bg1"/>
                </a:solidFill>
                <a:latin typeface="方正黑体_GBK" panose="02000000000000000000" pitchFamily="2" charset="-122"/>
                <a:ea typeface="宋体" panose="02000000000000000000" pitchFamily="2" charset="-122"/>
              </a:rPr>
              <a:t>	</a:t>
            </a:r>
            <a:r>
              <a:rPr lang="en-US" altLang="zh-CN" sz="3200" dirty="0">
                <a:solidFill>
                  <a:schemeClr val="bg1"/>
                </a:solidFill>
                <a:latin typeface="方正黑体_GBK" panose="02000000000000000000" pitchFamily="2" charset="-122"/>
                <a:ea typeface="宋体" panose="02000000000000000000" pitchFamily="2" charset="-122"/>
              </a:rPr>
              <a:t>			Abraham Maslow</a:t>
            </a:r>
            <a:endParaRPr lang="en-US" altLang="zh-CN" sz="32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80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800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714" name="矩形 1395713"/>
          <p:cNvSpPr>
            <a:spLocks noChangeArrowheads="1"/>
          </p:cNvSpPr>
          <p:nvPr/>
        </p:nvSpPr>
        <p:spPr bwMode="auto">
          <a:xfrm>
            <a:off x="0" y="376238"/>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方正楷体_GBK" panose="02000000000000000000" pitchFamily="2" charset="-122"/>
                <a:ea typeface="方正楷体_GBK" panose="02000000000000000000" pitchFamily="2" charset="-122"/>
              </a:rPr>
              <a:t>架起象牙塔与大众之间的桥梁</a:t>
            </a:r>
            <a:endParaRPr lang="zh-CN" altLang="en-US" sz="4000" dirty="0">
              <a:solidFill>
                <a:schemeClr val="bg1"/>
              </a:solidFill>
              <a:latin typeface="方正楷体_GBK" panose="02000000000000000000" pitchFamily="2" charset="-122"/>
              <a:ea typeface="方正楷体_GBK" panose="02000000000000000000" pitchFamily="2" charset="-122"/>
            </a:endParaRPr>
          </a:p>
        </p:txBody>
      </p:sp>
      <p:sp>
        <p:nvSpPr>
          <p:cNvPr id="1395715" name="文本框 1395714"/>
          <p:cNvSpPr txBox="1">
            <a:spLocks noChangeArrowheads="1"/>
          </p:cNvSpPr>
          <p:nvPr/>
        </p:nvSpPr>
        <p:spPr bwMode="auto">
          <a:xfrm>
            <a:off x="487412" y="1371654"/>
            <a:ext cx="81691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eaLnBrk="0" hangingPunct="0"/>
            <a:r>
              <a:rPr lang="en-US" altLang="zh-CN" sz="3200" dirty="0" err="1">
                <a:solidFill>
                  <a:srgbClr val="FFCC00"/>
                </a:solidFill>
                <a:latin typeface="方正书宋_GBK" panose="02000000000000000000" pitchFamily="2" charset="-122"/>
                <a:ea typeface="方正书宋_GBK" panose="02000000000000000000" pitchFamily="2" charset="-122"/>
              </a:rPr>
              <a:t>积极心理学的目的是将严格的学术研究与自助运动的可及性相结合</a:t>
            </a:r>
            <a:r>
              <a:rPr lang="en-US" altLang="zh-CN" sz="3200" dirty="0">
                <a:solidFill>
                  <a:srgbClr val="FFCC00"/>
                </a:solidFill>
                <a:latin typeface="方正书宋_GBK" panose="02000000000000000000" pitchFamily="2" charset="-122"/>
                <a:ea typeface="方正书宋_GBK" panose="02000000000000000000" pitchFamily="2" charset="-122"/>
              </a:rPr>
              <a:t>。</a:t>
            </a:r>
            <a:endParaRPr lang="en-US" altLang="zh-CN" sz="3200" dirty="0">
              <a:solidFill>
                <a:srgbClr val="FFCC00"/>
              </a:solidFill>
              <a:latin typeface="方正书宋_GBK" panose="02000000000000000000" pitchFamily="2" charset="-122"/>
              <a:ea typeface="方正书宋_GBK" panose="02000000000000000000" pitchFamily="2" charset="-122"/>
            </a:endParaRPr>
          </a:p>
        </p:txBody>
      </p:sp>
      <p:pic>
        <p:nvPicPr>
          <p:cNvPr id="17411" name="图片 1395715" descr="river_bridge_bk"/>
          <p:cNvPicPr>
            <a:picLocks noChangeAspect="1" noChangeArrowheads="1"/>
          </p:cNvPicPr>
          <p:nvPr/>
        </p:nvPicPr>
        <p:blipFill>
          <a:blip r:embed="rId1">
            <a:extLst>
              <a:ext uri="{28A0092B-C50C-407E-A947-70E740481C1C}">
                <a14:useLocalDpi xmlns:a14="http://schemas.microsoft.com/office/drawing/2010/main" val="0"/>
              </a:ext>
            </a:extLst>
          </a:blip>
          <a:srcRect b="3064"/>
          <a:stretch>
            <a:fillRect/>
          </a:stretch>
        </p:blipFill>
        <p:spPr bwMode="auto">
          <a:xfrm>
            <a:off x="0" y="3200400"/>
            <a:ext cx="5867400"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图片 1395716" descr="RP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1825" y="3170238"/>
            <a:ext cx="3432175" cy="376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395714"/>
                                        </p:tgtEl>
                                        <p:attrNameLst>
                                          <p:attrName>style.visibility</p:attrName>
                                        </p:attrNameLst>
                                      </p:cBhvr>
                                      <p:to>
                                        <p:strVal val="visible"/>
                                      </p:to>
                                    </p:set>
                                    <p:anim calcmode="lin" valueType="num">
                                      <p:cBhvr>
                                        <p:cTn id="7" dur="1000" fill="hold"/>
                                        <p:tgtEl>
                                          <p:spTgt spid="1395714"/>
                                        </p:tgtEl>
                                        <p:attrNameLst>
                                          <p:attrName>ppt_x</p:attrName>
                                        </p:attrNameLst>
                                      </p:cBhvr>
                                      <p:tavLst>
                                        <p:tav tm="0">
                                          <p:val>
                                            <p:strVal val="#ppt_x-.2"/>
                                          </p:val>
                                        </p:tav>
                                        <p:tav tm="100000">
                                          <p:val>
                                            <p:strVal val="#ppt_x"/>
                                          </p:val>
                                        </p:tav>
                                      </p:tavLst>
                                    </p:anim>
                                    <p:anim calcmode="lin" valueType="num">
                                      <p:cBhvr>
                                        <p:cTn id="8" dur="1000" fill="hold"/>
                                        <p:tgtEl>
                                          <p:spTgt spid="139571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9571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3957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5714" grpId="0"/>
      <p:bldP spid="13957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文本框 1410051"/>
          <p:cNvSpPr txBox="1">
            <a:spLocks noChangeArrowheads="1"/>
          </p:cNvSpPr>
          <p:nvPr/>
        </p:nvSpPr>
        <p:spPr bwMode="auto">
          <a:xfrm>
            <a:off x="60325" y="152400"/>
            <a:ext cx="908367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3200" dirty="0">
                <a:solidFill>
                  <a:schemeClr val="bg1"/>
                </a:solidFill>
                <a:latin typeface="方正黑体_GBK" panose="02000000000000000000" pitchFamily="2" charset="-122"/>
                <a:ea typeface="宋体" panose="02000000000000000000" pitchFamily="2" charset="-122"/>
              </a:rPr>
              <a:t>“There is one thing, and only one in the whole universe which we know more about than we could learn from external observation.  That one thing is [ourselves].  We have, so to speak, inside information; we are in the know.”</a:t>
            </a:r>
            <a:endParaRPr lang="en-US" altLang="zh-CN" sz="3200" dirty="0">
              <a:solidFill>
                <a:schemeClr val="bg1"/>
              </a:solidFill>
              <a:latin typeface="方正黑体_GBK" panose="02000000000000000000" pitchFamily="2" charset="-122"/>
              <a:ea typeface="宋体" panose="02000000000000000000" pitchFamily="2" charset="-122"/>
            </a:endParaRPr>
          </a:p>
          <a:p>
            <a:pPr eaLnBrk="0" hangingPunct="0"/>
            <a:r>
              <a:rPr lang="en-US" altLang="zh-CN" sz="3200" dirty="0">
                <a:solidFill>
                  <a:schemeClr val="bg1"/>
                </a:solidFill>
                <a:latin typeface="方正黑体_GBK" panose="02000000000000000000" pitchFamily="2" charset="-122"/>
                <a:ea typeface="宋体" panose="02000000000000000000" pitchFamily="2" charset="-122"/>
              </a:rPr>
              <a:t>							CS Lewis</a:t>
            </a:r>
            <a:endParaRPr lang="en-US" altLang="zh-CN" sz="32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pic>
        <p:nvPicPr>
          <p:cNvPr id="54274" name="内容占位符 1410052" descr="CSLewis"/>
          <p:cNvPicPr>
            <a:picLocks noGrp="1" noChangeAspect="1" noChangeArrowheads="1"/>
          </p:cNvPicPr>
          <p:nvPr>
            <p:ph/>
          </p:nvPr>
        </p:nvPicPr>
        <p:blipFill>
          <a:blip r:embed="rId1">
            <a:extLst>
              <a:ext uri="{28A0092B-C50C-407E-A947-70E740481C1C}">
                <a14:useLocalDpi xmlns:a14="http://schemas.microsoft.com/office/drawing/2010/main" val="0"/>
              </a:ext>
            </a:extLst>
          </a:blip>
          <a:srcRect/>
          <a:stretch>
            <a:fillRect/>
          </a:stretch>
        </p:blipFill>
        <p:spPr>
          <a:xfrm>
            <a:off x="1143000" y="3216275"/>
            <a:ext cx="4267200" cy="3489325"/>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矩形 1287169"/>
          <p:cNvSpPr>
            <a:spLocks noChangeArrowheads="1"/>
          </p:cNvSpPr>
          <p:nvPr/>
        </p:nvSpPr>
        <p:spPr bwMode="auto">
          <a:xfrm>
            <a:off x="76200" y="76200"/>
            <a:ext cx="9067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4000" dirty="0">
                <a:solidFill>
                  <a:schemeClr val="bg1"/>
                </a:solidFill>
                <a:latin typeface="方正黑体_GBK" panose="02000000000000000000" pitchFamily="2" charset="-122"/>
                <a:ea typeface="宋体" panose="02000000000000000000" pitchFamily="2" charset="-122"/>
              </a:rPr>
              <a:t>It is not English 10a or Math 55</a:t>
            </a:r>
            <a:endParaRPr lang="en-US" altLang="zh-CN" sz="40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287171" name="矩形 1287170"/>
          <p:cNvSpPr>
            <a:spLocks noChangeArrowheads="1"/>
          </p:cNvSpPr>
          <p:nvPr/>
        </p:nvSpPr>
        <p:spPr bwMode="auto">
          <a:xfrm>
            <a:off x="76200" y="838200"/>
            <a:ext cx="8991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4000" dirty="0">
                <a:solidFill>
                  <a:schemeClr val="bg1"/>
                </a:solidFill>
                <a:latin typeface="方正黑体_GBK" panose="02000000000000000000" pitchFamily="2" charset="-122"/>
                <a:ea typeface="宋体" panose="02000000000000000000" pitchFamily="2" charset="-122"/>
              </a:rPr>
              <a:t>It is about rigorous fun</a:t>
            </a:r>
            <a:endParaRPr lang="en-US" altLang="zh-CN" sz="40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287177" name="矩形 1287176"/>
          <p:cNvSpPr>
            <a:spLocks noChangeArrowheads="1"/>
          </p:cNvSpPr>
          <p:nvPr/>
        </p:nvSpPr>
        <p:spPr bwMode="auto">
          <a:xfrm>
            <a:off x="152400" y="1600200"/>
            <a:ext cx="8991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200" dirty="0">
                <a:solidFill>
                  <a:srgbClr val="FFCC00"/>
                </a:solidFill>
                <a:latin typeface="方正黑体_GBK" panose="02000000000000000000" pitchFamily="2" charset="-122"/>
                <a:ea typeface="宋体" panose="02000000000000000000" pitchFamily="2" charset="-122"/>
              </a:rPr>
              <a:t>“I would not give a fig for the simplicity on this side of complexity, but I would give my life for the simplicity on the other side of complexity.”</a:t>
            </a:r>
            <a:br>
              <a:rPr lang="en-US" altLang="zh-CN" sz="3200" dirty="0">
                <a:solidFill>
                  <a:srgbClr val="FFCC00"/>
                </a:solidFill>
                <a:latin typeface="方正黑体_GBK" panose="02000000000000000000" pitchFamily="2" charset="-122"/>
                <a:ea typeface="宋体" panose="02000000000000000000" pitchFamily="2" charset="-122"/>
              </a:rPr>
            </a:br>
            <a:br>
              <a:rPr lang="en-US" altLang="zh-CN" sz="800" dirty="0">
                <a:solidFill>
                  <a:srgbClr val="FFCC00"/>
                </a:solidFill>
                <a:latin typeface="方正黑体_GBK" panose="02000000000000000000" pitchFamily="2" charset="-122"/>
                <a:ea typeface="宋体" panose="02000000000000000000" pitchFamily="2" charset="-122"/>
              </a:rPr>
            </a:br>
            <a:r>
              <a:rPr lang="en-US" altLang="zh-CN" sz="3200" dirty="0">
                <a:solidFill>
                  <a:srgbClr val="FFCC00"/>
                </a:solidFill>
                <a:latin typeface="方正黑体_GBK" panose="02000000000000000000" pitchFamily="2" charset="-122"/>
                <a:ea typeface="宋体" panose="02000000000000000000" pitchFamily="2" charset="-122"/>
              </a:rPr>
              <a:t>					</a:t>
            </a:r>
            <a:r>
              <a:rPr lang="en-US" altLang="zh-CN" sz="2800" dirty="0">
                <a:solidFill>
                  <a:srgbClr val="FFCC00"/>
                </a:solidFill>
                <a:latin typeface="方正黑体_GBK" panose="02000000000000000000" pitchFamily="2" charset="-122"/>
                <a:ea typeface="宋体" panose="02000000000000000000" pitchFamily="2" charset="-122"/>
              </a:rPr>
              <a:t>Oliver Wendell Holmes</a:t>
            </a:r>
            <a:endParaRPr lang="en-US" altLang="zh-CN" sz="2800" dirty="0">
              <a:solidFill>
                <a:srgbClr val="FFCC00"/>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287180" name="矩形 1287179"/>
          <p:cNvSpPr>
            <a:spLocks noChangeArrowheads="1"/>
          </p:cNvSpPr>
          <p:nvPr/>
        </p:nvSpPr>
        <p:spPr bwMode="auto">
          <a:xfrm>
            <a:off x="76200" y="4191000"/>
            <a:ext cx="55626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00000000000000000" pitchFamily="2" charset="-122"/>
              </a:rPr>
              <a:t> A different kind of effort</a:t>
            </a:r>
            <a:endParaRPr lang="en-US" altLang="zh-CN" sz="35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287181" name="矩形 1287180"/>
          <p:cNvSpPr>
            <a:spLocks noChangeArrowheads="1"/>
          </p:cNvSpPr>
          <p:nvPr/>
        </p:nvSpPr>
        <p:spPr bwMode="auto">
          <a:xfrm>
            <a:off x="76200" y="5257800"/>
            <a:ext cx="9067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000" dirty="0">
                <a:solidFill>
                  <a:srgbClr val="FFCC00"/>
                </a:solidFill>
                <a:latin typeface="方正黑体_GBK" panose="02000000000000000000" pitchFamily="2" charset="-122"/>
                <a:ea typeface="宋体" panose="02000000000000000000" pitchFamily="2" charset="-122"/>
              </a:rPr>
              <a:t>“On Monday, don’t tell me how great it was; tell me what you’re doing differently.”</a:t>
            </a:r>
            <a:br>
              <a:rPr lang="en-US" altLang="zh-CN" sz="3000" dirty="0">
                <a:solidFill>
                  <a:srgbClr val="FFCC00"/>
                </a:solidFill>
                <a:latin typeface="方正黑体_GBK" panose="02000000000000000000" pitchFamily="2" charset="-122"/>
                <a:ea typeface="宋体" panose="02000000000000000000" pitchFamily="2" charset="-122"/>
              </a:rPr>
            </a:br>
            <a:r>
              <a:rPr lang="en-US" altLang="zh-CN" sz="3000" dirty="0">
                <a:solidFill>
                  <a:srgbClr val="FFCC00"/>
                </a:solidFill>
                <a:latin typeface="方正黑体_GBK" panose="02000000000000000000" pitchFamily="2" charset="-122"/>
                <a:ea typeface="宋体" panose="02000000000000000000" pitchFamily="2" charset="-122"/>
              </a:rPr>
              <a:t>						      Peter Drucker</a:t>
            </a:r>
            <a:endParaRPr lang="en-US" altLang="zh-CN" sz="3000" dirty="0">
              <a:solidFill>
                <a:srgbClr val="FFCC00"/>
              </a:solidFill>
              <a:latin typeface="方正黑体_GBK"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71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71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287180">
                                            <p:txEl>
                                              <p:pRg st="0" end="0"/>
                                            </p:txEl>
                                          </p:spTgt>
                                        </p:tgtEl>
                                        <p:attrNameLst>
                                          <p:attrName>style.visibility</p:attrName>
                                        </p:attrNameLst>
                                      </p:cBhvr>
                                      <p:to>
                                        <p:strVal val="visible"/>
                                      </p:to>
                                    </p:set>
                                    <p:animEffect transition="in" filter="fade">
                                      <p:cBhvr>
                                        <p:cTn id="15" dur="1000"/>
                                        <p:tgtEl>
                                          <p:spTgt spid="1287180">
                                            <p:txEl>
                                              <p:pRg st="0" end="0"/>
                                            </p:txEl>
                                          </p:spTgt>
                                        </p:tgtEl>
                                      </p:cBhvr>
                                    </p:animEffect>
                                    <p:anim calcmode="lin" valueType="num">
                                      <p:cBhvr>
                                        <p:cTn id="16" dur="1000" fill="hold"/>
                                        <p:tgtEl>
                                          <p:spTgt spid="1287180">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128718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87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7171" grpId="0"/>
      <p:bldP spid="1287177" grpId="0"/>
      <p:bldP spid="128718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786" name="矩形 1270785"/>
          <p:cNvSpPr>
            <a:spLocks noChangeArrowheads="1"/>
          </p:cNvSpPr>
          <p:nvPr/>
        </p:nvSpPr>
        <p:spPr bwMode="auto">
          <a:xfrm>
            <a:off x="838200" y="762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00000000000000000" pitchFamily="2" charset="-122"/>
              </a:rPr>
              <a:t>Final Project</a:t>
            </a:r>
            <a:endParaRPr lang="en-US" altLang="zh-CN" sz="4000" dirty="0">
              <a:solidFill>
                <a:schemeClr val="bg1"/>
              </a:solidFill>
              <a:latin typeface="方正黑体_GBK" panose="02000000000000000000" pitchFamily="2" charset="-122"/>
              <a:ea typeface="宋体" panose="02000000000000000000" pitchFamily="2" charset="-122"/>
            </a:endParaRPr>
          </a:p>
        </p:txBody>
      </p:sp>
      <p:sp>
        <p:nvSpPr>
          <p:cNvPr id="1270787" name="矩形 1270786"/>
          <p:cNvSpPr>
            <a:spLocks noChangeArrowheads="1"/>
          </p:cNvSpPr>
          <p:nvPr/>
        </p:nvSpPr>
        <p:spPr bwMode="auto">
          <a:xfrm>
            <a:off x="76200" y="685800"/>
            <a:ext cx="906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en-US" altLang="zh-CN" sz="3600" dirty="0">
                <a:solidFill>
                  <a:schemeClr val="bg1"/>
                </a:solidFill>
                <a:latin typeface="方正黑体_GBK" panose="02000000000000000000" pitchFamily="2" charset="-122"/>
                <a:ea typeface="宋体" panose="02000000000000000000" pitchFamily="2" charset="-122"/>
              </a:rPr>
              <a:t> 20-30 minute Presentation</a:t>
            </a:r>
            <a:endParaRPr lang="en-US" altLang="zh-CN" sz="3600" dirty="0">
              <a:solidFill>
                <a:schemeClr val="bg1"/>
              </a:solidFill>
              <a:latin typeface="方正黑体_GBK" panose="02000000000000000000" pitchFamily="2" charset="-122"/>
              <a:ea typeface="宋体" panose="02000000000000000000" pitchFamily="2" charset="-122"/>
            </a:endParaRPr>
          </a:p>
          <a:p>
            <a:pPr lvl="1" eaLnBrk="0" hangingPunct="0">
              <a:spcBef>
                <a:spcPct val="20000"/>
              </a:spcBef>
              <a:buFontTx/>
              <a:buChar char="–"/>
            </a:pPr>
            <a:r>
              <a:rPr lang="en-US" altLang="zh-CN" sz="3200" dirty="0">
                <a:solidFill>
                  <a:schemeClr val="bg1"/>
                </a:solidFill>
                <a:latin typeface="方正黑体_GBK" panose="02000000000000000000" pitchFamily="2" charset="-122"/>
                <a:ea typeface="宋体" panose="02000000000000000000" pitchFamily="2" charset="-122"/>
              </a:rPr>
              <a:t> Any topic within positive psychology</a:t>
            </a:r>
            <a:endParaRPr lang="en-US" altLang="zh-CN" sz="3200" dirty="0">
              <a:solidFill>
                <a:schemeClr val="bg1"/>
              </a:solidFill>
              <a:latin typeface="方正黑体_GBK" panose="02000000000000000000" pitchFamily="2" charset="-122"/>
              <a:ea typeface="宋体" panose="02000000000000000000" pitchFamily="2" charset="-122"/>
            </a:endParaRPr>
          </a:p>
          <a:p>
            <a:pPr lvl="1" eaLnBrk="0" hangingPunct="0">
              <a:spcBef>
                <a:spcPct val="20000"/>
              </a:spcBef>
              <a:buFontTx/>
              <a:buChar char="–"/>
            </a:pPr>
            <a:r>
              <a:rPr lang="en-US" altLang="zh-CN" sz="3200" dirty="0">
                <a:solidFill>
                  <a:schemeClr val="bg1"/>
                </a:solidFill>
                <a:latin typeface="方正黑体_GBK" panose="02000000000000000000" pitchFamily="2" charset="-122"/>
                <a:ea typeface="宋体" panose="02000000000000000000" pitchFamily="2" charset="-122"/>
              </a:rPr>
              <a:t> Written text (10-15 pages double spaced)</a:t>
            </a:r>
            <a:endParaRPr lang="en-US" altLang="zh-CN" sz="3200" dirty="0">
              <a:solidFill>
                <a:schemeClr val="bg1"/>
              </a:solidFill>
              <a:latin typeface="方正黑体_GBK" panose="02000000000000000000" pitchFamily="2" charset="-122"/>
              <a:ea typeface="宋体" panose="02000000000000000000" pitchFamily="2" charset="-122"/>
            </a:endParaRPr>
          </a:p>
          <a:p>
            <a:pPr lvl="1" eaLnBrk="0" hangingPunct="0">
              <a:spcBef>
                <a:spcPct val="20000"/>
              </a:spcBef>
              <a:buFontTx/>
              <a:buChar char="–"/>
            </a:pPr>
            <a:r>
              <a:rPr lang="en-US" altLang="zh-CN" sz="3200" dirty="0">
                <a:solidFill>
                  <a:schemeClr val="bg1"/>
                </a:solidFill>
                <a:latin typeface="方正黑体_GBK" panose="02000000000000000000" pitchFamily="2" charset="-122"/>
                <a:ea typeface="宋体" panose="02000000000000000000" pitchFamily="2" charset="-122"/>
              </a:rPr>
              <a:t> Slides (word or </a:t>
            </a:r>
            <a:r>
              <a:rPr lang="en-US" altLang="zh-CN" sz="3200" dirty="0" err="1">
                <a:solidFill>
                  <a:schemeClr val="bg1"/>
                </a:solidFill>
                <a:latin typeface="方正黑体_GBK" panose="02000000000000000000" pitchFamily="2" charset="-122"/>
                <a:ea typeface="宋体" panose="02000000000000000000" pitchFamily="2" charset="-122"/>
              </a:rPr>
              <a:t>powerpoints</a:t>
            </a:r>
            <a:r>
              <a:rPr lang="en-US" altLang="zh-CN" sz="3200" dirty="0">
                <a:solidFill>
                  <a:schemeClr val="bg1"/>
                </a:solidFill>
                <a:latin typeface="方正黑体_GBK" panose="02000000000000000000" pitchFamily="2" charset="-122"/>
                <a:ea typeface="宋体" panose="02000000000000000000" pitchFamily="2" charset="-122"/>
              </a:rPr>
              <a:t>)</a:t>
            </a:r>
            <a:endParaRPr lang="en-US" altLang="zh-CN" sz="3200" dirty="0">
              <a:solidFill>
                <a:schemeClr val="bg1"/>
              </a:solidFill>
              <a:latin typeface="方正黑体_GBK" panose="02000000000000000000" pitchFamily="2" charset="-122"/>
              <a:ea typeface="宋体" panose="02000000000000000000" pitchFamily="2" charset="-122"/>
            </a:endParaRPr>
          </a:p>
          <a:p>
            <a:pPr eaLnBrk="0" hangingPunct="0">
              <a:spcBef>
                <a:spcPct val="20000"/>
              </a:spcBef>
              <a:buFontTx/>
              <a:buChar char="•"/>
            </a:pPr>
            <a:r>
              <a:rPr lang="en-US" altLang="zh-CN" sz="3600" dirty="0">
                <a:solidFill>
                  <a:schemeClr val="bg1"/>
                </a:solidFill>
                <a:latin typeface="方正黑体_GBK" panose="02000000000000000000" pitchFamily="2" charset="-122"/>
                <a:ea typeface="宋体" panose="02000000000000000000" pitchFamily="2" charset="-122"/>
              </a:rPr>
              <a:t> Include:</a:t>
            </a:r>
            <a:endParaRPr lang="en-US" altLang="zh-CN" sz="3600" dirty="0">
              <a:solidFill>
                <a:schemeClr val="bg1"/>
              </a:solidFill>
              <a:latin typeface="方正黑体_GBK" panose="02000000000000000000" pitchFamily="2" charset="-122"/>
              <a:ea typeface="宋体" panose="02000000000000000000" pitchFamily="2" charset="-122"/>
            </a:endParaRPr>
          </a:p>
          <a:p>
            <a:pPr lvl="1" eaLnBrk="0" hangingPunct="0">
              <a:spcBef>
                <a:spcPct val="20000"/>
              </a:spcBef>
              <a:buFontTx/>
              <a:buChar char="–"/>
            </a:pPr>
            <a:r>
              <a:rPr lang="en-US" altLang="zh-CN" sz="3200" dirty="0">
                <a:solidFill>
                  <a:schemeClr val="bg1"/>
                </a:solidFill>
                <a:latin typeface="方正黑体_GBK" panose="02000000000000000000" pitchFamily="2" charset="-122"/>
                <a:ea typeface="宋体" panose="02000000000000000000" pitchFamily="2" charset="-122"/>
              </a:rPr>
              <a:t> Reference to research</a:t>
            </a:r>
            <a:endParaRPr lang="en-US" altLang="zh-CN" sz="3200" dirty="0">
              <a:solidFill>
                <a:schemeClr val="bg1"/>
              </a:solidFill>
              <a:latin typeface="方正黑体_GBK" panose="02000000000000000000" pitchFamily="2" charset="-122"/>
              <a:ea typeface="宋体" panose="02000000000000000000" pitchFamily="2" charset="-122"/>
            </a:endParaRPr>
          </a:p>
          <a:p>
            <a:pPr lvl="1" eaLnBrk="0" hangingPunct="0">
              <a:spcBef>
                <a:spcPct val="20000"/>
              </a:spcBef>
              <a:buFontTx/>
              <a:buChar char="–"/>
            </a:pPr>
            <a:r>
              <a:rPr lang="en-US" altLang="zh-CN" sz="3200" dirty="0">
                <a:solidFill>
                  <a:schemeClr val="bg1"/>
                </a:solidFill>
                <a:latin typeface="方正黑体_GBK" panose="02000000000000000000" pitchFamily="2" charset="-122"/>
                <a:ea typeface="宋体" panose="02000000000000000000" pitchFamily="2" charset="-122"/>
              </a:rPr>
              <a:t> Optional: stories, film clips, exercises, </a:t>
            </a:r>
            <a:r>
              <a:rPr lang="en-US" altLang="zh-CN" sz="3200" dirty="0" err="1">
                <a:solidFill>
                  <a:schemeClr val="bg1"/>
                </a:solidFill>
                <a:latin typeface="方正黑体_GBK" panose="02000000000000000000" pitchFamily="2" charset="-122"/>
                <a:ea typeface="宋体" panose="02000000000000000000" pitchFamily="2" charset="-122"/>
              </a:rPr>
              <a:t>etc</a:t>
            </a:r>
            <a:endParaRPr lang="en-US" altLang="zh-CN" sz="3200" dirty="0">
              <a:solidFill>
                <a:schemeClr val="bg1"/>
              </a:solidFill>
              <a:latin typeface="方正黑体_GBK" panose="02000000000000000000" pitchFamily="2" charset="-122"/>
              <a:ea typeface="宋体" panose="02000000000000000000" pitchFamily="2" charset="-122"/>
            </a:endParaRPr>
          </a:p>
          <a:p>
            <a:pPr eaLnBrk="0" hangingPunct="0">
              <a:spcBef>
                <a:spcPct val="20000"/>
              </a:spcBef>
              <a:buFontTx/>
              <a:buChar char="•"/>
            </a:pPr>
            <a:r>
              <a:rPr lang="en-US" altLang="zh-CN" sz="3600" dirty="0">
                <a:solidFill>
                  <a:schemeClr val="bg1"/>
                </a:solidFill>
                <a:latin typeface="方正黑体_GBK" panose="02000000000000000000" pitchFamily="2" charset="-122"/>
                <a:ea typeface="宋体" panose="02000000000000000000" pitchFamily="2" charset="-122"/>
              </a:rPr>
              <a:t> Why a presentation?</a:t>
            </a:r>
            <a:endParaRPr lang="en-US" altLang="zh-CN" sz="3600" dirty="0">
              <a:solidFill>
                <a:schemeClr val="bg1"/>
              </a:solidFill>
              <a:latin typeface="方正黑体_GBK" panose="02000000000000000000" pitchFamily="2" charset="-122"/>
              <a:ea typeface="宋体" panose="02000000000000000000" pitchFamily="2" charset="-122"/>
            </a:endParaRPr>
          </a:p>
          <a:p>
            <a:pPr lvl="1" eaLnBrk="0" hangingPunct="0">
              <a:spcBef>
                <a:spcPct val="20000"/>
              </a:spcBef>
              <a:buFontTx/>
              <a:buChar char="–"/>
            </a:pPr>
            <a:r>
              <a:rPr lang="en-US" altLang="zh-CN" sz="3200" dirty="0">
                <a:solidFill>
                  <a:schemeClr val="bg1"/>
                </a:solidFill>
                <a:latin typeface="方正黑体_GBK" panose="02000000000000000000" pitchFamily="2" charset="-122"/>
                <a:ea typeface="宋体" panose="02000000000000000000" pitchFamily="2" charset="-122"/>
              </a:rPr>
              <a:t> Teaching as learning</a:t>
            </a:r>
            <a:endParaRPr lang="en-US" altLang="zh-CN" sz="3200" dirty="0">
              <a:solidFill>
                <a:schemeClr val="bg1"/>
              </a:solidFill>
              <a:latin typeface="方正黑体_GBK" panose="02000000000000000000" pitchFamily="2" charset="-122"/>
              <a:ea typeface="宋体" panose="02000000000000000000" pitchFamily="2" charset="-122"/>
            </a:endParaRPr>
          </a:p>
          <a:p>
            <a:pPr lvl="1" eaLnBrk="0" hangingPunct="0">
              <a:spcBef>
                <a:spcPct val="20000"/>
              </a:spcBef>
              <a:buFontTx/>
              <a:buChar char="–"/>
            </a:pPr>
            <a:r>
              <a:rPr lang="en-US" altLang="zh-CN" sz="3200" dirty="0">
                <a:solidFill>
                  <a:schemeClr val="bg1"/>
                </a:solidFill>
                <a:latin typeface="方正黑体_GBK" panose="02000000000000000000" pitchFamily="2" charset="-122"/>
                <a:ea typeface="宋体" panose="02000000000000000000" pitchFamily="2" charset="-122"/>
              </a:rPr>
              <a:t> Spread goodness…</a:t>
            </a:r>
            <a:endParaRPr lang="en-US" altLang="zh-CN" sz="3200" dirty="0">
              <a:solidFill>
                <a:schemeClr val="bg1"/>
              </a:solidFill>
              <a:latin typeface="方正黑体_GBK" panose="02000000000000000000" pitchFamily="2" charset="-122"/>
              <a:ea typeface="宋体" panose="02000000000000000000" pitchFamily="2" charset="-122"/>
            </a:endParaRPr>
          </a:p>
          <a:p>
            <a:pPr eaLnBrk="0" hangingPunct="0">
              <a:spcBef>
                <a:spcPct val="20000"/>
              </a:spcBef>
              <a:buFontTx/>
              <a:buChar char="•"/>
            </a:pPr>
            <a:endParaRPr lang="en-US" altLang="zh-CN" sz="3600" dirty="0">
              <a:solidFill>
                <a:schemeClr val="bg1"/>
              </a:solidFill>
              <a:latin typeface="方正黑体_GBK" panose="02000000000000000000" pitchFamily="2" charset="-122"/>
              <a:ea typeface="宋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270786"/>
                                        </p:tgtEl>
                                        <p:attrNameLst>
                                          <p:attrName>style.visibility</p:attrName>
                                        </p:attrNameLst>
                                      </p:cBhvr>
                                      <p:to>
                                        <p:strVal val="visible"/>
                                      </p:to>
                                    </p:set>
                                    <p:anim calcmode="lin" valueType="num">
                                      <p:cBhvr>
                                        <p:cTn id="7" dur="1000" fill="hold"/>
                                        <p:tgtEl>
                                          <p:spTgt spid="1270786"/>
                                        </p:tgtEl>
                                        <p:attrNameLst>
                                          <p:attrName>ppt_x</p:attrName>
                                        </p:attrNameLst>
                                      </p:cBhvr>
                                      <p:tavLst>
                                        <p:tav tm="0">
                                          <p:val>
                                            <p:strVal val="#ppt_x-.2"/>
                                          </p:val>
                                        </p:tav>
                                        <p:tav tm="100000">
                                          <p:val>
                                            <p:strVal val="#ppt_x"/>
                                          </p:val>
                                        </p:tav>
                                      </p:tavLst>
                                    </p:anim>
                                    <p:anim calcmode="lin" valueType="num">
                                      <p:cBhvr>
                                        <p:cTn id="8" dur="1000" fill="hold"/>
                                        <p:tgtEl>
                                          <p:spTgt spid="127078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70786"/>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70787">
                                            <p:txEl>
                                              <p:pRg st="0" end="0"/>
                                            </p:txEl>
                                          </p:spTgt>
                                        </p:tgtEl>
                                        <p:attrNameLst>
                                          <p:attrName>style.visibility</p:attrName>
                                        </p:attrNameLst>
                                      </p:cBhvr>
                                      <p:to>
                                        <p:strVal val="visible"/>
                                      </p:to>
                                    </p:set>
                                    <p:animEffect transition="in" filter="fade">
                                      <p:cBhvr>
                                        <p:cTn id="14" dur="1000"/>
                                        <p:tgtEl>
                                          <p:spTgt spid="1270787">
                                            <p:txEl>
                                              <p:pRg st="0" end="0"/>
                                            </p:txEl>
                                          </p:spTgt>
                                        </p:tgtEl>
                                      </p:cBhvr>
                                    </p:animEffect>
                                    <p:anim calcmode="lin" valueType="num">
                                      <p:cBhvr>
                                        <p:cTn id="15" dur="1000" fill="hold"/>
                                        <p:tgtEl>
                                          <p:spTgt spid="127078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2707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70787">
                                            <p:txEl>
                                              <p:pRg st="1" end="1"/>
                                            </p:txEl>
                                          </p:spTgt>
                                        </p:tgtEl>
                                        <p:attrNameLst>
                                          <p:attrName>style.visibility</p:attrName>
                                        </p:attrNameLst>
                                      </p:cBhvr>
                                      <p:to>
                                        <p:strVal val="visible"/>
                                      </p:to>
                                    </p:set>
                                    <p:animEffect transition="in" filter="fade">
                                      <p:cBhvr>
                                        <p:cTn id="21" dur="1000"/>
                                        <p:tgtEl>
                                          <p:spTgt spid="1270787">
                                            <p:txEl>
                                              <p:pRg st="1" end="1"/>
                                            </p:txEl>
                                          </p:spTgt>
                                        </p:tgtEl>
                                      </p:cBhvr>
                                    </p:animEffect>
                                    <p:anim calcmode="lin" valueType="num">
                                      <p:cBhvr>
                                        <p:cTn id="22" dur="1000" fill="hold"/>
                                        <p:tgtEl>
                                          <p:spTgt spid="127078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2707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70787">
                                            <p:txEl>
                                              <p:pRg st="2" end="2"/>
                                            </p:txEl>
                                          </p:spTgt>
                                        </p:tgtEl>
                                        <p:attrNameLst>
                                          <p:attrName>style.visibility</p:attrName>
                                        </p:attrNameLst>
                                      </p:cBhvr>
                                      <p:to>
                                        <p:strVal val="visible"/>
                                      </p:to>
                                    </p:set>
                                    <p:animEffect transition="in" filter="fade">
                                      <p:cBhvr>
                                        <p:cTn id="28" dur="1000"/>
                                        <p:tgtEl>
                                          <p:spTgt spid="1270787">
                                            <p:txEl>
                                              <p:pRg st="2" end="2"/>
                                            </p:txEl>
                                          </p:spTgt>
                                        </p:tgtEl>
                                      </p:cBhvr>
                                    </p:animEffect>
                                    <p:anim calcmode="lin" valueType="num">
                                      <p:cBhvr>
                                        <p:cTn id="29" dur="1000" fill="hold"/>
                                        <p:tgtEl>
                                          <p:spTgt spid="127078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2707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70787">
                                            <p:txEl>
                                              <p:pRg st="3" end="3"/>
                                            </p:txEl>
                                          </p:spTgt>
                                        </p:tgtEl>
                                        <p:attrNameLst>
                                          <p:attrName>style.visibility</p:attrName>
                                        </p:attrNameLst>
                                      </p:cBhvr>
                                      <p:to>
                                        <p:strVal val="visible"/>
                                      </p:to>
                                    </p:set>
                                    <p:animEffect transition="in" filter="fade">
                                      <p:cBhvr>
                                        <p:cTn id="35" dur="1000"/>
                                        <p:tgtEl>
                                          <p:spTgt spid="1270787">
                                            <p:txEl>
                                              <p:pRg st="3" end="3"/>
                                            </p:txEl>
                                          </p:spTgt>
                                        </p:tgtEl>
                                      </p:cBhvr>
                                    </p:animEffect>
                                    <p:anim calcmode="lin" valueType="num">
                                      <p:cBhvr>
                                        <p:cTn id="36" dur="1000" fill="hold"/>
                                        <p:tgtEl>
                                          <p:spTgt spid="127078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27078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70787">
                                            <p:txEl>
                                              <p:pRg st="4" end="4"/>
                                            </p:txEl>
                                          </p:spTgt>
                                        </p:tgtEl>
                                        <p:attrNameLst>
                                          <p:attrName>style.visibility</p:attrName>
                                        </p:attrNameLst>
                                      </p:cBhvr>
                                      <p:to>
                                        <p:strVal val="visible"/>
                                      </p:to>
                                    </p:set>
                                    <p:animEffect transition="in" filter="fade">
                                      <p:cBhvr>
                                        <p:cTn id="42" dur="1000"/>
                                        <p:tgtEl>
                                          <p:spTgt spid="1270787">
                                            <p:txEl>
                                              <p:pRg st="4" end="4"/>
                                            </p:txEl>
                                          </p:spTgt>
                                        </p:tgtEl>
                                      </p:cBhvr>
                                    </p:animEffect>
                                    <p:anim calcmode="lin" valueType="num">
                                      <p:cBhvr>
                                        <p:cTn id="43" dur="1000" fill="hold"/>
                                        <p:tgtEl>
                                          <p:spTgt spid="127078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127078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70787">
                                            <p:txEl>
                                              <p:pRg st="5" end="5"/>
                                            </p:txEl>
                                          </p:spTgt>
                                        </p:tgtEl>
                                        <p:attrNameLst>
                                          <p:attrName>style.visibility</p:attrName>
                                        </p:attrNameLst>
                                      </p:cBhvr>
                                      <p:to>
                                        <p:strVal val="visible"/>
                                      </p:to>
                                    </p:set>
                                    <p:animEffect transition="in" filter="fade">
                                      <p:cBhvr>
                                        <p:cTn id="49" dur="1000"/>
                                        <p:tgtEl>
                                          <p:spTgt spid="1270787">
                                            <p:txEl>
                                              <p:pRg st="5" end="5"/>
                                            </p:txEl>
                                          </p:spTgt>
                                        </p:tgtEl>
                                      </p:cBhvr>
                                    </p:animEffect>
                                    <p:anim calcmode="lin" valueType="num">
                                      <p:cBhvr>
                                        <p:cTn id="50" dur="1000" fill="hold"/>
                                        <p:tgtEl>
                                          <p:spTgt spid="127078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127078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270787">
                                            <p:txEl>
                                              <p:pRg st="6" end="6"/>
                                            </p:txEl>
                                          </p:spTgt>
                                        </p:tgtEl>
                                        <p:attrNameLst>
                                          <p:attrName>style.visibility</p:attrName>
                                        </p:attrNameLst>
                                      </p:cBhvr>
                                      <p:to>
                                        <p:strVal val="visible"/>
                                      </p:to>
                                    </p:set>
                                    <p:animEffect transition="in" filter="fade">
                                      <p:cBhvr>
                                        <p:cTn id="56" dur="1000"/>
                                        <p:tgtEl>
                                          <p:spTgt spid="1270787">
                                            <p:txEl>
                                              <p:pRg st="6" end="6"/>
                                            </p:txEl>
                                          </p:spTgt>
                                        </p:tgtEl>
                                      </p:cBhvr>
                                    </p:animEffect>
                                    <p:anim calcmode="lin" valueType="num">
                                      <p:cBhvr>
                                        <p:cTn id="57" dur="1000" fill="hold"/>
                                        <p:tgtEl>
                                          <p:spTgt spid="1270787">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127078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270787">
                                            <p:txEl>
                                              <p:pRg st="7" end="7"/>
                                            </p:txEl>
                                          </p:spTgt>
                                        </p:tgtEl>
                                        <p:attrNameLst>
                                          <p:attrName>style.visibility</p:attrName>
                                        </p:attrNameLst>
                                      </p:cBhvr>
                                      <p:to>
                                        <p:strVal val="visible"/>
                                      </p:to>
                                    </p:set>
                                    <p:animEffect transition="in" filter="fade">
                                      <p:cBhvr>
                                        <p:cTn id="63" dur="1000"/>
                                        <p:tgtEl>
                                          <p:spTgt spid="1270787">
                                            <p:txEl>
                                              <p:pRg st="7" end="7"/>
                                            </p:txEl>
                                          </p:spTgt>
                                        </p:tgtEl>
                                      </p:cBhvr>
                                    </p:animEffect>
                                    <p:anim calcmode="lin" valueType="num">
                                      <p:cBhvr>
                                        <p:cTn id="64" dur="1000" fill="hold"/>
                                        <p:tgtEl>
                                          <p:spTgt spid="1270787">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127078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270787">
                                            <p:txEl>
                                              <p:pRg st="8" end="8"/>
                                            </p:txEl>
                                          </p:spTgt>
                                        </p:tgtEl>
                                        <p:attrNameLst>
                                          <p:attrName>style.visibility</p:attrName>
                                        </p:attrNameLst>
                                      </p:cBhvr>
                                      <p:to>
                                        <p:strVal val="visible"/>
                                      </p:to>
                                    </p:set>
                                    <p:animEffect transition="in" filter="fade">
                                      <p:cBhvr>
                                        <p:cTn id="70" dur="1000"/>
                                        <p:tgtEl>
                                          <p:spTgt spid="1270787">
                                            <p:txEl>
                                              <p:pRg st="8" end="8"/>
                                            </p:txEl>
                                          </p:spTgt>
                                        </p:tgtEl>
                                      </p:cBhvr>
                                    </p:animEffect>
                                    <p:anim calcmode="lin" valueType="num">
                                      <p:cBhvr>
                                        <p:cTn id="71" dur="1000" fill="hold"/>
                                        <p:tgtEl>
                                          <p:spTgt spid="1270787">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127078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270787">
                                            <p:txEl>
                                              <p:pRg st="9" end="9"/>
                                            </p:txEl>
                                          </p:spTgt>
                                        </p:tgtEl>
                                        <p:attrNameLst>
                                          <p:attrName>style.visibility</p:attrName>
                                        </p:attrNameLst>
                                      </p:cBhvr>
                                      <p:to>
                                        <p:strVal val="visible"/>
                                      </p:to>
                                    </p:set>
                                    <p:animEffect transition="in" filter="fade">
                                      <p:cBhvr>
                                        <p:cTn id="77" dur="1000"/>
                                        <p:tgtEl>
                                          <p:spTgt spid="1270787">
                                            <p:txEl>
                                              <p:pRg st="9" end="9"/>
                                            </p:txEl>
                                          </p:spTgt>
                                        </p:tgtEl>
                                      </p:cBhvr>
                                    </p:animEffect>
                                    <p:anim calcmode="lin" valueType="num">
                                      <p:cBhvr>
                                        <p:cTn id="78" dur="1000" fill="hold"/>
                                        <p:tgtEl>
                                          <p:spTgt spid="1270787">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127078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78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矩形 1291265"/>
          <p:cNvSpPr>
            <a:spLocks noChangeArrowheads="1"/>
          </p:cNvSpPr>
          <p:nvPr/>
        </p:nvSpPr>
        <p:spPr bwMode="auto">
          <a:xfrm>
            <a:off x="381000" y="4648200"/>
            <a:ext cx="3962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4000" dirty="0">
                <a:solidFill>
                  <a:schemeClr val="bg1"/>
                </a:solidFill>
                <a:latin typeface="方正黑体_GBK" panose="02000000000000000000" pitchFamily="2" charset="-122"/>
                <a:ea typeface="宋体" panose="02000000000000000000" pitchFamily="2" charset="-122"/>
              </a:rPr>
              <a:t>Why Positive Psychology?</a:t>
            </a:r>
            <a:endParaRPr lang="en-US" altLang="zh-CN" sz="40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pic>
        <p:nvPicPr>
          <p:cNvPr id="62466" name="图片 1291274" descr="MARV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91200" y="0"/>
            <a:ext cx="3359150"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7" name="图片 1291275" descr="RainbowHeaven,Himalayas,Pakistan"/>
          <p:cNvPicPr>
            <a:picLocks noChangeAspect="1" noChangeArrowheads="1"/>
          </p:cNvPicPr>
          <p:nvPr/>
        </p:nvPicPr>
        <p:blipFill>
          <a:blip r:embed="rId2">
            <a:extLst>
              <a:ext uri="{28A0092B-C50C-407E-A947-70E740481C1C}">
                <a14:useLocalDpi xmlns:a14="http://schemas.microsoft.com/office/drawing/2010/main" val="0"/>
              </a:ext>
            </a:extLst>
          </a:blip>
          <a:srcRect l="9843" b="14063"/>
          <a:stretch>
            <a:fillRect/>
          </a:stretch>
        </p:blipFill>
        <p:spPr bwMode="auto">
          <a:xfrm>
            <a:off x="0" y="0"/>
            <a:ext cx="5791200"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图片 1291279" descr="pedsurologyba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163" y="4113213"/>
            <a:ext cx="4033837" cy="275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6" name="矩形 1293315"/>
          <p:cNvSpPr>
            <a:spLocks noChangeArrowheads="1"/>
          </p:cNvSpPr>
          <p:nvPr/>
        </p:nvSpPr>
        <p:spPr bwMode="auto">
          <a:xfrm>
            <a:off x="76200" y="1295400"/>
            <a:ext cx="4572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00000000000000000" pitchFamily="2" charset="-122"/>
              </a:rPr>
              <a:t>Anger: 5,584</a:t>
            </a:r>
            <a:endParaRPr lang="en-US" altLang="zh-CN" sz="3200" dirty="0">
              <a:solidFill>
                <a:schemeClr val="bg1"/>
              </a:solidFill>
              <a:latin typeface="方正黑体_GBK" panose="02000000000000000000" pitchFamily="2" charset="-122"/>
              <a:ea typeface="宋体" panose="02000000000000000000" pitchFamily="2" charset="-122"/>
            </a:endParaRPr>
          </a:p>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00000000000000000" pitchFamily="2" charset="-122"/>
              </a:rPr>
              <a:t>Anxiety: 41,416</a:t>
            </a:r>
            <a:endParaRPr lang="en-US" altLang="zh-CN" sz="3200" dirty="0">
              <a:solidFill>
                <a:schemeClr val="bg1"/>
              </a:solidFill>
              <a:latin typeface="方正黑体_GBK" panose="02000000000000000000" pitchFamily="2" charset="-122"/>
              <a:ea typeface="宋体" panose="02000000000000000000" pitchFamily="2" charset="-122"/>
            </a:endParaRPr>
          </a:p>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00000000000000000" pitchFamily="2" charset="-122"/>
              </a:rPr>
              <a:t>Depression: 54,040</a:t>
            </a:r>
            <a:endParaRPr lang="en-US" altLang="zh-CN" sz="32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64514" name="矩形 1293316"/>
          <p:cNvSpPr>
            <a:spLocks noChangeArrowheads="1"/>
          </p:cNvSpPr>
          <p:nvPr/>
        </p:nvSpPr>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00000000000000000" pitchFamily="2" charset="-122"/>
              </a:rPr>
              <a:t>Psychological Abstracts (1967-2000)</a:t>
            </a:r>
            <a:endParaRPr lang="en-US" altLang="zh-CN" sz="40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293318" name="矩形 1293317"/>
          <p:cNvSpPr>
            <a:spLocks noChangeArrowheads="1"/>
          </p:cNvSpPr>
          <p:nvPr/>
        </p:nvSpPr>
        <p:spPr bwMode="auto">
          <a:xfrm>
            <a:off x="4572000" y="1219200"/>
            <a:ext cx="4572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en-US" altLang="zh-CN" sz="3200" dirty="0">
                <a:solidFill>
                  <a:srgbClr val="FFCC00"/>
                </a:solidFill>
                <a:latin typeface="方正黑体_GBK" panose="02000000000000000000" pitchFamily="2" charset="-122"/>
                <a:ea typeface="宋体" panose="02000000000000000000" pitchFamily="2" charset="-122"/>
              </a:rPr>
              <a:t>Joy: 415</a:t>
            </a:r>
            <a:endParaRPr lang="en-US" altLang="zh-CN" sz="3200" dirty="0">
              <a:solidFill>
                <a:srgbClr val="FFCC00"/>
              </a:solidFill>
              <a:latin typeface="方正黑体_GBK" panose="02000000000000000000" pitchFamily="2" charset="-122"/>
              <a:ea typeface="宋体" panose="02000000000000000000" pitchFamily="2" charset="-122"/>
            </a:endParaRPr>
          </a:p>
          <a:p>
            <a:pPr eaLnBrk="0" hangingPunct="0">
              <a:spcBef>
                <a:spcPct val="20000"/>
              </a:spcBef>
              <a:buFontTx/>
              <a:buChar char="•"/>
            </a:pPr>
            <a:r>
              <a:rPr lang="en-US" altLang="zh-CN" sz="3200" dirty="0">
                <a:solidFill>
                  <a:srgbClr val="FFCC00"/>
                </a:solidFill>
                <a:latin typeface="方正黑体_GBK" panose="02000000000000000000" pitchFamily="2" charset="-122"/>
                <a:ea typeface="宋体" panose="02000000000000000000" pitchFamily="2" charset="-122"/>
              </a:rPr>
              <a:t>Happiness: 1,710</a:t>
            </a:r>
            <a:endParaRPr lang="en-US" altLang="zh-CN" sz="3200" dirty="0">
              <a:solidFill>
                <a:srgbClr val="FFCC00"/>
              </a:solidFill>
              <a:latin typeface="方正黑体_GBK" panose="02000000000000000000" pitchFamily="2" charset="-122"/>
              <a:ea typeface="宋体" panose="02000000000000000000" pitchFamily="2" charset="-122"/>
            </a:endParaRPr>
          </a:p>
          <a:p>
            <a:pPr eaLnBrk="0" hangingPunct="0">
              <a:spcBef>
                <a:spcPct val="20000"/>
              </a:spcBef>
              <a:buFontTx/>
              <a:buChar char="•"/>
            </a:pPr>
            <a:r>
              <a:rPr lang="en-US" altLang="zh-CN" sz="3200" dirty="0">
                <a:solidFill>
                  <a:srgbClr val="FFCC00"/>
                </a:solidFill>
                <a:latin typeface="方正黑体_GBK" panose="02000000000000000000" pitchFamily="2" charset="-122"/>
                <a:ea typeface="宋体" panose="02000000000000000000" pitchFamily="2" charset="-122"/>
              </a:rPr>
              <a:t>Life satisfaction: 2,582</a:t>
            </a:r>
            <a:endParaRPr lang="en-US" altLang="zh-CN" sz="3200" dirty="0">
              <a:solidFill>
                <a:srgbClr val="FFCC00"/>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293319" name="矩形 1293318"/>
          <p:cNvSpPr>
            <a:spLocks noChangeArrowheads="1"/>
          </p:cNvSpPr>
          <p:nvPr/>
        </p:nvSpPr>
        <p:spPr bwMode="auto">
          <a:xfrm>
            <a:off x="3429000" y="4191000"/>
            <a:ext cx="2514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pPr>
            <a:r>
              <a:rPr lang="en-US" altLang="zh-CN" sz="3600" dirty="0">
                <a:solidFill>
                  <a:schemeClr val="bg1"/>
                </a:solidFill>
                <a:latin typeface="方正黑体_GBK" panose="02000000000000000000" pitchFamily="2" charset="-122"/>
                <a:ea typeface="宋体" panose="02000000000000000000" pitchFamily="2" charset="-122"/>
              </a:rPr>
              <a:t>Ratio: 21/</a:t>
            </a:r>
            <a:r>
              <a:rPr lang="en-US" altLang="zh-CN" sz="3600" dirty="0">
                <a:solidFill>
                  <a:srgbClr val="FFCC00"/>
                </a:solidFill>
                <a:latin typeface="方正黑体_GBK" panose="02000000000000000000" pitchFamily="2" charset="-122"/>
                <a:ea typeface="宋体" panose="02000000000000000000" pitchFamily="2" charset="-122"/>
              </a:rPr>
              <a:t>1</a:t>
            </a:r>
            <a:endParaRPr lang="en-US" altLang="zh-CN" sz="3600" dirty="0">
              <a:solidFill>
                <a:srgbClr val="FFCC00"/>
              </a:solidFill>
              <a:latin typeface="方正黑体_GBK"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93316">
                                            <p:txEl>
                                              <p:pRg st="0" end="0"/>
                                            </p:txEl>
                                          </p:spTgt>
                                        </p:tgtEl>
                                        <p:attrNameLst>
                                          <p:attrName>style.visibility</p:attrName>
                                        </p:attrNameLst>
                                      </p:cBhvr>
                                      <p:to>
                                        <p:strVal val="visible"/>
                                      </p:to>
                                    </p:set>
                                    <p:animEffect transition="in" filter="fade">
                                      <p:cBhvr>
                                        <p:cTn id="7" dur="1000"/>
                                        <p:tgtEl>
                                          <p:spTgt spid="1293316">
                                            <p:txEl>
                                              <p:pRg st="0" end="0"/>
                                            </p:txEl>
                                          </p:spTgt>
                                        </p:tgtEl>
                                      </p:cBhvr>
                                    </p:animEffect>
                                    <p:anim calcmode="lin" valueType="num">
                                      <p:cBhvr>
                                        <p:cTn id="8" dur="1000" fill="hold"/>
                                        <p:tgtEl>
                                          <p:spTgt spid="12933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933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93316">
                                            <p:txEl>
                                              <p:pRg st="1" end="1"/>
                                            </p:txEl>
                                          </p:spTgt>
                                        </p:tgtEl>
                                        <p:attrNameLst>
                                          <p:attrName>style.visibility</p:attrName>
                                        </p:attrNameLst>
                                      </p:cBhvr>
                                      <p:to>
                                        <p:strVal val="visible"/>
                                      </p:to>
                                    </p:set>
                                    <p:animEffect transition="in" filter="fade">
                                      <p:cBhvr>
                                        <p:cTn id="14" dur="1000"/>
                                        <p:tgtEl>
                                          <p:spTgt spid="1293316">
                                            <p:txEl>
                                              <p:pRg st="1" end="1"/>
                                            </p:txEl>
                                          </p:spTgt>
                                        </p:tgtEl>
                                      </p:cBhvr>
                                    </p:animEffect>
                                    <p:anim calcmode="lin" valueType="num">
                                      <p:cBhvr>
                                        <p:cTn id="15" dur="1000" fill="hold"/>
                                        <p:tgtEl>
                                          <p:spTgt spid="129331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9331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93316">
                                            <p:txEl>
                                              <p:pRg st="2" end="2"/>
                                            </p:txEl>
                                          </p:spTgt>
                                        </p:tgtEl>
                                        <p:attrNameLst>
                                          <p:attrName>style.visibility</p:attrName>
                                        </p:attrNameLst>
                                      </p:cBhvr>
                                      <p:to>
                                        <p:strVal val="visible"/>
                                      </p:to>
                                    </p:set>
                                    <p:animEffect transition="in" filter="fade">
                                      <p:cBhvr>
                                        <p:cTn id="21" dur="1000"/>
                                        <p:tgtEl>
                                          <p:spTgt spid="1293316">
                                            <p:txEl>
                                              <p:pRg st="2" end="2"/>
                                            </p:txEl>
                                          </p:spTgt>
                                        </p:tgtEl>
                                      </p:cBhvr>
                                    </p:animEffect>
                                    <p:anim calcmode="lin" valueType="num">
                                      <p:cBhvr>
                                        <p:cTn id="22" dur="1000" fill="hold"/>
                                        <p:tgtEl>
                                          <p:spTgt spid="129331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933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93318">
                                            <p:txEl>
                                              <p:pRg st="0" end="0"/>
                                            </p:txEl>
                                          </p:spTgt>
                                        </p:tgtEl>
                                        <p:attrNameLst>
                                          <p:attrName>style.visibility</p:attrName>
                                        </p:attrNameLst>
                                      </p:cBhvr>
                                      <p:to>
                                        <p:strVal val="visible"/>
                                      </p:to>
                                    </p:set>
                                    <p:animEffect transition="in" filter="fade">
                                      <p:cBhvr>
                                        <p:cTn id="28" dur="1000"/>
                                        <p:tgtEl>
                                          <p:spTgt spid="1293318">
                                            <p:txEl>
                                              <p:pRg st="0" end="0"/>
                                            </p:txEl>
                                          </p:spTgt>
                                        </p:tgtEl>
                                      </p:cBhvr>
                                    </p:animEffect>
                                    <p:anim calcmode="lin" valueType="num">
                                      <p:cBhvr>
                                        <p:cTn id="29" dur="1000" fill="hold"/>
                                        <p:tgtEl>
                                          <p:spTgt spid="1293318">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2933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93318">
                                            <p:txEl>
                                              <p:pRg st="1" end="1"/>
                                            </p:txEl>
                                          </p:spTgt>
                                        </p:tgtEl>
                                        <p:attrNameLst>
                                          <p:attrName>style.visibility</p:attrName>
                                        </p:attrNameLst>
                                      </p:cBhvr>
                                      <p:to>
                                        <p:strVal val="visible"/>
                                      </p:to>
                                    </p:set>
                                    <p:animEffect transition="in" filter="fade">
                                      <p:cBhvr>
                                        <p:cTn id="35" dur="1000"/>
                                        <p:tgtEl>
                                          <p:spTgt spid="1293318">
                                            <p:txEl>
                                              <p:pRg st="1" end="1"/>
                                            </p:txEl>
                                          </p:spTgt>
                                        </p:tgtEl>
                                      </p:cBhvr>
                                    </p:animEffect>
                                    <p:anim calcmode="lin" valueType="num">
                                      <p:cBhvr>
                                        <p:cTn id="36" dur="1000" fill="hold"/>
                                        <p:tgtEl>
                                          <p:spTgt spid="1293318">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2933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93318">
                                            <p:txEl>
                                              <p:pRg st="2" end="2"/>
                                            </p:txEl>
                                          </p:spTgt>
                                        </p:tgtEl>
                                        <p:attrNameLst>
                                          <p:attrName>style.visibility</p:attrName>
                                        </p:attrNameLst>
                                      </p:cBhvr>
                                      <p:to>
                                        <p:strVal val="visible"/>
                                      </p:to>
                                    </p:set>
                                    <p:animEffect transition="in" filter="fade">
                                      <p:cBhvr>
                                        <p:cTn id="42" dur="1000"/>
                                        <p:tgtEl>
                                          <p:spTgt spid="1293318">
                                            <p:txEl>
                                              <p:pRg st="2" end="2"/>
                                            </p:txEl>
                                          </p:spTgt>
                                        </p:tgtEl>
                                      </p:cBhvr>
                                    </p:animEffect>
                                    <p:anim calcmode="lin" valueType="num">
                                      <p:cBhvr>
                                        <p:cTn id="43" dur="1000" fill="hold"/>
                                        <p:tgtEl>
                                          <p:spTgt spid="1293318">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12933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93319">
                                            <p:txEl>
                                              <p:pRg st="0" end="0"/>
                                            </p:txEl>
                                          </p:spTgt>
                                        </p:tgtEl>
                                        <p:attrNameLst>
                                          <p:attrName>style.visibility</p:attrName>
                                        </p:attrNameLst>
                                      </p:cBhvr>
                                      <p:to>
                                        <p:strVal val="visible"/>
                                      </p:to>
                                    </p:set>
                                    <p:animEffect transition="in" filter="fade">
                                      <p:cBhvr>
                                        <p:cTn id="49" dur="1000"/>
                                        <p:tgtEl>
                                          <p:spTgt spid="1293319">
                                            <p:txEl>
                                              <p:pRg st="0" end="0"/>
                                            </p:txEl>
                                          </p:spTgt>
                                        </p:tgtEl>
                                      </p:cBhvr>
                                    </p:animEffect>
                                    <p:anim calcmode="lin" valueType="num">
                                      <p:cBhvr>
                                        <p:cTn id="50" dur="1000" fill="hold"/>
                                        <p:tgtEl>
                                          <p:spTgt spid="1293319">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29331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矩形 1294337"/>
          <p:cNvSpPr>
            <a:spLocks noChangeArrowheads="1"/>
          </p:cNvSpPr>
          <p:nvPr/>
        </p:nvSpPr>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400" dirty="0">
                <a:solidFill>
                  <a:schemeClr val="bg1"/>
                </a:solidFill>
                <a:latin typeface="方正黑体_GBK" panose="02000000000000000000" pitchFamily="2" charset="-122"/>
                <a:ea typeface="宋体" panose="02000000000000000000" pitchFamily="2" charset="-122"/>
              </a:rPr>
              <a:t>Focusing on What Doesn’t Work</a:t>
            </a:r>
            <a:endParaRPr lang="en-US" altLang="zh-CN" sz="44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294339" name="矩形 1294338"/>
          <p:cNvSpPr>
            <a:spLocks noChangeArrowheads="1"/>
          </p:cNvSpPr>
          <p:nvPr/>
        </p:nvSpPr>
        <p:spPr bwMode="auto">
          <a:xfrm>
            <a:off x="0" y="1371600"/>
            <a:ext cx="9144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200" dirty="0">
                <a:solidFill>
                  <a:srgbClr val="FFCC00"/>
                </a:solidFill>
                <a:latin typeface="方正黑体_GBK" panose="02000000000000000000" pitchFamily="2" charset="-122"/>
                <a:ea typeface="宋体" panose="02000000000000000000" pitchFamily="2" charset="-122"/>
              </a:rPr>
              <a:t>“The science of psychology has been far more successful on the negative than on the positive side; it has revealed to us much about man’s shortcomings, his illnesses, his sins, but little about his potentialities, his virtues, his achievable aspirations, or his psychological height.  It is as if psychology had voluntarily restricted itself to only half its rightful jurisdiction, and that the darker, meaner half.”</a:t>
            </a:r>
            <a:br>
              <a:rPr lang="en-US" altLang="zh-CN" dirty="0">
                <a:solidFill>
                  <a:srgbClr val="FFCC00"/>
                </a:solidFill>
                <a:latin typeface="方正黑体_GBK" panose="02000000000000000000" pitchFamily="2" charset="-122"/>
                <a:ea typeface="宋体" panose="02000000000000000000" pitchFamily="2" charset="-122"/>
              </a:rPr>
            </a:br>
            <a:r>
              <a:rPr lang="en-US" altLang="zh-CN" sz="2800" dirty="0">
                <a:solidFill>
                  <a:srgbClr val="FFCC00"/>
                </a:solidFill>
                <a:latin typeface="方正黑体_GBK" panose="02000000000000000000" pitchFamily="2" charset="-122"/>
                <a:ea typeface="宋体" panose="02000000000000000000" pitchFamily="2" charset="-122"/>
              </a:rPr>
              <a:t>						     Abraham Maslow</a:t>
            </a:r>
            <a:endParaRPr lang="en-US" altLang="zh-CN" sz="2800" dirty="0">
              <a:solidFill>
                <a:srgbClr val="FFCC00"/>
              </a:solidFill>
              <a:latin typeface="方正黑体_GBK"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4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43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842" name="矩形 1315841"/>
          <p:cNvSpPr>
            <a:spLocks noChangeArrowheads="1"/>
          </p:cNvSpPr>
          <p:nvPr/>
        </p:nvSpPr>
        <p:spPr bwMode="auto">
          <a:xfrm>
            <a:off x="8382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00000000000000000" pitchFamily="2" charset="-122"/>
              </a:rPr>
              <a:t>Psychology Needs Help</a:t>
            </a:r>
            <a:endParaRPr lang="en-US" altLang="zh-CN" sz="40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315843" name="矩形 1315842"/>
          <p:cNvSpPr>
            <a:spLocks noChangeArrowheads="1"/>
          </p:cNvSpPr>
          <p:nvPr/>
        </p:nvSpPr>
        <p:spPr bwMode="auto">
          <a:xfrm>
            <a:off x="76200" y="1143000"/>
            <a:ext cx="906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00000000000000000" pitchFamily="2" charset="-122"/>
              </a:rPr>
              <a:t>21/1 ratio is unhealthy</a:t>
            </a:r>
            <a:r>
              <a:rPr lang="en-US" altLang="zh-CN" sz="3500" dirty="0">
                <a:solidFill>
                  <a:schemeClr val="bg1"/>
                </a:solidFill>
                <a:latin typeface="方正黑体_GBK" panose="02000000000000000000" pitchFamily="2" charset="-122"/>
                <a:ea typeface="宋体" panose="02000000000000000000" pitchFamily="2" charset="-122"/>
                <a:cs typeface="Arial" panose="02080604020202020204" pitchFamily="34" charset="0"/>
              </a:rPr>
              <a:t>…</a:t>
            </a:r>
            <a:endParaRPr lang="en-US" altLang="zh-CN" sz="3500" dirty="0">
              <a:solidFill>
                <a:schemeClr val="bg1"/>
              </a:solidFill>
              <a:latin typeface="方正黑体_GBK" panose="02000000000000000000" pitchFamily="2" charset="-122"/>
              <a:ea typeface="宋体" panose="02000000000000000000" pitchFamily="2" charset="-122"/>
            </a:endParaRPr>
          </a:p>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00000000000000000" pitchFamily="2" charset="-122"/>
                <a:cs typeface="Arial" panose="02080604020202020204" pitchFamily="34" charset="0"/>
              </a:rPr>
              <a:t>…</a:t>
            </a:r>
            <a:r>
              <a:rPr lang="en-US" altLang="zh-CN" sz="3500" dirty="0">
                <a:solidFill>
                  <a:schemeClr val="bg1"/>
                </a:solidFill>
                <a:latin typeface="方正黑体_GBK" panose="02000000000000000000" pitchFamily="2" charset="-122"/>
                <a:ea typeface="宋体" panose="02000000000000000000" pitchFamily="2" charset="-122"/>
              </a:rPr>
              <a:t> but it reflects reality</a:t>
            </a:r>
            <a:endParaRPr lang="en-US" altLang="zh-CN" sz="3500" dirty="0">
              <a:solidFill>
                <a:schemeClr val="bg1"/>
              </a:solidFill>
              <a:latin typeface="方正黑体_GBK" panose="02000000000000000000" pitchFamily="2" charset="-122"/>
              <a:ea typeface="宋体" panose="02000000000000000000" pitchFamily="2" charset="-122"/>
            </a:endParaRPr>
          </a:p>
          <a:p>
            <a:pPr lvl="1" eaLnBrk="0" hangingPunct="0">
              <a:spcBef>
                <a:spcPct val="20000"/>
              </a:spcBef>
              <a:buFontTx/>
              <a:buChar char="–"/>
            </a:pPr>
            <a:r>
              <a:rPr lang="en-US" altLang="zh-CN" sz="3100" dirty="0">
                <a:solidFill>
                  <a:schemeClr val="bg1"/>
                </a:solidFill>
                <a:latin typeface="方正黑体_GBK" panose="02000000000000000000" pitchFamily="2" charset="-122"/>
                <a:ea typeface="宋体" panose="02000000000000000000" pitchFamily="2" charset="-122"/>
              </a:rPr>
              <a:t> depression 10 times higher today than 1960</a:t>
            </a:r>
            <a:endParaRPr lang="en-US" altLang="zh-CN" sz="3100" dirty="0">
              <a:solidFill>
                <a:schemeClr val="bg1"/>
              </a:solidFill>
              <a:latin typeface="方正黑体_GBK" panose="02000000000000000000" pitchFamily="2" charset="-122"/>
              <a:ea typeface="宋体" panose="02000000000000000000" pitchFamily="2" charset="-122"/>
            </a:endParaRPr>
          </a:p>
          <a:p>
            <a:pPr lvl="1" eaLnBrk="0" hangingPunct="0">
              <a:spcBef>
                <a:spcPct val="20000"/>
              </a:spcBef>
              <a:buFontTx/>
              <a:buChar char="–"/>
            </a:pPr>
            <a:r>
              <a:rPr lang="en-US" altLang="zh-CN" sz="3100" dirty="0">
                <a:solidFill>
                  <a:schemeClr val="bg1"/>
                </a:solidFill>
                <a:latin typeface="方正黑体_GBK" panose="02000000000000000000" pitchFamily="2" charset="-122"/>
                <a:ea typeface="宋体" panose="02000000000000000000" pitchFamily="2" charset="-122"/>
              </a:rPr>
              <a:t> mean age for depression today is 14.5 (compared to 29.5 in 1960)</a:t>
            </a:r>
            <a:endParaRPr lang="en-US" altLang="zh-CN" sz="31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315842"/>
                                        </p:tgtEl>
                                        <p:attrNameLst>
                                          <p:attrName>style.visibility</p:attrName>
                                        </p:attrNameLst>
                                      </p:cBhvr>
                                      <p:to>
                                        <p:strVal val="visible"/>
                                      </p:to>
                                    </p:set>
                                    <p:anim calcmode="lin" valueType="num">
                                      <p:cBhvr>
                                        <p:cTn id="7" dur="1000" fill="hold"/>
                                        <p:tgtEl>
                                          <p:spTgt spid="1315842"/>
                                        </p:tgtEl>
                                        <p:attrNameLst>
                                          <p:attrName>ppt_x</p:attrName>
                                        </p:attrNameLst>
                                      </p:cBhvr>
                                      <p:tavLst>
                                        <p:tav tm="0">
                                          <p:val>
                                            <p:strVal val="#ppt_x-.2"/>
                                          </p:val>
                                        </p:tav>
                                        <p:tav tm="100000">
                                          <p:val>
                                            <p:strVal val="#ppt_x"/>
                                          </p:val>
                                        </p:tav>
                                      </p:tavLst>
                                    </p:anim>
                                    <p:anim calcmode="lin" valueType="num">
                                      <p:cBhvr>
                                        <p:cTn id="8" dur="1000" fill="hold"/>
                                        <p:tgtEl>
                                          <p:spTgt spid="131584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1584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15843">
                                            <p:txEl>
                                              <p:pRg st="0" end="0"/>
                                            </p:txEl>
                                          </p:spTgt>
                                        </p:tgtEl>
                                        <p:attrNameLst>
                                          <p:attrName>style.visibility</p:attrName>
                                        </p:attrNameLst>
                                      </p:cBhvr>
                                      <p:to>
                                        <p:strVal val="visible"/>
                                      </p:to>
                                    </p:set>
                                    <p:animEffect transition="in" filter="fade">
                                      <p:cBhvr>
                                        <p:cTn id="14" dur="1000"/>
                                        <p:tgtEl>
                                          <p:spTgt spid="1315843">
                                            <p:txEl>
                                              <p:pRg st="0" end="0"/>
                                            </p:txEl>
                                          </p:spTgt>
                                        </p:tgtEl>
                                      </p:cBhvr>
                                    </p:animEffect>
                                    <p:anim calcmode="lin" valueType="num">
                                      <p:cBhvr>
                                        <p:cTn id="15" dur="1000" fill="hold"/>
                                        <p:tgtEl>
                                          <p:spTgt spid="131584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315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15843">
                                            <p:txEl>
                                              <p:pRg st="1" end="1"/>
                                            </p:txEl>
                                          </p:spTgt>
                                        </p:tgtEl>
                                        <p:attrNameLst>
                                          <p:attrName>style.visibility</p:attrName>
                                        </p:attrNameLst>
                                      </p:cBhvr>
                                      <p:to>
                                        <p:strVal val="visible"/>
                                      </p:to>
                                    </p:set>
                                    <p:animEffect transition="in" filter="fade">
                                      <p:cBhvr>
                                        <p:cTn id="21" dur="1000"/>
                                        <p:tgtEl>
                                          <p:spTgt spid="1315843">
                                            <p:txEl>
                                              <p:pRg st="1" end="1"/>
                                            </p:txEl>
                                          </p:spTgt>
                                        </p:tgtEl>
                                      </p:cBhvr>
                                    </p:animEffect>
                                    <p:anim calcmode="lin" valueType="num">
                                      <p:cBhvr>
                                        <p:cTn id="22" dur="1000" fill="hold"/>
                                        <p:tgtEl>
                                          <p:spTgt spid="131584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158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15843">
                                            <p:txEl>
                                              <p:pRg st="2" end="2"/>
                                            </p:txEl>
                                          </p:spTgt>
                                        </p:tgtEl>
                                        <p:attrNameLst>
                                          <p:attrName>style.visibility</p:attrName>
                                        </p:attrNameLst>
                                      </p:cBhvr>
                                      <p:to>
                                        <p:strVal val="visible"/>
                                      </p:to>
                                    </p:set>
                                    <p:animEffect transition="in" filter="fade">
                                      <p:cBhvr>
                                        <p:cTn id="28" dur="1000"/>
                                        <p:tgtEl>
                                          <p:spTgt spid="1315843">
                                            <p:txEl>
                                              <p:pRg st="2" end="2"/>
                                            </p:txEl>
                                          </p:spTgt>
                                        </p:tgtEl>
                                      </p:cBhvr>
                                    </p:animEffect>
                                    <p:anim calcmode="lin" valueType="num">
                                      <p:cBhvr>
                                        <p:cTn id="29" dur="1000" fill="hold"/>
                                        <p:tgtEl>
                                          <p:spTgt spid="131584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3158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15843">
                                            <p:txEl>
                                              <p:pRg st="3" end="3"/>
                                            </p:txEl>
                                          </p:spTgt>
                                        </p:tgtEl>
                                        <p:attrNameLst>
                                          <p:attrName>style.visibility</p:attrName>
                                        </p:attrNameLst>
                                      </p:cBhvr>
                                      <p:to>
                                        <p:strVal val="visible"/>
                                      </p:to>
                                    </p:set>
                                    <p:animEffect transition="in" filter="fade">
                                      <p:cBhvr>
                                        <p:cTn id="35" dur="1000"/>
                                        <p:tgtEl>
                                          <p:spTgt spid="1315843">
                                            <p:txEl>
                                              <p:pRg st="3" end="3"/>
                                            </p:txEl>
                                          </p:spTgt>
                                        </p:tgtEl>
                                      </p:cBhvr>
                                    </p:animEffect>
                                    <p:anim calcmode="lin" valueType="num">
                                      <p:cBhvr>
                                        <p:cTn id="36" dur="1000" fill="hold"/>
                                        <p:tgtEl>
                                          <p:spTgt spid="131584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3158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584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7" name="图片 1274881"/>
          <p:cNvPicPr>
            <a:picLocks noChangeAspect="1" noChangeArrowheads="1"/>
          </p:cNvPicPr>
          <p:nvPr/>
        </p:nvPicPr>
        <p:blipFill>
          <a:blip r:embed="rId1">
            <a:extLst>
              <a:ext uri="{28A0092B-C50C-407E-A947-70E740481C1C}">
                <a14:useLocalDpi xmlns:a14="http://schemas.microsoft.com/office/drawing/2010/main" val="0"/>
              </a:ext>
            </a:extLst>
          </a:blip>
          <a:srcRect l="12189" t="16252" r="36568" b="30003"/>
          <a:stretch>
            <a:fillRect/>
          </a:stretch>
        </p:blipFill>
        <p:spPr bwMode="auto">
          <a:xfrm>
            <a:off x="0" y="-98425"/>
            <a:ext cx="9144000" cy="701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矩形 1316865"/>
          <p:cNvSpPr>
            <a:spLocks noChangeArrowheads="1"/>
          </p:cNvSpPr>
          <p:nvPr/>
        </p:nvSpPr>
        <p:spPr bwMode="auto">
          <a:xfrm>
            <a:off x="8382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00000000000000000" pitchFamily="2" charset="-122"/>
              </a:rPr>
              <a:t>Does Psychology Need Help?</a:t>
            </a:r>
            <a:endParaRPr lang="en-US" altLang="zh-CN" sz="40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316868" name="矩形 1316867"/>
          <p:cNvSpPr>
            <a:spLocks noChangeArrowheads="1"/>
          </p:cNvSpPr>
          <p:nvPr/>
        </p:nvSpPr>
        <p:spPr bwMode="auto">
          <a:xfrm>
            <a:off x="76200" y="990600"/>
            <a:ext cx="906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00000000000000000" pitchFamily="2" charset="-122"/>
              </a:rPr>
              <a:t>21/1 ratio of studies is unhealthy</a:t>
            </a:r>
            <a:r>
              <a:rPr lang="en-US" altLang="zh-CN" sz="3500" dirty="0">
                <a:solidFill>
                  <a:schemeClr val="bg1"/>
                </a:solidFill>
                <a:latin typeface="方正黑体_GBK" panose="02000000000000000000" pitchFamily="2" charset="-122"/>
                <a:ea typeface="宋体" panose="02000000000000000000" pitchFamily="2" charset="-122"/>
                <a:cs typeface="Arial" panose="02080604020202020204" pitchFamily="34" charset="0"/>
              </a:rPr>
              <a:t>…</a:t>
            </a:r>
            <a:endParaRPr lang="en-US" altLang="zh-CN" sz="3500" dirty="0">
              <a:solidFill>
                <a:schemeClr val="bg1"/>
              </a:solidFill>
              <a:latin typeface="方正黑体_GBK" panose="02000000000000000000" pitchFamily="2" charset="-122"/>
              <a:ea typeface="宋体" panose="02000000000000000000" pitchFamily="2" charset="-122"/>
            </a:endParaRPr>
          </a:p>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00000000000000000" pitchFamily="2" charset="-122"/>
                <a:cs typeface="Arial" panose="02080604020202020204" pitchFamily="34" charset="0"/>
              </a:rPr>
              <a:t>…</a:t>
            </a:r>
            <a:r>
              <a:rPr lang="en-US" altLang="zh-CN" sz="3500" dirty="0">
                <a:solidFill>
                  <a:schemeClr val="bg1"/>
                </a:solidFill>
                <a:latin typeface="方正黑体_GBK" panose="02000000000000000000" pitchFamily="2" charset="-122"/>
                <a:ea typeface="宋体" panose="02000000000000000000" pitchFamily="2" charset="-122"/>
              </a:rPr>
              <a:t> but it reflects reality</a:t>
            </a:r>
            <a:endParaRPr lang="en-US" altLang="zh-CN" sz="3500" dirty="0">
              <a:solidFill>
                <a:schemeClr val="bg1"/>
              </a:solidFill>
              <a:latin typeface="方正黑体_GBK" panose="02000000000000000000" pitchFamily="2" charset="-122"/>
              <a:ea typeface="宋体" panose="02000000000000000000" pitchFamily="2" charset="-122"/>
            </a:endParaRPr>
          </a:p>
          <a:p>
            <a:pPr lvl="1" eaLnBrk="0" hangingPunct="0">
              <a:spcBef>
                <a:spcPct val="20000"/>
              </a:spcBef>
              <a:buFontTx/>
              <a:buChar char="–"/>
            </a:pPr>
            <a:r>
              <a:rPr lang="en-US" altLang="zh-CN" sz="3000" dirty="0">
                <a:solidFill>
                  <a:schemeClr val="bg1"/>
                </a:solidFill>
                <a:latin typeface="方正黑体_GBK" panose="02000000000000000000" pitchFamily="2" charset="-122"/>
                <a:ea typeface="宋体" panose="02000000000000000000" pitchFamily="2" charset="-122"/>
              </a:rPr>
              <a:t>depression 10 times higher today than 1960</a:t>
            </a:r>
            <a:endParaRPr lang="en-US" altLang="zh-CN" sz="3000" dirty="0">
              <a:solidFill>
                <a:schemeClr val="bg1"/>
              </a:solidFill>
              <a:latin typeface="方正黑体_GBK" panose="02000000000000000000" pitchFamily="2" charset="-122"/>
              <a:ea typeface="宋体" panose="02000000000000000000" pitchFamily="2" charset="-122"/>
            </a:endParaRPr>
          </a:p>
          <a:p>
            <a:pPr lvl="1" eaLnBrk="0" hangingPunct="0">
              <a:spcBef>
                <a:spcPct val="20000"/>
              </a:spcBef>
              <a:buFontTx/>
              <a:buChar char="–"/>
            </a:pPr>
            <a:r>
              <a:rPr lang="en-US" altLang="zh-CN" sz="3000" dirty="0">
                <a:solidFill>
                  <a:schemeClr val="bg1"/>
                </a:solidFill>
                <a:latin typeface="方正黑体_GBK" panose="02000000000000000000" pitchFamily="2" charset="-122"/>
                <a:ea typeface="宋体" panose="02000000000000000000" pitchFamily="2" charset="-122"/>
              </a:rPr>
              <a:t>mean age for depression today is 14.5 (compared to 29.5 in 1960)</a:t>
            </a:r>
            <a:endParaRPr lang="en-US" altLang="zh-CN" sz="3000" dirty="0">
              <a:solidFill>
                <a:schemeClr val="bg1"/>
              </a:solidFill>
              <a:latin typeface="方正黑体_GBK" panose="02000000000000000000" pitchFamily="2" charset="-122"/>
              <a:ea typeface="宋体" panose="02000000000000000000" pitchFamily="2" charset="-122"/>
            </a:endParaRPr>
          </a:p>
          <a:p>
            <a:pPr lvl="1" eaLnBrk="0" hangingPunct="0">
              <a:spcBef>
                <a:spcPct val="20000"/>
              </a:spcBef>
              <a:buFontTx/>
              <a:buChar char="–"/>
            </a:pPr>
            <a:r>
              <a:rPr lang="en-US" altLang="zh-CN" sz="3000" dirty="0">
                <a:solidFill>
                  <a:schemeClr val="bg1"/>
                </a:solidFill>
                <a:latin typeface="方正黑体_GBK" panose="02000000000000000000" pitchFamily="2" charset="-122"/>
                <a:ea typeface="宋体" panose="02000000000000000000" pitchFamily="2" charset="-122"/>
              </a:rPr>
              <a:t>mental health crisis on campuses nationwide (</a:t>
            </a:r>
            <a:r>
              <a:rPr lang="en-US" altLang="zh-CN" sz="3000" dirty="0" err="1">
                <a:solidFill>
                  <a:schemeClr val="bg1"/>
                </a:solidFill>
                <a:latin typeface="方正黑体_GBK" panose="02000000000000000000" pitchFamily="2" charset="-122"/>
                <a:ea typeface="宋体" panose="02000000000000000000" pitchFamily="2" charset="-122"/>
              </a:rPr>
              <a:t>Kadison</a:t>
            </a:r>
            <a:r>
              <a:rPr lang="en-US" altLang="zh-CN" sz="3000" dirty="0">
                <a:solidFill>
                  <a:schemeClr val="bg1"/>
                </a:solidFill>
                <a:latin typeface="方正黑体_GBK" panose="02000000000000000000" pitchFamily="2" charset="-122"/>
                <a:ea typeface="宋体" panose="02000000000000000000" pitchFamily="2" charset="-122"/>
              </a:rPr>
              <a:t>, 2005)</a:t>
            </a:r>
            <a:endParaRPr lang="en-US" altLang="zh-CN" sz="3000" dirty="0">
              <a:solidFill>
                <a:schemeClr val="bg1"/>
              </a:solidFill>
              <a:latin typeface="方正黑体_GBK" panose="02000000000000000000" pitchFamily="2" charset="-122"/>
              <a:ea typeface="宋体" panose="02000000000000000000" pitchFamily="2" charset="-122"/>
            </a:endParaRPr>
          </a:p>
          <a:p>
            <a:pPr lvl="1" eaLnBrk="0" hangingPunct="0">
              <a:spcBef>
                <a:spcPct val="20000"/>
              </a:spcBef>
              <a:buFontTx/>
              <a:buChar char="–"/>
            </a:pPr>
            <a:r>
              <a:rPr lang="en-US" altLang="zh-CN" sz="3000" dirty="0">
                <a:solidFill>
                  <a:schemeClr val="bg1"/>
                </a:solidFill>
                <a:latin typeface="方正黑体_GBK" panose="02000000000000000000" pitchFamily="2" charset="-122"/>
                <a:ea typeface="宋体" panose="02000000000000000000" pitchFamily="2" charset="-122"/>
              </a:rPr>
              <a:t>worldwide mental health epidemic</a:t>
            </a:r>
            <a:endParaRPr lang="en-US" altLang="zh-CN" sz="30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16868">
                                            <p:txEl>
                                              <p:pRg st="4" end="4"/>
                                            </p:txEl>
                                          </p:spTgt>
                                        </p:tgtEl>
                                        <p:attrNameLst>
                                          <p:attrName>style.visibility</p:attrName>
                                        </p:attrNameLst>
                                      </p:cBhvr>
                                      <p:to>
                                        <p:strVal val="visible"/>
                                      </p:to>
                                    </p:set>
                                    <p:animEffect transition="in" filter="fade">
                                      <p:cBhvr>
                                        <p:cTn id="7" dur="1000"/>
                                        <p:tgtEl>
                                          <p:spTgt spid="1316868">
                                            <p:txEl>
                                              <p:pRg st="4" end="4"/>
                                            </p:txEl>
                                          </p:spTgt>
                                        </p:tgtEl>
                                      </p:cBhvr>
                                    </p:animEffect>
                                    <p:anim calcmode="lin" valueType="num">
                                      <p:cBhvr>
                                        <p:cTn id="8" dur="1000" fill="hold"/>
                                        <p:tgtEl>
                                          <p:spTgt spid="1316868">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131686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16868">
                                            <p:txEl>
                                              <p:pRg st="5" end="5"/>
                                            </p:txEl>
                                          </p:spTgt>
                                        </p:tgtEl>
                                        <p:attrNameLst>
                                          <p:attrName>style.visibility</p:attrName>
                                        </p:attrNameLst>
                                      </p:cBhvr>
                                      <p:to>
                                        <p:strVal val="visible"/>
                                      </p:to>
                                    </p:set>
                                    <p:animEffect transition="in" filter="fade">
                                      <p:cBhvr>
                                        <p:cTn id="14" dur="1000"/>
                                        <p:tgtEl>
                                          <p:spTgt spid="1316868">
                                            <p:txEl>
                                              <p:pRg st="5" end="5"/>
                                            </p:txEl>
                                          </p:spTgt>
                                        </p:tgtEl>
                                      </p:cBhvr>
                                    </p:animEffect>
                                    <p:anim calcmode="lin" valueType="num">
                                      <p:cBhvr>
                                        <p:cTn id="15" dur="1000" fill="hold"/>
                                        <p:tgtEl>
                                          <p:spTgt spid="1316868">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131686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3074" name="矩形 1283073"/>
          <p:cNvSpPr>
            <a:spLocks noChangeArrowheads="1"/>
          </p:cNvSpPr>
          <p:nvPr/>
        </p:nvSpPr>
        <p:spPr bwMode="auto">
          <a:xfrm>
            <a:off x="852488" y="41275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方正楷体_GBK" panose="02000000000000000000" pitchFamily="2" charset="-122"/>
                <a:ea typeface="方正楷体_GBK" panose="02000000000000000000" pitchFamily="2" charset="-122"/>
              </a:rPr>
              <a:t>内务工作</a:t>
            </a:r>
            <a:endParaRPr lang="en-US" altLang="zh-CN" sz="4000" dirty="0">
              <a:solidFill>
                <a:schemeClr val="bg1"/>
              </a:solidFill>
              <a:latin typeface="方正楷体_GBK" panose="02000000000000000000" pitchFamily="2" charset="-122"/>
              <a:ea typeface="方正楷体_GBK" panose="02000000000000000000" pitchFamily="2" charset="-122"/>
              <a:cs typeface="Arial" panose="02080604020202020204" pitchFamily="34" charset="0"/>
            </a:endParaRPr>
          </a:p>
        </p:txBody>
      </p:sp>
      <p:sp>
        <p:nvSpPr>
          <p:cNvPr id="1283075" name="矩形 1283074"/>
          <p:cNvSpPr>
            <a:spLocks noChangeArrowheads="1"/>
          </p:cNvSpPr>
          <p:nvPr/>
        </p:nvSpPr>
        <p:spPr bwMode="auto">
          <a:xfrm>
            <a:off x="742991" y="1371600"/>
            <a:ext cx="765801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zh-CN" altLang="en-US" sz="3500" dirty="0">
                <a:solidFill>
                  <a:schemeClr val="bg1"/>
                </a:solidFill>
                <a:latin typeface="方正书宋_GBK" panose="02000000000000000000" pitchFamily="2" charset="-122"/>
                <a:ea typeface="方正书宋_GBK" panose="02000000000000000000" pitchFamily="2" charset="-122"/>
              </a:rPr>
              <a:t>反馈和提问</a:t>
            </a:r>
            <a:endParaRPr lang="zh-CN" altLang="en-US" sz="3500" dirty="0">
              <a:solidFill>
                <a:schemeClr val="bg1"/>
              </a:solidFill>
              <a:latin typeface="方正书宋_GBK" panose="02000000000000000000" pitchFamily="2" charset="-122"/>
              <a:ea typeface="方正书宋_GBK" panose="02000000000000000000" pitchFamily="2" charset="-122"/>
            </a:endParaRPr>
          </a:p>
          <a:p>
            <a:pPr eaLnBrk="0" hangingPunct="0">
              <a:spcBef>
                <a:spcPct val="20000"/>
              </a:spcBef>
              <a:buFontTx/>
              <a:buChar char="•"/>
            </a:pPr>
            <a:r>
              <a:rPr lang="zh-CN" altLang="en-US" sz="3500" dirty="0">
                <a:solidFill>
                  <a:schemeClr val="bg1"/>
                </a:solidFill>
                <a:latin typeface="方正书宋_GBK" panose="02000000000000000000" pitchFamily="2" charset="-122"/>
                <a:ea typeface="方正书宋_GBK" panose="02000000000000000000" pitchFamily="2" charset="-122"/>
              </a:rPr>
              <a:t>紧急情况下</a:t>
            </a:r>
            <a:r>
              <a:rPr lang="en-US" altLang="zh-CN" sz="3500" dirty="0">
                <a:solidFill>
                  <a:schemeClr val="bg1"/>
                </a:solidFill>
                <a:latin typeface="方正书宋_GBK" panose="02000000000000000000" pitchFamily="2" charset="-122"/>
                <a:ea typeface="方正书宋_GBK" panose="02000000000000000000" pitchFamily="2" charset="-122"/>
                <a:cs typeface="Arial" panose="02080604020202020204" pitchFamily="34" charset="0"/>
              </a:rPr>
              <a:t>…</a:t>
            </a:r>
            <a:endParaRPr lang="en-US" altLang="zh-CN" sz="3500" dirty="0">
              <a:solidFill>
                <a:schemeClr val="bg1"/>
              </a:solidFill>
              <a:latin typeface="方正书宋_GBK" panose="02000000000000000000" pitchFamily="2" charset="-122"/>
              <a:ea typeface="方正书宋_GBK" panose="02000000000000000000" pitchFamily="2" charset="-122"/>
            </a:endParaRPr>
          </a:p>
          <a:p>
            <a:pPr eaLnBrk="0" hangingPunct="0">
              <a:spcBef>
                <a:spcPct val="20000"/>
              </a:spcBef>
              <a:buFontTx/>
              <a:buChar char="•"/>
            </a:pPr>
            <a:r>
              <a:rPr lang="zh-CN" altLang="en-US" sz="3500" dirty="0">
                <a:solidFill>
                  <a:schemeClr val="bg1"/>
                </a:solidFill>
                <a:latin typeface="方正书宋_GBK" panose="02000000000000000000" pitchFamily="2" charset="-122"/>
                <a:ea typeface="方正书宋_GBK" panose="02000000000000000000" pitchFamily="2" charset="-122"/>
              </a:rPr>
              <a:t>我们会有“练习时间”</a:t>
            </a:r>
            <a:endParaRPr lang="en-US" altLang="zh-CN" sz="3500" dirty="0">
              <a:solidFill>
                <a:schemeClr val="bg1"/>
              </a:solidFill>
              <a:latin typeface="方正书宋_GBK" panose="02000000000000000000" pitchFamily="2" charset="-122"/>
              <a:ea typeface="方正书宋_GBK" panose="02000000000000000000" pitchFamily="2" charset="-122"/>
            </a:endParaRPr>
          </a:p>
          <a:p>
            <a:pPr eaLnBrk="0" hangingPunct="0">
              <a:spcBef>
                <a:spcPct val="20000"/>
              </a:spcBef>
              <a:buFontTx/>
              <a:buChar char="•"/>
            </a:pPr>
            <a:r>
              <a:rPr lang="en-US" altLang="zh-CN" sz="3500" dirty="0">
                <a:solidFill>
                  <a:schemeClr val="bg1"/>
                </a:solidFill>
                <a:latin typeface="方正书宋_GBK" panose="02000000000000000000" pitchFamily="2" charset="-122"/>
                <a:ea typeface="方正书宋_GBK" panose="02000000000000000000" pitchFamily="2" charset="-122"/>
              </a:rPr>
              <a:t>PPT</a:t>
            </a:r>
            <a:r>
              <a:rPr lang="zh-CN" altLang="en-US" sz="3500" dirty="0">
                <a:solidFill>
                  <a:schemeClr val="bg1"/>
                </a:solidFill>
                <a:latin typeface="方正书宋_GBK" panose="02000000000000000000" pitchFamily="2" charset="-122"/>
                <a:ea typeface="方正书宋_GBK" panose="02000000000000000000" pitchFamily="2" charset="-122"/>
              </a:rPr>
              <a:t>和录像会上传到网上</a:t>
            </a:r>
            <a:endParaRPr lang="zh-CN" altLang="en-US" sz="3500" dirty="0">
              <a:solidFill>
                <a:schemeClr val="bg1"/>
              </a:solidFill>
              <a:latin typeface="方正书宋_GBK" panose="02000000000000000000" pitchFamily="2" charset="-122"/>
              <a:ea typeface="方正书宋_GBK" panose="02000000000000000000" pitchFamily="2" charset="-122"/>
            </a:endParaRPr>
          </a:p>
          <a:p>
            <a:pPr eaLnBrk="0" hangingPunct="0">
              <a:spcBef>
                <a:spcPct val="20000"/>
              </a:spcBef>
              <a:buFontTx/>
              <a:buChar char="•"/>
            </a:pPr>
            <a:r>
              <a:rPr lang="zh-CN" altLang="en-US" sz="3500" dirty="0">
                <a:solidFill>
                  <a:schemeClr val="bg1"/>
                </a:solidFill>
                <a:latin typeface="方正书宋_GBK" panose="02000000000000000000" pitchFamily="2" charset="-122"/>
                <a:ea typeface="方正书宋_GBK" panose="02000000000000000000" pitchFamily="2" charset="-122"/>
              </a:rPr>
              <a:t>主动做笔记</a:t>
            </a:r>
            <a:endParaRPr lang="zh-CN" altLang="en-US" sz="3500" dirty="0">
              <a:solidFill>
                <a:schemeClr val="bg1"/>
              </a:solidFill>
              <a:latin typeface="方正书宋_GBK" panose="02000000000000000000" pitchFamily="2" charset="-122"/>
              <a:ea typeface="方正书宋_GBK" panose="02000000000000000000" pitchFamily="2" charset="-122"/>
            </a:endParaRPr>
          </a:p>
          <a:p>
            <a:pPr eaLnBrk="0" hangingPunct="0">
              <a:spcBef>
                <a:spcPct val="20000"/>
              </a:spcBef>
              <a:buFontTx/>
              <a:buChar char="•"/>
            </a:pPr>
            <a:r>
              <a:rPr lang="zh-CN" altLang="en-US" sz="3500" dirty="0">
                <a:solidFill>
                  <a:schemeClr val="bg1"/>
                </a:solidFill>
                <a:latin typeface="方正书宋_GBK" panose="02000000000000000000" pitchFamily="2" charset="-122"/>
                <a:ea typeface="方正书宋_GBK" panose="02000000000000000000" pitchFamily="2" charset="-122"/>
              </a:rPr>
              <a:t>常规时间</a:t>
            </a:r>
            <a:endParaRPr lang="zh-CN" altLang="en-US" sz="3500" dirty="0">
              <a:solidFill>
                <a:schemeClr val="bg1"/>
              </a:solidFill>
              <a:latin typeface="方正书宋_GBK" panose="02000000000000000000" pitchFamily="2" charset="-122"/>
              <a:ea typeface="方正书宋_GBK"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283074"/>
                                        </p:tgtEl>
                                        <p:attrNameLst>
                                          <p:attrName>style.visibility</p:attrName>
                                        </p:attrNameLst>
                                      </p:cBhvr>
                                      <p:to>
                                        <p:strVal val="visible"/>
                                      </p:to>
                                    </p:set>
                                    <p:anim calcmode="lin" valueType="num">
                                      <p:cBhvr>
                                        <p:cTn id="7" dur="1000" fill="hold"/>
                                        <p:tgtEl>
                                          <p:spTgt spid="1283074"/>
                                        </p:tgtEl>
                                        <p:attrNameLst>
                                          <p:attrName>ppt_x</p:attrName>
                                        </p:attrNameLst>
                                      </p:cBhvr>
                                      <p:tavLst>
                                        <p:tav tm="0">
                                          <p:val>
                                            <p:strVal val="#ppt_x-.2"/>
                                          </p:val>
                                        </p:tav>
                                        <p:tav tm="100000">
                                          <p:val>
                                            <p:strVal val="#ppt_x"/>
                                          </p:val>
                                        </p:tav>
                                      </p:tavLst>
                                    </p:anim>
                                    <p:anim calcmode="lin" valueType="num">
                                      <p:cBhvr>
                                        <p:cTn id="8" dur="1000" fill="hold"/>
                                        <p:tgtEl>
                                          <p:spTgt spid="128307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8307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83075">
                                            <p:txEl>
                                              <p:charRg st="22" end="47"/>
                                            </p:txEl>
                                          </p:spTgt>
                                        </p:tgtEl>
                                        <p:attrNameLst>
                                          <p:attrName>style.visibility</p:attrName>
                                        </p:attrNameLst>
                                      </p:cBhvr>
                                      <p:to>
                                        <p:strVal val="visible"/>
                                      </p:to>
                                    </p:set>
                                    <p:animEffect transition="in" filter="fade">
                                      <p:cBhvr>
                                        <p:cTn id="14" dur="1000"/>
                                        <p:tgtEl>
                                          <p:spTgt spid="1283075">
                                            <p:txEl>
                                              <p:charRg st="22" end="47"/>
                                            </p:txEl>
                                          </p:spTgt>
                                        </p:tgtEl>
                                      </p:cBhvr>
                                    </p:animEffect>
                                    <p:anim calcmode="lin" valueType="num">
                                      <p:cBhvr>
                                        <p:cTn id="15" dur="1000" fill="hold"/>
                                        <p:tgtEl>
                                          <p:spTgt spid="1283075">
                                            <p:txEl>
                                              <p:charRg st="22" end="47"/>
                                            </p:txEl>
                                          </p:spTgt>
                                        </p:tgtEl>
                                        <p:attrNameLst>
                                          <p:attrName>ppt_x</p:attrName>
                                        </p:attrNameLst>
                                      </p:cBhvr>
                                      <p:tavLst>
                                        <p:tav tm="0">
                                          <p:val>
                                            <p:strVal val="#ppt_x"/>
                                          </p:val>
                                        </p:tav>
                                        <p:tav tm="100000">
                                          <p:val>
                                            <p:strVal val="#ppt_x"/>
                                          </p:val>
                                        </p:tav>
                                      </p:tavLst>
                                    </p:anim>
                                    <p:anim calcmode="lin" valueType="num">
                                      <p:cBhvr>
                                        <p:cTn id="16" dur="1000" fill="hold"/>
                                        <p:tgtEl>
                                          <p:spTgt spid="1283075">
                                            <p:txEl>
                                              <p:charRg st="22" end="47"/>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83075">
                                            <p:txEl>
                                              <p:charRg st="1" end="1"/>
                                            </p:txEl>
                                          </p:spTgt>
                                        </p:tgtEl>
                                        <p:attrNameLst>
                                          <p:attrName>style.visibility</p:attrName>
                                        </p:attrNameLst>
                                      </p:cBhvr>
                                      <p:to>
                                        <p:strVal val="visible"/>
                                      </p:to>
                                    </p:set>
                                    <p:animEffect transition="in" filter="fade">
                                      <p:cBhvr>
                                        <p:cTn id="21" dur="1000"/>
                                        <p:tgtEl>
                                          <p:spTgt spid="1283075">
                                            <p:txEl>
                                              <p:charRg st="1" end="1"/>
                                            </p:txEl>
                                          </p:spTgt>
                                        </p:tgtEl>
                                      </p:cBhvr>
                                    </p:animEffect>
                                    <p:anim calcmode="lin" valueType="num">
                                      <p:cBhvr>
                                        <p:cTn id="22" dur="1000" fill="hold"/>
                                        <p:tgtEl>
                                          <p:spTgt spid="1283075">
                                            <p:txEl>
                                              <p:char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283075">
                                            <p:txEl>
                                              <p:char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83075">
                                            <p:txEl>
                                              <p:charRg st="47" end="48"/>
                                            </p:txEl>
                                          </p:spTgt>
                                        </p:tgtEl>
                                        <p:attrNameLst>
                                          <p:attrName>style.visibility</p:attrName>
                                        </p:attrNameLst>
                                      </p:cBhvr>
                                      <p:to>
                                        <p:strVal val="visible"/>
                                      </p:to>
                                    </p:set>
                                    <p:animEffect transition="in" filter="fade">
                                      <p:cBhvr>
                                        <p:cTn id="28" dur="1000"/>
                                        <p:tgtEl>
                                          <p:spTgt spid="1283075">
                                            <p:txEl>
                                              <p:charRg st="47" end="48"/>
                                            </p:txEl>
                                          </p:spTgt>
                                        </p:tgtEl>
                                      </p:cBhvr>
                                    </p:animEffect>
                                    <p:anim calcmode="lin" valueType="num">
                                      <p:cBhvr>
                                        <p:cTn id="29" dur="1000" fill="hold"/>
                                        <p:tgtEl>
                                          <p:spTgt spid="1283075">
                                            <p:txEl>
                                              <p:charRg st="47" end="48"/>
                                            </p:txEl>
                                          </p:spTgt>
                                        </p:tgtEl>
                                        <p:attrNameLst>
                                          <p:attrName>ppt_x</p:attrName>
                                        </p:attrNameLst>
                                      </p:cBhvr>
                                      <p:tavLst>
                                        <p:tav tm="0">
                                          <p:val>
                                            <p:strVal val="#ppt_x"/>
                                          </p:val>
                                        </p:tav>
                                        <p:tav tm="100000">
                                          <p:val>
                                            <p:strVal val="#ppt_x"/>
                                          </p:val>
                                        </p:tav>
                                      </p:tavLst>
                                    </p:anim>
                                    <p:anim calcmode="lin" valueType="num">
                                      <p:cBhvr>
                                        <p:cTn id="30" dur="1000" fill="hold"/>
                                        <p:tgtEl>
                                          <p:spTgt spid="1283075">
                                            <p:txEl>
                                              <p:charRg st="47" end="48"/>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83075">
                                            <p:txEl>
                                              <p:charRg st="48" end="48"/>
                                            </p:txEl>
                                          </p:spTgt>
                                        </p:tgtEl>
                                        <p:attrNameLst>
                                          <p:attrName>style.visibility</p:attrName>
                                        </p:attrNameLst>
                                      </p:cBhvr>
                                      <p:to>
                                        <p:strVal val="visible"/>
                                      </p:to>
                                    </p:set>
                                    <p:animEffect transition="in" filter="fade">
                                      <p:cBhvr>
                                        <p:cTn id="35" dur="1000"/>
                                        <p:tgtEl>
                                          <p:spTgt spid="1283075">
                                            <p:txEl>
                                              <p:charRg st="48" end="48"/>
                                            </p:txEl>
                                          </p:spTgt>
                                        </p:tgtEl>
                                      </p:cBhvr>
                                    </p:animEffect>
                                    <p:anim calcmode="lin" valueType="num">
                                      <p:cBhvr>
                                        <p:cTn id="36" dur="1000" fill="hold"/>
                                        <p:tgtEl>
                                          <p:spTgt spid="1283075">
                                            <p:txEl>
                                              <p:charRg st="48" end="48"/>
                                            </p:txEl>
                                          </p:spTgt>
                                        </p:tgtEl>
                                        <p:attrNameLst>
                                          <p:attrName>ppt_x</p:attrName>
                                        </p:attrNameLst>
                                      </p:cBhvr>
                                      <p:tavLst>
                                        <p:tav tm="0">
                                          <p:val>
                                            <p:strVal val="#ppt_x"/>
                                          </p:val>
                                        </p:tav>
                                        <p:tav tm="100000">
                                          <p:val>
                                            <p:strVal val="#ppt_x"/>
                                          </p:val>
                                        </p:tav>
                                      </p:tavLst>
                                    </p:anim>
                                    <p:anim calcmode="lin" valueType="num">
                                      <p:cBhvr>
                                        <p:cTn id="37" dur="1000" fill="hold"/>
                                        <p:tgtEl>
                                          <p:spTgt spid="1283075">
                                            <p:txEl>
                                              <p:charRg st="48" end="4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83075">
                                            <p:txEl>
                                              <p:charRg st="48" end="48"/>
                                            </p:txEl>
                                          </p:spTgt>
                                        </p:tgtEl>
                                        <p:attrNameLst>
                                          <p:attrName>style.visibility</p:attrName>
                                        </p:attrNameLst>
                                      </p:cBhvr>
                                      <p:to>
                                        <p:strVal val="visible"/>
                                      </p:to>
                                    </p:set>
                                    <p:animEffect transition="in" filter="fade">
                                      <p:cBhvr>
                                        <p:cTn id="42" dur="1000"/>
                                        <p:tgtEl>
                                          <p:spTgt spid="1283075">
                                            <p:txEl>
                                              <p:charRg st="48" end="48"/>
                                            </p:txEl>
                                          </p:spTgt>
                                        </p:tgtEl>
                                      </p:cBhvr>
                                    </p:animEffect>
                                    <p:anim calcmode="lin" valueType="num">
                                      <p:cBhvr>
                                        <p:cTn id="43" dur="1000" fill="hold"/>
                                        <p:tgtEl>
                                          <p:spTgt spid="1283075">
                                            <p:txEl>
                                              <p:charRg st="48" end="48"/>
                                            </p:txEl>
                                          </p:spTgt>
                                        </p:tgtEl>
                                        <p:attrNameLst>
                                          <p:attrName>ppt_x</p:attrName>
                                        </p:attrNameLst>
                                      </p:cBhvr>
                                      <p:tavLst>
                                        <p:tav tm="0">
                                          <p:val>
                                            <p:strVal val="#ppt_x"/>
                                          </p:val>
                                        </p:tav>
                                        <p:tav tm="100000">
                                          <p:val>
                                            <p:strVal val="#ppt_x"/>
                                          </p:val>
                                        </p:tav>
                                      </p:tavLst>
                                    </p:anim>
                                    <p:anim calcmode="lin" valueType="num">
                                      <p:cBhvr>
                                        <p:cTn id="44" dur="1000" fill="hold"/>
                                        <p:tgtEl>
                                          <p:spTgt spid="1283075">
                                            <p:txEl>
                                              <p:charRg st="48" end="4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83075">
                                            <p:txEl>
                                              <p:charRg st="5" end="5"/>
                                            </p:txEl>
                                          </p:spTgt>
                                        </p:tgtEl>
                                        <p:attrNameLst>
                                          <p:attrName>style.visibility</p:attrName>
                                        </p:attrNameLst>
                                      </p:cBhvr>
                                      <p:to>
                                        <p:strVal val="visible"/>
                                      </p:to>
                                    </p:set>
                                    <p:animEffect transition="in" filter="fade">
                                      <p:cBhvr>
                                        <p:cTn id="49" dur="1000"/>
                                        <p:tgtEl>
                                          <p:spTgt spid="1283075">
                                            <p:txEl>
                                              <p:charRg st="5" end="5"/>
                                            </p:txEl>
                                          </p:spTgt>
                                        </p:tgtEl>
                                      </p:cBhvr>
                                    </p:animEffect>
                                    <p:anim calcmode="lin" valueType="num">
                                      <p:cBhvr>
                                        <p:cTn id="50" dur="1000" fill="hold"/>
                                        <p:tgtEl>
                                          <p:spTgt spid="1283075">
                                            <p:txEl>
                                              <p:char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1283075">
                                            <p:txEl>
                                              <p:char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307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0530" name="矩形 1430529"/>
          <p:cNvSpPr>
            <a:spLocks noChangeArrowheads="1"/>
          </p:cNvSpPr>
          <p:nvPr/>
        </p:nvSpPr>
        <p:spPr bwMode="auto">
          <a:xfrm>
            <a:off x="8382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00000000000000000" pitchFamily="2" charset="-122"/>
              </a:rPr>
              <a:t>Why Positive Psychology?</a:t>
            </a:r>
            <a:endParaRPr lang="en-US" altLang="zh-CN" sz="40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430531" name="矩形 1430530"/>
          <p:cNvSpPr>
            <a:spLocks noChangeArrowheads="1"/>
          </p:cNvSpPr>
          <p:nvPr/>
        </p:nvSpPr>
        <p:spPr bwMode="auto">
          <a:xfrm>
            <a:off x="76200" y="1143000"/>
            <a:ext cx="906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AutoNum type="arabicPeriod"/>
            </a:pPr>
            <a:r>
              <a:rPr lang="en-US" altLang="zh-CN" sz="3500" dirty="0">
                <a:solidFill>
                  <a:schemeClr val="bg1"/>
                </a:solidFill>
                <a:latin typeface="方正黑体_GBK" panose="02000000000000000000" pitchFamily="2" charset="-122"/>
                <a:ea typeface="宋体" panose="02000000000000000000" pitchFamily="2" charset="-122"/>
              </a:rPr>
              <a:t>The importance of focusing on what works</a:t>
            </a:r>
            <a:endParaRPr lang="en-US" altLang="zh-CN" sz="3500" dirty="0">
              <a:solidFill>
                <a:schemeClr val="bg1"/>
              </a:solidFill>
              <a:latin typeface="方正黑体_GBK" panose="02000000000000000000" pitchFamily="2" charset="-122"/>
              <a:ea typeface="宋体" panose="02000000000000000000" pitchFamily="2" charset="-122"/>
            </a:endParaRPr>
          </a:p>
          <a:p>
            <a:pPr eaLnBrk="0" hangingPunct="0">
              <a:spcBef>
                <a:spcPct val="20000"/>
              </a:spcBef>
              <a:buFontTx/>
              <a:buAutoNum type="arabicPeriod"/>
            </a:pPr>
            <a:r>
              <a:rPr lang="en-US" altLang="zh-CN" sz="3500" dirty="0">
                <a:solidFill>
                  <a:schemeClr val="bg1"/>
                </a:solidFill>
                <a:latin typeface="方正黑体_GBK" panose="02000000000000000000" pitchFamily="2" charset="-122"/>
                <a:ea typeface="宋体" panose="02000000000000000000" pitchFamily="2" charset="-122"/>
              </a:rPr>
              <a:t>Happiness is not the negation of unhappiness</a:t>
            </a:r>
            <a:endParaRPr lang="en-US" altLang="zh-CN" sz="3500" dirty="0">
              <a:solidFill>
                <a:schemeClr val="bg1"/>
              </a:solidFill>
              <a:latin typeface="方正黑体_GBK" panose="02000000000000000000" pitchFamily="2" charset="-122"/>
              <a:ea typeface="宋体" panose="02000000000000000000" pitchFamily="2" charset="-122"/>
            </a:endParaRPr>
          </a:p>
          <a:p>
            <a:pPr eaLnBrk="0" hangingPunct="0">
              <a:spcBef>
                <a:spcPct val="20000"/>
              </a:spcBef>
              <a:buFontTx/>
              <a:buAutoNum type="arabicPeriod"/>
            </a:pPr>
            <a:r>
              <a:rPr lang="en-US" altLang="zh-CN" sz="3500" dirty="0">
                <a:solidFill>
                  <a:schemeClr val="bg1"/>
                </a:solidFill>
                <a:latin typeface="方正黑体_GBK" panose="02000000000000000000" pitchFamily="2" charset="-122"/>
                <a:ea typeface="宋体" panose="02000000000000000000" pitchFamily="2" charset="-122"/>
              </a:rPr>
              <a:t>Prevention through cultivating capacity</a:t>
            </a:r>
            <a:endParaRPr lang="en-US" altLang="zh-CN" sz="35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430530"/>
                                        </p:tgtEl>
                                        <p:attrNameLst>
                                          <p:attrName>style.visibility</p:attrName>
                                        </p:attrNameLst>
                                      </p:cBhvr>
                                      <p:to>
                                        <p:strVal val="visible"/>
                                      </p:to>
                                    </p:set>
                                    <p:anim calcmode="lin" valueType="num">
                                      <p:cBhvr>
                                        <p:cTn id="7" dur="1000" fill="hold"/>
                                        <p:tgtEl>
                                          <p:spTgt spid="1430530"/>
                                        </p:tgtEl>
                                        <p:attrNameLst>
                                          <p:attrName>ppt_x</p:attrName>
                                        </p:attrNameLst>
                                      </p:cBhvr>
                                      <p:tavLst>
                                        <p:tav tm="0">
                                          <p:val>
                                            <p:strVal val="#ppt_x-.2"/>
                                          </p:val>
                                        </p:tav>
                                        <p:tav tm="100000">
                                          <p:val>
                                            <p:strVal val="#ppt_x"/>
                                          </p:val>
                                        </p:tav>
                                      </p:tavLst>
                                    </p:anim>
                                    <p:anim calcmode="lin" valueType="num">
                                      <p:cBhvr>
                                        <p:cTn id="8" dur="1000" fill="hold"/>
                                        <p:tgtEl>
                                          <p:spTgt spid="143053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30530"/>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30531">
                                            <p:txEl>
                                              <p:pRg st="0" end="0"/>
                                            </p:txEl>
                                          </p:spTgt>
                                        </p:tgtEl>
                                        <p:attrNameLst>
                                          <p:attrName>style.visibility</p:attrName>
                                        </p:attrNameLst>
                                      </p:cBhvr>
                                      <p:to>
                                        <p:strVal val="visible"/>
                                      </p:to>
                                    </p:set>
                                    <p:animEffect transition="in" filter="fade">
                                      <p:cBhvr>
                                        <p:cTn id="14" dur="1000"/>
                                        <p:tgtEl>
                                          <p:spTgt spid="1430531">
                                            <p:txEl>
                                              <p:pRg st="0" end="0"/>
                                            </p:txEl>
                                          </p:spTgt>
                                        </p:tgtEl>
                                      </p:cBhvr>
                                    </p:animEffect>
                                    <p:anim calcmode="lin" valueType="num">
                                      <p:cBhvr>
                                        <p:cTn id="15" dur="1000" fill="hold"/>
                                        <p:tgtEl>
                                          <p:spTgt spid="143053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4305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30531">
                                            <p:txEl>
                                              <p:pRg st="1" end="1"/>
                                            </p:txEl>
                                          </p:spTgt>
                                        </p:tgtEl>
                                        <p:attrNameLst>
                                          <p:attrName>style.visibility</p:attrName>
                                        </p:attrNameLst>
                                      </p:cBhvr>
                                      <p:to>
                                        <p:strVal val="visible"/>
                                      </p:to>
                                    </p:set>
                                    <p:animEffect transition="in" filter="fade">
                                      <p:cBhvr>
                                        <p:cTn id="21" dur="1000"/>
                                        <p:tgtEl>
                                          <p:spTgt spid="1430531">
                                            <p:txEl>
                                              <p:pRg st="1" end="1"/>
                                            </p:txEl>
                                          </p:spTgt>
                                        </p:tgtEl>
                                      </p:cBhvr>
                                    </p:animEffect>
                                    <p:anim calcmode="lin" valueType="num">
                                      <p:cBhvr>
                                        <p:cTn id="22" dur="1000" fill="hold"/>
                                        <p:tgtEl>
                                          <p:spTgt spid="1430531">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4305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30531">
                                            <p:txEl>
                                              <p:pRg st="2" end="2"/>
                                            </p:txEl>
                                          </p:spTgt>
                                        </p:tgtEl>
                                        <p:attrNameLst>
                                          <p:attrName>style.visibility</p:attrName>
                                        </p:attrNameLst>
                                      </p:cBhvr>
                                      <p:to>
                                        <p:strVal val="visible"/>
                                      </p:to>
                                    </p:set>
                                    <p:animEffect transition="in" filter="fade">
                                      <p:cBhvr>
                                        <p:cTn id="28" dur="1000"/>
                                        <p:tgtEl>
                                          <p:spTgt spid="1430531">
                                            <p:txEl>
                                              <p:pRg st="2" end="2"/>
                                            </p:txEl>
                                          </p:spTgt>
                                        </p:tgtEl>
                                      </p:cBhvr>
                                    </p:animEffect>
                                    <p:anim calcmode="lin" valueType="num">
                                      <p:cBhvr>
                                        <p:cTn id="29" dur="1000" fill="hold"/>
                                        <p:tgtEl>
                                          <p:spTgt spid="1430531">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43053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05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矩形 1432577"/>
          <p:cNvSpPr>
            <a:spLocks noChangeArrowheads="1"/>
          </p:cNvSpPr>
          <p:nvPr/>
        </p:nvSpPr>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3400" dirty="0">
                <a:solidFill>
                  <a:schemeClr val="bg1"/>
                </a:solidFill>
                <a:latin typeface="方正黑体_GBK" panose="02000000000000000000" pitchFamily="2" charset="-122"/>
                <a:ea typeface="宋体" panose="02000000000000000000" pitchFamily="2" charset="-122"/>
              </a:rPr>
              <a:t>1. The Importance of Focusing on What Works</a:t>
            </a:r>
            <a:endParaRPr lang="en-US" altLang="zh-CN" sz="34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432579" name="矩形 1432578"/>
          <p:cNvSpPr>
            <a:spLocks noChangeArrowheads="1"/>
          </p:cNvSpPr>
          <p:nvPr/>
        </p:nvSpPr>
        <p:spPr bwMode="auto">
          <a:xfrm>
            <a:off x="76200" y="1219200"/>
            <a:ext cx="9067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200" dirty="0">
                <a:solidFill>
                  <a:srgbClr val="FFCC00"/>
                </a:solidFill>
                <a:latin typeface="方正黑体_GBK" panose="02000000000000000000" pitchFamily="2" charset="-122"/>
                <a:ea typeface="宋体" panose="02000000000000000000" pitchFamily="2" charset="-122"/>
              </a:rPr>
              <a:t>“The aim of Positive Psychology is to catalyze a change in psychology from a preoccupation only with repairing the worst things in life to also building the best qualities in life.”</a:t>
            </a:r>
            <a:br>
              <a:rPr lang="en-US" altLang="zh-CN" sz="3200" dirty="0">
                <a:solidFill>
                  <a:srgbClr val="FFCC00"/>
                </a:solidFill>
                <a:latin typeface="方正黑体_GBK" panose="02000000000000000000" pitchFamily="2" charset="-122"/>
                <a:ea typeface="宋体" panose="02000000000000000000" pitchFamily="2" charset="-122"/>
              </a:rPr>
            </a:br>
            <a:r>
              <a:rPr lang="en-US" altLang="zh-CN" sz="2800" dirty="0">
                <a:solidFill>
                  <a:srgbClr val="FFCC00"/>
                </a:solidFill>
                <a:latin typeface="方正黑体_GBK" panose="02000000000000000000" pitchFamily="2" charset="-122"/>
                <a:ea typeface="宋体" panose="02000000000000000000" pitchFamily="2" charset="-122"/>
              </a:rPr>
              <a:t>						  Martin Seligman</a:t>
            </a:r>
            <a:endParaRPr lang="en-US" altLang="zh-CN" sz="2800" dirty="0">
              <a:solidFill>
                <a:srgbClr val="FFCC00"/>
              </a:solidFill>
              <a:latin typeface="方正黑体_GBK"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2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257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26" name="矩形 1434625"/>
          <p:cNvSpPr>
            <a:spLocks noChangeArrowheads="1"/>
          </p:cNvSpPr>
          <p:nvPr/>
        </p:nvSpPr>
        <p:spPr bwMode="auto">
          <a:xfrm>
            <a:off x="457200" y="304800"/>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00000000000000000" pitchFamily="2" charset="-122"/>
              </a:rPr>
              <a:t>Reframing Questions:</a:t>
            </a:r>
            <a:br>
              <a:rPr lang="en-US" altLang="zh-CN" sz="4000" dirty="0">
                <a:solidFill>
                  <a:schemeClr val="bg1"/>
                </a:solidFill>
                <a:latin typeface="方正黑体_GBK" panose="02000000000000000000" pitchFamily="2" charset="-122"/>
                <a:ea typeface="宋体" panose="02000000000000000000" pitchFamily="2" charset="-122"/>
              </a:rPr>
            </a:br>
            <a:r>
              <a:rPr lang="en-US" altLang="zh-CN" sz="3600" dirty="0">
                <a:solidFill>
                  <a:schemeClr val="bg1"/>
                </a:solidFill>
                <a:latin typeface="方正黑体_GBK" panose="02000000000000000000" pitchFamily="2" charset="-122"/>
                <a:ea typeface="宋体" panose="02000000000000000000" pitchFamily="2" charset="-122"/>
              </a:rPr>
              <a:t>The Case of At-Risk Population</a:t>
            </a:r>
            <a:endParaRPr lang="en-US" altLang="zh-CN" sz="3600" dirty="0">
              <a:solidFill>
                <a:srgbClr val="FFCC00"/>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434627" name="矩形 1434626"/>
          <p:cNvSpPr>
            <a:spLocks noChangeArrowheads="1"/>
          </p:cNvSpPr>
          <p:nvPr/>
        </p:nvSpPr>
        <p:spPr bwMode="auto">
          <a:xfrm>
            <a:off x="76200" y="1676400"/>
            <a:ext cx="906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00000000000000000" pitchFamily="2" charset="-122"/>
              </a:rPr>
              <a:t>Traditional psychology (Post-WWII)</a:t>
            </a:r>
            <a:endParaRPr lang="en-US" altLang="zh-CN" sz="3200" dirty="0">
              <a:solidFill>
                <a:schemeClr val="bg1"/>
              </a:solidFill>
              <a:latin typeface="方正黑体_GBK" panose="02000000000000000000" pitchFamily="2" charset="-122"/>
              <a:ea typeface="宋体" panose="02000000000000000000" pitchFamily="2" charset="-122"/>
            </a:endParaRPr>
          </a:p>
          <a:p>
            <a:pPr lvl="1" eaLnBrk="0" hangingPunct="0">
              <a:spcBef>
                <a:spcPct val="20000"/>
              </a:spcBef>
              <a:buFontTx/>
              <a:buChar char="–"/>
            </a:pPr>
            <a:r>
              <a:rPr lang="en-US" altLang="zh-CN" sz="2800" dirty="0">
                <a:solidFill>
                  <a:srgbClr val="FFCC00"/>
                </a:solidFill>
                <a:latin typeface="方正黑体_GBK" panose="02000000000000000000" pitchFamily="2" charset="-122"/>
                <a:ea typeface="宋体" panose="02000000000000000000" pitchFamily="2" charset="-122"/>
              </a:rPr>
              <a:t>“Why do these individuals fail?”</a:t>
            </a:r>
            <a:endParaRPr lang="en-US" altLang="zh-CN" sz="2800" dirty="0">
              <a:solidFill>
                <a:srgbClr val="FFCC00"/>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434628" name="矩形 1434627"/>
          <p:cNvSpPr>
            <a:spLocks noChangeArrowheads="1"/>
          </p:cNvSpPr>
          <p:nvPr/>
        </p:nvSpPr>
        <p:spPr bwMode="auto">
          <a:xfrm>
            <a:off x="76200" y="3048000"/>
            <a:ext cx="906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00000000000000000" pitchFamily="2" charset="-122"/>
              </a:rPr>
              <a:t>Positive psychological approach (1980s-)</a:t>
            </a:r>
            <a:endParaRPr lang="en-US" altLang="zh-CN" sz="3200" dirty="0">
              <a:solidFill>
                <a:schemeClr val="bg1"/>
              </a:solidFill>
              <a:latin typeface="方正黑体_GBK" panose="02000000000000000000" pitchFamily="2" charset="-122"/>
              <a:ea typeface="宋体" panose="02000000000000000000" pitchFamily="2" charset="-122"/>
            </a:endParaRPr>
          </a:p>
          <a:p>
            <a:pPr lvl="1" eaLnBrk="0" hangingPunct="0">
              <a:spcBef>
                <a:spcPct val="20000"/>
              </a:spcBef>
              <a:buFontTx/>
              <a:buChar char="–"/>
            </a:pPr>
            <a:r>
              <a:rPr lang="en-US" altLang="zh-CN" sz="2800" dirty="0">
                <a:solidFill>
                  <a:srgbClr val="FFCC00"/>
                </a:solidFill>
                <a:latin typeface="方正黑体_GBK" panose="02000000000000000000" pitchFamily="2" charset="-122"/>
                <a:ea typeface="宋体" panose="02000000000000000000" pitchFamily="2" charset="-122"/>
              </a:rPr>
              <a:t>“What makes some individuals succeed despite unfavorable circumstances?”</a:t>
            </a:r>
            <a:endParaRPr lang="en-US" altLang="zh-CN"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434626"/>
                                        </p:tgtEl>
                                        <p:attrNameLst>
                                          <p:attrName>style.visibility</p:attrName>
                                        </p:attrNameLst>
                                      </p:cBhvr>
                                      <p:to>
                                        <p:strVal val="visible"/>
                                      </p:to>
                                    </p:set>
                                    <p:anim calcmode="lin" valueType="num">
                                      <p:cBhvr>
                                        <p:cTn id="7" dur="1000" fill="hold"/>
                                        <p:tgtEl>
                                          <p:spTgt spid="1434626"/>
                                        </p:tgtEl>
                                        <p:attrNameLst>
                                          <p:attrName>ppt_x</p:attrName>
                                        </p:attrNameLst>
                                      </p:cBhvr>
                                      <p:tavLst>
                                        <p:tav tm="0">
                                          <p:val>
                                            <p:strVal val="#ppt_x-.2"/>
                                          </p:val>
                                        </p:tav>
                                        <p:tav tm="100000">
                                          <p:val>
                                            <p:strVal val="#ppt_x"/>
                                          </p:val>
                                        </p:tav>
                                      </p:tavLst>
                                    </p:anim>
                                    <p:anim calcmode="lin" valueType="num">
                                      <p:cBhvr>
                                        <p:cTn id="8" dur="1000" fill="hold"/>
                                        <p:tgtEl>
                                          <p:spTgt spid="14346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34626"/>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34627">
                                            <p:txEl>
                                              <p:pRg st="0" end="0"/>
                                            </p:txEl>
                                          </p:spTgt>
                                        </p:tgtEl>
                                        <p:attrNameLst>
                                          <p:attrName>style.visibility</p:attrName>
                                        </p:attrNameLst>
                                      </p:cBhvr>
                                      <p:to>
                                        <p:strVal val="visible"/>
                                      </p:to>
                                    </p:set>
                                    <p:animEffect transition="in" filter="fade">
                                      <p:cBhvr>
                                        <p:cTn id="14" dur="1000"/>
                                        <p:tgtEl>
                                          <p:spTgt spid="1434627">
                                            <p:txEl>
                                              <p:pRg st="0" end="0"/>
                                            </p:txEl>
                                          </p:spTgt>
                                        </p:tgtEl>
                                      </p:cBhvr>
                                    </p:animEffect>
                                    <p:anim calcmode="lin" valueType="num">
                                      <p:cBhvr>
                                        <p:cTn id="15" dur="1000" fill="hold"/>
                                        <p:tgtEl>
                                          <p:spTgt spid="143462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4346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34627">
                                            <p:txEl>
                                              <p:pRg st="1" end="1"/>
                                            </p:txEl>
                                          </p:spTgt>
                                        </p:tgtEl>
                                        <p:attrNameLst>
                                          <p:attrName>style.visibility</p:attrName>
                                        </p:attrNameLst>
                                      </p:cBhvr>
                                      <p:to>
                                        <p:strVal val="visible"/>
                                      </p:to>
                                    </p:set>
                                    <p:animEffect transition="in" filter="fade">
                                      <p:cBhvr>
                                        <p:cTn id="21" dur="1000"/>
                                        <p:tgtEl>
                                          <p:spTgt spid="1434627">
                                            <p:txEl>
                                              <p:pRg st="1" end="1"/>
                                            </p:txEl>
                                          </p:spTgt>
                                        </p:tgtEl>
                                      </p:cBhvr>
                                    </p:animEffect>
                                    <p:anim calcmode="lin" valueType="num">
                                      <p:cBhvr>
                                        <p:cTn id="22" dur="1000" fill="hold"/>
                                        <p:tgtEl>
                                          <p:spTgt spid="143462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4346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34628">
                                            <p:txEl>
                                              <p:pRg st="0" end="0"/>
                                            </p:txEl>
                                          </p:spTgt>
                                        </p:tgtEl>
                                        <p:attrNameLst>
                                          <p:attrName>style.visibility</p:attrName>
                                        </p:attrNameLst>
                                      </p:cBhvr>
                                      <p:to>
                                        <p:strVal val="visible"/>
                                      </p:to>
                                    </p:set>
                                    <p:animEffect transition="in" filter="fade">
                                      <p:cBhvr>
                                        <p:cTn id="28" dur="1000"/>
                                        <p:tgtEl>
                                          <p:spTgt spid="1434628">
                                            <p:txEl>
                                              <p:pRg st="0" end="0"/>
                                            </p:txEl>
                                          </p:spTgt>
                                        </p:tgtEl>
                                      </p:cBhvr>
                                    </p:animEffect>
                                    <p:anim calcmode="lin" valueType="num">
                                      <p:cBhvr>
                                        <p:cTn id="29" dur="1000" fill="hold"/>
                                        <p:tgtEl>
                                          <p:spTgt spid="1434628">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43462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434628">
                                            <p:txEl>
                                              <p:pRg st="1" end="1"/>
                                            </p:txEl>
                                          </p:spTgt>
                                        </p:tgtEl>
                                        <p:attrNameLst>
                                          <p:attrName>style.visibility</p:attrName>
                                        </p:attrNameLst>
                                      </p:cBhvr>
                                      <p:to>
                                        <p:strVal val="visible"/>
                                      </p:to>
                                    </p:set>
                                    <p:animEffect transition="in" filter="fade">
                                      <p:cBhvr>
                                        <p:cTn id="35" dur="1000"/>
                                        <p:tgtEl>
                                          <p:spTgt spid="1434628">
                                            <p:txEl>
                                              <p:pRg st="1" end="1"/>
                                            </p:txEl>
                                          </p:spTgt>
                                        </p:tgtEl>
                                      </p:cBhvr>
                                    </p:animEffect>
                                    <p:anim calcmode="lin" valueType="num">
                                      <p:cBhvr>
                                        <p:cTn id="36" dur="1000" fill="hold"/>
                                        <p:tgtEl>
                                          <p:spTgt spid="1434628">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43462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矩形 1436673"/>
          <p:cNvSpPr>
            <a:spLocks noChangeArrowheads="1"/>
          </p:cNvSpPr>
          <p:nvPr/>
        </p:nvSpPr>
        <p:spPr bwMode="auto">
          <a:xfrm>
            <a:off x="457200" y="0"/>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00000000000000000" pitchFamily="2" charset="-122"/>
              </a:rPr>
              <a:t>Resilience</a:t>
            </a:r>
            <a:endParaRPr lang="en-US" altLang="zh-CN" sz="4000" dirty="0">
              <a:solidFill>
                <a:srgbClr val="FFCC00"/>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436675" name="文本框 1436674"/>
          <p:cNvSpPr txBox="1">
            <a:spLocks noChangeArrowheads="1"/>
          </p:cNvSpPr>
          <p:nvPr/>
        </p:nvSpPr>
        <p:spPr bwMode="auto">
          <a:xfrm>
            <a:off x="60325" y="533400"/>
            <a:ext cx="90836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2800" dirty="0">
                <a:solidFill>
                  <a:srgbClr val="FFCC00"/>
                </a:solidFill>
                <a:latin typeface="方正黑体_GBK" panose="02000000000000000000" pitchFamily="2" charset="-122"/>
                <a:ea typeface="宋体" panose="02000000000000000000" pitchFamily="2" charset="-122"/>
              </a:rPr>
              <a:t>“A class of phenomena characterized by patterns of positive adaptation in the context of significant adversity or risk.”</a:t>
            </a:r>
            <a:endParaRPr lang="en-US" altLang="zh-CN" sz="2800" dirty="0">
              <a:solidFill>
                <a:srgbClr val="FFCC00"/>
              </a:solidFill>
              <a:latin typeface="方正黑体_GBK" panose="02000000000000000000" pitchFamily="2" charset="-122"/>
              <a:ea typeface="宋体" panose="02000000000000000000" pitchFamily="2" charset="-122"/>
            </a:endParaRPr>
          </a:p>
          <a:p>
            <a:pPr eaLnBrk="0" hangingPunct="0"/>
            <a:r>
              <a:rPr lang="en-US" altLang="zh-CN" sz="2800" dirty="0">
                <a:solidFill>
                  <a:srgbClr val="FFCC00"/>
                </a:solidFill>
                <a:latin typeface="方正黑体_GBK" panose="02000000000000000000" pitchFamily="2" charset="-122"/>
                <a:ea typeface="宋体" panose="02000000000000000000" pitchFamily="2" charset="-122"/>
              </a:rPr>
              <a:t>						</a:t>
            </a:r>
            <a:r>
              <a:rPr lang="en-US" altLang="zh-CN" sz="2800" dirty="0" err="1">
                <a:solidFill>
                  <a:srgbClr val="FFCC00"/>
                </a:solidFill>
                <a:latin typeface="方正黑体_GBK" panose="02000000000000000000" pitchFamily="2" charset="-122"/>
                <a:ea typeface="宋体" panose="02000000000000000000" pitchFamily="2" charset="-122"/>
              </a:rPr>
              <a:t>Masten</a:t>
            </a:r>
            <a:r>
              <a:rPr lang="en-US" altLang="zh-CN" sz="2800" dirty="0">
                <a:solidFill>
                  <a:srgbClr val="FFCC00"/>
                </a:solidFill>
                <a:latin typeface="方正黑体_GBK" panose="02000000000000000000" pitchFamily="2" charset="-122"/>
                <a:ea typeface="宋体" panose="02000000000000000000" pitchFamily="2" charset="-122"/>
              </a:rPr>
              <a:t> &amp; Reed</a:t>
            </a:r>
            <a:endParaRPr lang="en-US" altLang="zh-CN" sz="2800" dirty="0">
              <a:solidFill>
                <a:srgbClr val="FFCC00"/>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436676" name="矩形 1436675"/>
          <p:cNvSpPr>
            <a:spLocks noChangeArrowheads="1"/>
          </p:cNvSpPr>
          <p:nvPr/>
        </p:nvSpPr>
        <p:spPr bwMode="auto">
          <a:xfrm>
            <a:off x="76200" y="2209800"/>
            <a:ext cx="906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en-US" altLang="zh-CN" sz="3100" dirty="0">
                <a:solidFill>
                  <a:schemeClr val="bg1"/>
                </a:solidFill>
                <a:latin typeface="方正黑体_GBK" panose="02000000000000000000" pitchFamily="2" charset="-122"/>
                <a:ea typeface="宋体" panose="02000000000000000000" pitchFamily="2" charset="-122"/>
              </a:rPr>
              <a:t>Superkids?</a:t>
            </a:r>
            <a:endParaRPr lang="en-US" altLang="zh-CN" sz="3100" dirty="0">
              <a:solidFill>
                <a:schemeClr val="bg1"/>
              </a:solidFill>
              <a:latin typeface="方正黑体_GBK" panose="02000000000000000000" pitchFamily="2" charset="-122"/>
              <a:ea typeface="宋体" panose="02000000000000000000" pitchFamily="2" charset="-122"/>
            </a:endParaRPr>
          </a:p>
          <a:p>
            <a:pPr eaLnBrk="0" hangingPunct="0">
              <a:spcBef>
                <a:spcPct val="20000"/>
              </a:spcBef>
              <a:buFontTx/>
              <a:buChar char="•"/>
            </a:pPr>
            <a:r>
              <a:rPr lang="en-US" altLang="zh-CN" sz="3100" dirty="0">
                <a:solidFill>
                  <a:schemeClr val="bg1"/>
                </a:solidFill>
                <a:latin typeface="方正黑体_GBK" panose="02000000000000000000" pitchFamily="2" charset="-122"/>
                <a:ea typeface="宋体" panose="02000000000000000000" pitchFamily="2" charset="-122"/>
              </a:rPr>
              <a:t>Ordinary characteristics, extraordinary results</a:t>
            </a:r>
            <a:endParaRPr lang="en-US" altLang="zh-CN" sz="3100" dirty="0">
              <a:solidFill>
                <a:schemeClr val="bg1"/>
              </a:solidFill>
              <a:latin typeface="方正黑体_GBK" panose="02000000000000000000" pitchFamily="2" charset="-122"/>
              <a:ea typeface="宋体" panose="02000000000000000000" pitchFamily="2" charset="-122"/>
            </a:endParaRPr>
          </a:p>
          <a:p>
            <a:pPr lvl="1" eaLnBrk="0" hangingPunct="0">
              <a:spcBef>
                <a:spcPct val="20000"/>
              </a:spcBef>
              <a:buFontTx/>
              <a:buChar char="–"/>
            </a:pPr>
            <a:r>
              <a:rPr lang="en-US" altLang="zh-CN" sz="2800" dirty="0">
                <a:solidFill>
                  <a:schemeClr val="bg1"/>
                </a:solidFill>
                <a:latin typeface="方正黑体_GBK" panose="02000000000000000000" pitchFamily="2" charset="-122"/>
                <a:ea typeface="宋体" panose="02000000000000000000" pitchFamily="2" charset="-122"/>
              </a:rPr>
              <a:t>Optimism</a:t>
            </a:r>
            <a:endParaRPr lang="en-US" altLang="zh-CN" sz="2800" dirty="0">
              <a:solidFill>
                <a:schemeClr val="bg1"/>
              </a:solidFill>
              <a:latin typeface="方正黑体_GBK" panose="02000000000000000000" pitchFamily="2" charset="-122"/>
              <a:ea typeface="宋体" panose="02000000000000000000" pitchFamily="2" charset="-122"/>
            </a:endParaRPr>
          </a:p>
          <a:p>
            <a:pPr lvl="1" eaLnBrk="0" hangingPunct="0">
              <a:spcBef>
                <a:spcPct val="20000"/>
              </a:spcBef>
              <a:buFontTx/>
              <a:buChar char="–"/>
            </a:pPr>
            <a:r>
              <a:rPr lang="en-US" altLang="zh-CN" sz="2800" dirty="0">
                <a:solidFill>
                  <a:schemeClr val="bg1"/>
                </a:solidFill>
                <a:latin typeface="方正黑体_GBK" panose="02000000000000000000" pitchFamily="2" charset="-122"/>
                <a:ea typeface="宋体" panose="02000000000000000000" pitchFamily="2" charset="-122"/>
              </a:rPr>
              <a:t>Faith and a sense of meaning</a:t>
            </a:r>
            <a:endParaRPr lang="en-US" altLang="zh-CN" sz="2800" dirty="0">
              <a:solidFill>
                <a:schemeClr val="bg1"/>
              </a:solidFill>
              <a:latin typeface="方正黑体_GBK" panose="02000000000000000000" pitchFamily="2" charset="-122"/>
              <a:ea typeface="宋体" panose="02000000000000000000" pitchFamily="2" charset="-122"/>
            </a:endParaRPr>
          </a:p>
          <a:p>
            <a:pPr lvl="1" eaLnBrk="0" hangingPunct="0">
              <a:spcBef>
                <a:spcPct val="20000"/>
              </a:spcBef>
              <a:buFontTx/>
              <a:buChar char="–"/>
            </a:pPr>
            <a:r>
              <a:rPr lang="en-US" altLang="zh-CN" sz="2800" dirty="0">
                <a:solidFill>
                  <a:schemeClr val="bg1"/>
                </a:solidFill>
                <a:latin typeface="方正黑体_GBK" panose="02000000000000000000" pitchFamily="2" charset="-122"/>
                <a:ea typeface="宋体" panose="02000000000000000000" pitchFamily="2" charset="-122"/>
              </a:rPr>
              <a:t>Prosocial behavior</a:t>
            </a:r>
            <a:endParaRPr lang="en-US" altLang="zh-CN" sz="2800" dirty="0">
              <a:solidFill>
                <a:schemeClr val="bg1"/>
              </a:solidFill>
              <a:latin typeface="方正黑体_GBK" panose="02000000000000000000" pitchFamily="2" charset="-122"/>
              <a:ea typeface="宋体" panose="02000000000000000000" pitchFamily="2" charset="-122"/>
            </a:endParaRPr>
          </a:p>
          <a:p>
            <a:pPr lvl="1" eaLnBrk="0" hangingPunct="0">
              <a:spcBef>
                <a:spcPct val="20000"/>
              </a:spcBef>
              <a:buFontTx/>
              <a:buChar char="–"/>
            </a:pPr>
            <a:r>
              <a:rPr lang="en-US" altLang="zh-CN" sz="2800" dirty="0">
                <a:solidFill>
                  <a:schemeClr val="bg1"/>
                </a:solidFill>
                <a:latin typeface="方正黑体_GBK" panose="02000000000000000000" pitchFamily="2" charset="-122"/>
                <a:ea typeface="宋体" panose="02000000000000000000" pitchFamily="2" charset="-122"/>
              </a:rPr>
              <a:t>Focusing on strengths</a:t>
            </a:r>
            <a:endParaRPr lang="en-US" altLang="zh-CN" sz="2800" dirty="0">
              <a:solidFill>
                <a:schemeClr val="bg1"/>
              </a:solidFill>
              <a:latin typeface="方正黑体_GBK" panose="02000000000000000000" pitchFamily="2" charset="-122"/>
              <a:ea typeface="宋体" panose="02000000000000000000" pitchFamily="2" charset="-122"/>
            </a:endParaRPr>
          </a:p>
          <a:p>
            <a:pPr lvl="1" eaLnBrk="0" hangingPunct="0">
              <a:spcBef>
                <a:spcPct val="20000"/>
              </a:spcBef>
              <a:buFontTx/>
              <a:buChar char="–"/>
            </a:pPr>
            <a:r>
              <a:rPr lang="en-US" altLang="zh-CN" sz="2800" dirty="0">
                <a:solidFill>
                  <a:schemeClr val="bg1"/>
                </a:solidFill>
                <a:latin typeface="方正黑体_GBK" panose="02000000000000000000" pitchFamily="2" charset="-122"/>
                <a:ea typeface="宋体" panose="02000000000000000000" pitchFamily="2" charset="-122"/>
              </a:rPr>
              <a:t>Set goals</a:t>
            </a:r>
            <a:endParaRPr lang="en-US" altLang="zh-CN" sz="2800" dirty="0">
              <a:solidFill>
                <a:schemeClr val="bg1"/>
              </a:solidFill>
              <a:latin typeface="方正黑体_GBK" panose="02000000000000000000" pitchFamily="2" charset="-122"/>
              <a:ea typeface="宋体" panose="02000000000000000000" pitchFamily="2" charset="-122"/>
            </a:endParaRPr>
          </a:p>
          <a:p>
            <a:pPr lvl="1" eaLnBrk="0" hangingPunct="0">
              <a:spcBef>
                <a:spcPct val="20000"/>
              </a:spcBef>
              <a:buFontTx/>
              <a:buChar char="–"/>
            </a:pPr>
            <a:r>
              <a:rPr lang="en-US" altLang="zh-CN" sz="2800" dirty="0">
                <a:solidFill>
                  <a:schemeClr val="bg1"/>
                </a:solidFill>
                <a:latin typeface="方正黑体_GBK" panose="02000000000000000000" pitchFamily="2" charset="-122"/>
                <a:ea typeface="宋体" panose="02000000000000000000" pitchFamily="2" charset="-122"/>
              </a:rPr>
              <a:t>A role model</a:t>
            </a:r>
            <a:endParaRPr lang="en-US" altLang="zh-CN" sz="2800" dirty="0">
              <a:solidFill>
                <a:schemeClr val="bg1"/>
              </a:solidFill>
              <a:latin typeface="方正黑体_GBK" panose="02000000000000000000" pitchFamily="2" charset="-122"/>
              <a:ea typeface="宋体" panose="02000000000000000000" pitchFamily="2" charset="-122"/>
            </a:endParaRPr>
          </a:p>
          <a:p>
            <a:pPr lvl="1" eaLnBrk="0" hangingPunct="0">
              <a:spcBef>
                <a:spcPct val="20000"/>
              </a:spcBef>
              <a:buFontTx/>
              <a:buChar char="–"/>
            </a:pPr>
            <a:r>
              <a:rPr lang="en-US" altLang="zh-CN" sz="2800" dirty="0">
                <a:solidFill>
                  <a:schemeClr val="bg1"/>
                </a:solidFill>
                <a:latin typeface="方正黑体_GBK" panose="02000000000000000000" pitchFamily="2" charset="-122"/>
                <a:ea typeface="宋体" panose="02000000000000000000" pitchFamily="2" charset="-122"/>
              </a:rPr>
              <a:t>Social support</a:t>
            </a:r>
            <a:endParaRPr lang="en-US" altLang="zh-CN" sz="28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66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667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667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436676">
                                            <p:txEl>
                                              <p:pRg st="2" end="2"/>
                                            </p:txEl>
                                          </p:spTgt>
                                        </p:tgtEl>
                                        <p:attrNameLst>
                                          <p:attrName>style.visibility</p:attrName>
                                        </p:attrNameLst>
                                      </p:cBhvr>
                                      <p:to>
                                        <p:strVal val="visible"/>
                                      </p:to>
                                    </p:set>
                                    <p:animEffect transition="in" filter="fade">
                                      <p:cBhvr>
                                        <p:cTn id="19" dur="1000"/>
                                        <p:tgtEl>
                                          <p:spTgt spid="1436676">
                                            <p:txEl>
                                              <p:pRg st="2" end="2"/>
                                            </p:txEl>
                                          </p:spTgt>
                                        </p:tgtEl>
                                      </p:cBhvr>
                                    </p:animEffect>
                                    <p:anim calcmode="lin" valueType="num">
                                      <p:cBhvr>
                                        <p:cTn id="20" dur="1000" fill="hold"/>
                                        <p:tgtEl>
                                          <p:spTgt spid="143667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43667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436676">
                                            <p:txEl>
                                              <p:pRg st="3" end="3"/>
                                            </p:txEl>
                                          </p:spTgt>
                                        </p:tgtEl>
                                        <p:attrNameLst>
                                          <p:attrName>style.visibility</p:attrName>
                                        </p:attrNameLst>
                                      </p:cBhvr>
                                      <p:to>
                                        <p:strVal val="visible"/>
                                      </p:to>
                                    </p:set>
                                    <p:animEffect transition="in" filter="fade">
                                      <p:cBhvr>
                                        <p:cTn id="26" dur="1000"/>
                                        <p:tgtEl>
                                          <p:spTgt spid="1436676">
                                            <p:txEl>
                                              <p:pRg st="3" end="3"/>
                                            </p:txEl>
                                          </p:spTgt>
                                        </p:tgtEl>
                                      </p:cBhvr>
                                    </p:animEffect>
                                    <p:anim calcmode="lin" valueType="num">
                                      <p:cBhvr>
                                        <p:cTn id="27" dur="1000" fill="hold"/>
                                        <p:tgtEl>
                                          <p:spTgt spid="1436676">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43667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436676">
                                            <p:txEl>
                                              <p:pRg st="4" end="4"/>
                                            </p:txEl>
                                          </p:spTgt>
                                        </p:tgtEl>
                                        <p:attrNameLst>
                                          <p:attrName>style.visibility</p:attrName>
                                        </p:attrNameLst>
                                      </p:cBhvr>
                                      <p:to>
                                        <p:strVal val="visible"/>
                                      </p:to>
                                    </p:set>
                                    <p:animEffect transition="in" filter="fade">
                                      <p:cBhvr>
                                        <p:cTn id="33" dur="1000"/>
                                        <p:tgtEl>
                                          <p:spTgt spid="1436676">
                                            <p:txEl>
                                              <p:pRg st="4" end="4"/>
                                            </p:txEl>
                                          </p:spTgt>
                                        </p:tgtEl>
                                      </p:cBhvr>
                                    </p:animEffect>
                                    <p:anim calcmode="lin" valueType="num">
                                      <p:cBhvr>
                                        <p:cTn id="34" dur="1000" fill="hold"/>
                                        <p:tgtEl>
                                          <p:spTgt spid="1436676">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143667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436676">
                                            <p:txEl>
                                              <p:pRg st="5" end="5"/>
                                            </p:txEl>
                                          </p:spTgt>
                                        </p:tgtEl>
                                        <p:attrNameLst>
                                          <p:attrName>style.visibility</p:attrName>
                                        </p:attrNameLst>
                                      </p:cBhvr>
                                      <p:to>
                                        <p:strVal val="visible"/>
                                      </p:to>
                                    </p:set>
                                    <p:animEffect transition="in" filter="fade">
                                      <p:cBhvr>
                                        <p:cTn id="40" dur="1000"/>
                                        <p:tgtEl>
                                          <p:spTgt spid="1436676">
                                            <p:txEl>
                                              <p:pRg st="5" end="5"/>
                                            </p:txEl>
                                          </p:spTgt>
                                        </p:tgtEl>
                                      </p:cBhvr>
                                    </p:animEffect>
                                    <p:anim calcmode="lin" valueType="num">
                                      <p:cBhvr>
                                        <p:cTn id="41" dur="1000" fill="hold"/>
                                        <p:tgtEl>
                                          <p:spTgt spid="1436676">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143667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436676">
                                            <p:txEl>
                                              <p:pRg st="6" end="6"/>
                                            </p:txEl>
                                          </p:spTgt>
                                        </p:tgtEl>
                                        <p:attrNameLst>
                                          <p:attrName>style.visibility</p:attrName>
                                        </p:attrNameLst>
                                      </p:cBhvr>
                                      <p:to>
                                        <p:strVal val="visible"/>
                                      </p:to>
                                    </p:set>
                                    <p:animEffect transition="in" filter="fade">
                                      <p:cBhvr>
                                        <p:cTn id="47" dur="1000"/>
                                        <p:tgtEl>
                                          <p:spTgt spid="1436676">
                                            <p:txEl>
                                              <p:pRg st="6" end="6"/>
                                            </p:txEl>
                                          </p:spTgt>
                                        </p:tgtEl>
                                      </p:cBhvr>
                                    </p:animEffect>
                                    <p:anim calcmode="lin" valueType="num">
                                      <p:cBhvr>
                                        <p:cTn id="48" dur="1000" fill="hold"/>
                                        <p:tgtEl>
                                          <p:spTgt spid="1436676">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143667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436676">
                                            <p:txEl>
                                              <p:pRg st="7" end="7"/>
                                            </p:txEl>
                                          </p:spTgt>
                                        </p:tgtEl>
                                        <p:attrNameLst>
                                          <p:attrName>style.visibility</p:attrName>
                                        </p:attrNameLst>
                                      </p:cBhvr>
                                      <p:to>
                                        <p:strVal val="visible"/>
                                      </p:to>
                                    </p:set>
                                    <p:animEffect transition="in" filter="fade">
                                      <p:cBhvr>
                                        <p:cTn id="54" dur="1000"/>
                                        <p:tgtEl>
                                          <p:spTgt spid="1436676">
                                            <p:txEl>
                                              <p:pRg st="7" end="7"/>
                                            </p:txEl>
                                          </p:spTgt>
                                        </p:tgtEl>
                                      </p:cBhvr>
                                    </p:animEffect>
                                    <p:anim calcmode="lin" valueType="num">
                                      <p:cBhvr>
                                        <p:cTn id="55" dur="1000" fill="hold"/>
                                        <p:tgtEl>
                                          <p:spTgt spid="1436676">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143667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1436676">
                                            <p:txEl>
                                              <p:pRg st="8" end="8"/>
                                            </p:txEl>
                                          </p:spTgt>
                                        </p:tgtEl>
                                        <p:attrNameLst>
                                          <p:attrName>style.visibility</p:attrName>
                                        </p:attrNameLst>
                                      </p:cBhvr>
                                      <p:to>
                                        <p:strVal val="visible"/>
                                      </p:to>
                                    </p:set>
                                    <p:animEffect transition="in" filter="fade">
                                      <p:cBhvr>
                                        <p:cTn id="61" dur="1000"/>
                                        <p:tgtEl>
                                          <p:spTgt spid="1436676">
                                            <p:txEl>
                                              <p:pRg st="8" end="8"/>
                                            </p:txEl>
                                          </p:spTgt>
                                        </p:tgtEl>
                                      </p:cBhvr>
                                    </p:animEffect>
                                    <p:anim calcmode="lin" valueType="num">
                                      <p:cBhvr>
                                        <p:cTn id="62" dur="1000" fill="hold"/>
                                        <p:tgtEl>
                                          <p:spTgt spid="1436676">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43667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67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矩形 1440769"/>
          <p:cNvSpPr>
            <a:spLocks noChangeArrowheads="1"/>
          </p:cNvSpPr>
          <p:nvPr/>
        </p:nvSpPr>
        <p:spPr bwMode="auto">
          <a:xfrm>
            <a:off x="457200" y="381000"/>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00000000000000000" pitchFamily="2" charset="-122"/>
              </a:rPr>
              <a:t>From Pathogenic Questions to </a:t>
            </a:r>
            <a:r>
              <a:rPr lang="en-US" altLang="zh-CN" sz="4000" dirty="0" err="1">
                <a:solidFill>
                  <a:schemeClr val="bg1"/>
                </a:solidFill>
                <a:latin typeface="方正黑体_GBK" panose="02000000000000000000" pitchFamily="2" charset="-122"/>
                <a:ea typeface="宋体" panose="02000000000000000000" pitchFamily="2" charset="-122"/>
              </a:rPr>
              <a:t>Salutogenic</a:t>
            </a:r>
            <a:r>
              <a:rPr lang="en-US" altLang="zh-CN" sz="4000" dirty="0">
                <a:solidFill>
                  <a:schemeClr val="bg1"/>
                </a:solidFill>
                <a:latin typeface="方正黑体_GBK" panose="02000000000000000000" pitchFamily="2" charset="-122"/>
                <a:ea typeface="宋体" panose="02000000000000000000" pitchFamily="2" charset="-122"/>
              </a:rPr>
              <a:t> Questions</a:t>
            </a:r>
            <a:endParaRPr lang="en-US" altLang="zh-CN" sz="4000" dirty="0">
              <a:solidFill>
                <a:srgbClr val="FFCC00"/>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440771" name="文本框 1440770"/>
          <p:cNvSpPr txBox="1">
            <a:spLocks noChangeArrowheads="1"/>
          </p:cNvSpPr>
          <p:nvPr/>
        </p:nvSpPr>
        <p:spPr bwMode="auto">
          <a:xfrm>
            <a:off x="60325" y="1535113"/>
            <a:ext cx="9083675"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2800" dirty="0">
                <a:solidFill>
                  <a:srgbClr val="FFCC00"/>
                </a:solidFill>
                <a:latin typeface="方正黑体_GBK" panose="02000000000000000000" pitchFamily="2" charset="-122"/>
                <a:ea typeface="宋体" panose="02000000000000000000" pitchFamily="2" charset="-122"/>
              </a:rPr>
              <a:t>“All those familiar with the history of science are aware that important advances come with the formulation of new questions.  The question is the breakthrough; the answer comes with difficulty, but it is the new question that is important.  The </a:t>
            </a:r>
            <a:r>
              <a:rPr lang="en-US" altLang="zh-CN" sz="2800" dirty="0" err="1">
                <a:solidFill>
                  <a:srgbClr val="FFCC00"/>
                </a:solidFill>
                <a:latin typeface="方正黑体_GBK" panose="02000000000000000000" pitchFamily="2" charset="-122"/>
                <a:ea typeface="宋体" panose="02000000000000000000" pitchFamily="2" charset="-122"/>
              </a:rPr>
              <a:t>salutogenic</a:t>
            </a:r>
            <a:r>
              <a:rPr lang="en-US" altLang="zh-CN" sz="2800" dirty="0">
                <a:solidFill>
                  <a:srgbClr val="FFCC00"/>
                </a:solidFill>
                <a:latin typeface="方正黑体_GBK" panose="02000000000000000000" pitchFamily="2" charset="-122"/>
                <a:ea typeface="宋体" panose="02000000000000000000" pitchFamily="2" charset="-122"/>
              </a:rPr>
              <a:t> question, I submit to you, is a radically new question, which provides the impetus for formulating a new paradigm to help us understand health and illness.  It has serious implications for researcher and clinician, biological and social scientist alike.”</a:t>
            </a:r>
            <a:endParaRPr lang="en-US" altLang="zh-CN" sz="2800" dirty="0">
              <a:solidFill>
                <a:srgbClr val="FFCC00"/>
              </a:solidFill>
              <a:latin typeface="方正黑体_GBK" panose="02000000000000000000" pitchFamily="2" charset="-122"/>
              <a:ea typeface="宋体" panose="02000000000000000000" pitchFamily="2" charset="-122"/>
            </a:endParaRPr>
          </a:p>
          <a:p>
            <a:pPr eaLnBrk="0" hangingPunct="0"/>
            <a:r>
              <a:rPr lang="en-US" altLang="zh-CN" sz="2800" dirty="0">
                <a:solidFill>
                  <a:srgbClr val="FFCC00"/>
                </a:solidFill>
                <a:latin typeface="方正黑体_GBK" panose="02000000000000000000" pitchFamily="2" charset="-122"/>
                <a:ea typeface="宋体" panose="02000000000000000000" pitchFamily="2" charset="-122"/>
              </a:rPr>
              <a:t>						Aaron </a:t>
            </a:r>
            <a:r>
              <a:rPr lang="en-US" altLang="zh-CN" sz="2800" dirty="0" err="1">
                <a:solidFill>
                  <a:srgbClr val="FFCC00"/>
                </a:solidFill>
                <a:latin typeface="方正黑体_GBK" panose="02000000000000000000" pitchFamily="2" charset="-122"/>
                <a:ea typeface="宋体" panose="02000000000000000000" pitchFamily="2" charset="-122"/>
              </a:rPr>
              <a:t>Antonovsky</a:t>
            </a:r>
            <a:endParaRPr lang="en-US" altLang="zh-CN" sz="2800" dirty="0">
              <a:solidFill>
                <a:srgbClr val="FFCC00"/>
              </a:solidFill>
              <a:latin typeface="方正黑体_GBK"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07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077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矩形 1444865"/>
          <p:cNvSpPr>
            <a:spLocks noChangeArrowheads="1"/>
          </p:cNvSpPr>
          <p:nvPr/>
        </p:nvSpPr>
        <p:spPr bwMode="auto">
          <a:xfrm>
            <a:off x="0" y="121920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eaLnBrk="0" hangingPunct="0"/>
            <a:r>
              <a:rPr lang="en-US" altLang="zh-CN" sz="3200" dirty="0">
                <a:solidFill>
                  <a:schemeClr val="bg1"/>
                </a:solidFill>
                <a:latin typeface="方正黑体_GBK" panose="02000000000000000000" pitchFamily="2" charset="-122"/>
                <a:ea typeface="宋体" panose="02000000000000000000" pitchFamily="2" charset="-122"/>
              </a:rPr>
              <a:t>“We see what we look for and we miss much of what we are not looking for even though it is there...  Our experience of the world is heavily influenced by where we place our attention.”</a:t>
            </a:r>
            <a:endParaRPr lang="en-US" altLang="zh-CN" sz="3200" dirty="0">
              <a:solidFill>
                <a:schemeClr val="bg1"/>
              </a:solidFill>
              <a:latin typeface="方正黑体_GBK" panose="02000000000000000000" pitchFamily="2" charset="-122"/>
              <a:ea typeface="宋体" panose="02000000000000000000" pitchFamily="2" charset="-122"/>
            </a:endParaRPr>
          </a:p>
          <a:p>
            <a:pPr eaLnBrk="0" hangingPunct="0"/>
            <a:r>
              <a:rPr lang="en-US" altLang="zh-CN" sz="4400" dirty="0">
                <a:solidFill>
                  <a:schemeClr val="bg1"/>
                </a:solidFill>
                <a:latin typeface="方正黑体_GBK" panose="02000000000000000000" pitchFamily="2" charset="-122"/>
                <a:ea typeface="宋体" panose="02000000000000000000" pitchFamily="2" charset="-122"/>
              </a:rPr>
              <a:t>	</a:t>
            </a:r>
            <a:r>
              <a:rPr lang="en-US" altLang="zh-CN" sz="3000" dirty="0">
                <a:solidFill>
                  <a:schemeClr val="bg1"/>
                </a:solidFill>
                <a:latin typeface="方正黑体_GBK" panose="02000000000000000000" pitchFamily="2" charset="-122"/>
                <a:ea typeface="宋体" panose="02000000000000000000" pitchFamily="2" charset="-122"/>
              </a:rPr>
              <a:t>					Stavros and Torres</a:t>
            </a:r>
            <a:endParaRPr lang="en-US" altLang="zh-CN" sz="30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1" name="图片 145100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49788" y="0"/>
            <a:ext cx="44942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451011" name="矩形 1451010"/>
          <p:cNvSpPr>
            <a:spLocks noChangeArrowheads="1"/>
          </p:cNvSpPr>
          <p:nvPr/>
        </p:nvSpPr>
        <p:spPr bwMode="auto">
          <a:xfrm>
            <a:off x="76200" y="990600"/>
            <a:ext cx="4572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00000000000000000" pitchFamily="2" charset="-122"/>
              </a:rPr>
              <a:t>Role models</a:t>
            </a:r>
            <a:endParaRPr lang="en-US" altLang="zh-CN" sz="3200" dirty="0">
              <a:solidFill>
                <a:schemeClr val="bg1"/>
              </a:solidFill>
              <a:latin typeface="方正黑体_GBK" panose="02000000000000000000" pitchFamily="2" charset="-122"/>
              <a:ea typeface="宋体" panose="02000000000000000000" pitchFamily="2" charset="-122"/>
            </a:endParaRPr>
          </a:p>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00000000000000000" pitchFamily="2" charset="-122"/>
              </a:rPr>
              <a:t>High Expectations</a:t>
            </a:r>
            <a:endParaRPr lang="en-US" altLang="zh-CN" sz="3200" dirty="0">
              <a:solidFill>
                <a:schemeClr val="bg1"/>
              </a:solidFill>
              <a:latin typeface="方正黑体_GBK" panose="02000000000000000000" pitchFamily="2" charset="-122"/>
              <a:ea typeface="宋体" panose="02000000000000000000" pitchFamily="2" charset="-122"/>
            </a:endParaRPr>
          </a:p>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00000000000000000" pitchFamily="2" charset="-122"/>
              </a:rPr>
              <a:t>From blame to responsibility</a:t>
            </a:r>
            <a:endParaRPr lang="en-US" altLang="zh-CN" sz="3200" dirty="0">
              <a:solidFill>
                <a:schemeClr val="bg1"/>
              </a:solidFill>
              <a:latin typeface="方正黑体_GBK" panose="02000000000000000000" pitchFamily="2" charset="-122"/>
              <a:ea typeface="宋体" panose="02000000000000000000" pitchFamily="2" charset="-122"/>
            </a:endParaRPr>
          </a:p>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00000000000000000" pitchFamily="2" charset="-122"/>
              </a:rPr>
              <a:t>Tough and respectful</a:t>
            </a:r>
            <a:endParaRPr lang="en-US" altLang="zh-CN" sz="3200" dirty="0">
              <a:solidFill>
                <a:schemeClr val="bg1"/>
              </a:solidFill>
              <a:latin typeface="方正黑体_GBK" panose="02000000000000000000" pitchFamily="2" charset="-122"/>
              <a:ea typeface="宋体" panose="02000000000000000000" pitchFamily="2" charset="-122"/>
            </a:endParaRPr>
          </a:p>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00000000000000000" pitchFamily="2" charset="-122"/>
              </a:rPr>
              <a:t>Optimism and faith in future</a:t>
            </a:r>
            <a:endParaRPr lang="en-US" altLang="zh-CN" sz="3200" dirty="0">
              <a:solidFill>
                <a:schemeClr val="bg1"/>
              </a:solidFill>
              <a:latin typeface="方正黑体_GBK" panose="02000000000000000000" pitchFamily="2" charset="-122"/>
              <a:ea typeface="宋体" panose="02000000000000000000" pitchFamily="2" charset="-122"/>
            </a:endParaRPr>
          </a:p>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00000000000000000" pitchFamily="2" charset="-122"/>
              </a:rPr>
              <a:t>From focusing on deficiencies to focusing on strengths</a:t>
            </a:r>
            <a:endParaRPr lang="en-US" altLang="zh-CN" sz="32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51011">
                                            <p:txEl>
                                              <p:pRg st="0" end="0"/>
                                            </p:txEl>
                                          </p:spTgt>
                                        </p:tgtEl>
                                        <p:attrNameLst>
                                          <p:attrName>style.visibility</p:attrName>
                                        </p:attrNameLst>
                                      </p:cBhvr>
                                      <p:to>
                                        <p:strVal val="visible"/>
                                      </p:to>
                                    </p:set>
                                    <p:animEffect transition="in" filter="fade">
                                      <p:cBhvr>
                                        <p:cTn id="7" dur="1000"/>
                                        <p:tgtEl>
                                          <p:spTgt spid="1451011">
                                            <p:txEl>
                                              <p:pRg st="0" end="0"/>
                                            </p:txEl>
                                          </p:spTgt>
                                        </p:tgtEl>
                                      </p:cBhvr>
                                    </p:animEffect>
                                    <p:anim calcmode="lin" valueType="num">
                                      <p:cBhvr>
                                        <p:cTn id="8" dur="1000" fill="hold"/>
                                        <p:tgtEl>
                                          <p:spTgt spid="14510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510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51011">
                                            <p:txEl>
                                              <p:pRg st="1" end="1"/>
                                            </p:txEl>
                                          </p:spTgt>
                                        </p:tgtEl>
                                        <p:attrNameLst>
                                          <p:attrName>style.visibility</p:attrName>
                                        </p:attrNameLst>
                                      </p:cBhvr>
                                      <p:to>
                                        <p:strVal val="visible"/>
                                      </p:to>
                                    </p:set>
                                    <p:animEffect transition="in" filter="fade">
                                      <p:cBhvr>
                                        <p:cTn id="14" dur="1000"/>
                                        <p:tgtEl>
                                          <p:spTgt spid="1451011">
                                            <p:txEl>
                                              <p:pRg st="1" end="1"/>
                                            </p:txEl>
                                          </p:spTgt>
                                        </p:tgtEl>
                                      </p:cBhvr>
                                    </p:animEffect>
                                    <p:anim calcmode="lin" valueType="num">
                                      <p:cBhvr>
                                        <p:cTn id="15" dur="1000" fill="hold"/>
                                        <p:tgtEl>
                                          <p:spTgt spid="14510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4510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51011">
                                            <p:txEl>
                                              <p:pRg st="2" end="2"/>
                                            </p:txEl>
                                          </p:spTgt>
                                        </p:tgtEl>
                                        <p:attrNameLst>
                                          <p:attrName>style.visibility</p:attrName>
                                        </p:attrNameLst>
                                      </p:cBhvr>
                                      <p:to>
                                        <p:strVal val="visible"/>
                                      </p:to>
                                    </p:set>
                                    <p:animEffect transition="in" filter="fade">
                                      <p:cBhvr>
                                        <p:cTn id="21" dur="1000"/>
                                        <p:tgtEl>
                                          <p:spTgt spid="1451011">
                                            <p:txEl>
                                              <p:pRg st="2" end="2"/>
                                            </p:txEl>
                                          </p:spTgt>
                                        </p:tgtEl>
                                      </p:cBhvr>
                                    </p:animEffect>
                                    <p:anim calcmode="lin" valueType="num">
                                      <p:cBhvr>
                                        <p:cTn id="22" dur="1000" fill="hold"/>
                                        <p:tgtEl>
                                          <p:spTgt spid="14510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4510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51011">
                                            <p:txEl>
                                              <p:pRg st="3" end="3"/>
                                            </p:txEl>
                                          </p:spTgt>
                                        </p:tgtEl>
                                        <p:attrNameLst>
                                          <p:attrName>style.visibility</p:attrName>
                                        </p:attrNameLst>
                                      </p:cBhvr>
                                      <p:to>
                                        <p:strVal val="visible"/>
                                      </p:to>
                                    </p:set>
                                    <p:animEffect transition="in" filter="fade">
                                      <p:cBhvr>
                                        <p:cTn id="28" dur="1000"/>
                                        <p:tgtEl>
                                          <p:spTgt spid="1451011">
                                            <p:txEl>
                                              <p:pRg st="3" end="3"/>
                                            </p:txEl>
                                          </p:spTgt>
                                        </p:tgtEl>
                                      </p:cBhvr>
                                    </p:animEffect>
                                    <p:anim calcmode="lin" valueType="num">
                                      <p:cBhvr>
                                        <p:cTn id="29" dur="1000" fill="hold"/>
                                        <p:tgtEl>
                                          <p:spTgt spid="145101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4510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451011">
                                            <p:txEl>
                                              <p:pRg st="4" end="4"/>
                                            </p:txEl>
                                          </p:spTgt>
                                        </p:tgtEl>
                                        <p:attrNameLst>
                                          <p:attrName>style.visibility</p:attrName>
                                        </p:attrNameLst>
                                      </p:cBhvr>
                                      <p:to>
                                        <p:strVal val="visible"/>
                                      </p:to>
                                    </p:set>
                                    <p:animEffect transition="in" filter="fade">
                                      <p:cBhvr>
                                        <p:cTn id="35" dur="1000"/>
                                        <p:tgtEl>
                                          <p:spTgt spid="1451011">
                                            <p:txEl>
                                              <p:pRg st="4" end="4"/>
                                            </p:txEl>
                                          </p:spTgt>
                                        </p:tgtEl>
                                      </p:cBhvr>
                                    </p:animEffect>
                                    <p:anim calcmode="lin" valueType="num">
                                      <p:cBhvr>
                                        <p:cTn id="36" dur="1000" fill="hold"/>
                                        <p:tgtEl>
                                          <p:spTgt spid="145101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4510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451011">
                                            <p:txEl>
                                              <p:pRg st="5" end="5"/>
                                            </p:txEl>
                                          </p:spTgt>
                                        </p:tgtEl>
                                        <p:attrNameLst>
                                          <p:attrName>style.visibility</p:attrName>
                                        </p:attrNameLst>
                                      </p:cBhvr>
                                      <p:to>
                                        <p:strVal val="visible"/>
                                      </p:to>
                                    </p:set>
                                    <p:animEffect transition="in" filter="fade">
                                      <p:cBhvr>
                                        <p:cTn id="42" dur="1000"/>
                                        <p:tgtEl>
                                          <p:spTgt spid="1451011">
                                            <p:txEl>
                                              <p:pRg st="5" end="5"/>
                                            </p:txEl>
                                          </p:spTgt>
                                        </p:tgtEl>
                                      </p:cBhvr>
                                    </p:animEffect>
                                    <p:anim calcmode="lin" valueType="num">
                                      <p:cBhvr>
                                        <p:cTn id="43" dur="1000" fill="hold"/>
                                        <p:tgtEl>
                                          <p:spTgt spid="1451011">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45101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058" name="矩形 1453057"/>
          <p:cNvSpPr>
            <a:spLocks noChangeArrowheads="1"/>
          </p:cNvSpPr>
          <p:nvPr/>
        </p:nvSpPr>
        <p:spPr bwMode="auto">
          <a:xfrm>
            <a:off x="0" y="2286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3800" dirty="0">
                <a:solidFill>
                  <a:schemeClr val="bg1"/>
                </a:solidFill>
                <a:latin typeface="方正黑体_GBK" panose="02000000000000000000" pitchFamily="2" charset="-122"/>
                <a:ea typeface="宋体" panose="02000000000000000000" pitchFamily="2" charset="-122"/>
              </a:rPr>
              <a:t>Passive Victim      Vs.       Active Agent</a:t>
            </a:r>
            <a:endParaRPr lang="en-US" altLang="zh-CN" sz="38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453059" name="矩形 1453058"/>
          <p:cNvSpPr>
            <a:spLocks noChangeArrowheads="1"/>
          </p:cNvSpPr>
          <p:nvPr/>
        </p:nvSpPr>
        <p:spPr bwMode="auto">
          <a:xfrm>
            <a:off x="1371600" y="1752600"/>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pPr>
            <a:r>
              <a:rPr lang="en-US" altLang="zh-CN" sz="3200" dirty="0">
                <a:solidFill>
                  <a:schemeClr val="bg1"/>
                </a:solidFill>
                <a:latin typeface="方正黑体_GBK" panose="02000000000000000000" pitchFamily="2" charset="-122"/>
                <a:ea typeface="宋体" panose="02000000000000000000" pitchFamily="2" charset="-122"/>
              </a:rPr>
              <a:t>self pity</a:t>
            </a:r>
            <a:endParaRPr lang="en-US" altLang="zh-CN" sz="3200" dirty="0">
              <a:solidFill>
                <a:schemeClr val="bg1"/>
              </a:solidFill>
              <a:latin typeface="方正黑体_GBK" panose="02000000000000000000" pitchFamily="2" charset="-122"/>
              <a:ea typeface="宋体" panose="02000000000000000000" pitchFamily="2" charset="-122"/>
            </a:endParaRPr>
          </a:p>
          <a:p>
            <a:pPr eaLnBrk="0" hangingPunct="0">
              <a:spcBef>
                <a:spcPct val="20000"/>
              </a:spcBef>
            </a:pPr>
            <a:r>
              <a:rPr lang="en-US" altLang="zh-CN" sz="3200" dirty="0">
                <a:solidFill>
                  <a:schemeClr val="bg1"/>
                </a:solidFill>
                <a:latin typeface="方正黑体_GBK" panose="02000000000000000000" pitchFamily="2" charset="-122"/>
                <a:ea typeface="宋体" panose="02000000000000000000" pitchFamily="2" charset="-122"/>
              </a:rPr>
              <a:t>blame</a:t>
            </a:r>
            <a:endParaRPr lang="en-US" altLang="zh-CN" sz="3200" dirty="0">
              <a:solidFill>
                <a:schemeClr val="bg1"/>
              </a:solidFill>
              <a:latin typeface="方正黑体_GBK" panose="02000000000000000000" pitchFamily="2" charset="-122"/>
              <a:ea typeface="宋体" panose="02000000000000000000" pitchFamily="2" charset="-122"/>
            </a:endParaRPr>
          </a:p>
          <a:p>
            <a:pPr eaLnBrk="0" hangingPunct="0">
              <a:spcBef>
                <a:spcPct val="20000"/>
              </a:spcBef>
            </a:pPr>
            <a:r>
              <a:rPr lang="en-US" altLang="zh-CN" sz="3200" dirty="0">
                <a:solidFill>
                  <a:schemeClr val="bg1"/>
                </a:solidFill>
                <a:latin typeface="方正黑体_GBK" panose="02000000000000000000" pitchFamily="2" charset="-122"/>
                <a:ea typeface="宋体" panose="02000000000000000000" pitchFamily="2" charset="-122"/>
              </a:rPr>
              <a:t>frustration</a:t>
            </a:r>
            <a:endParaRPr lang="en-US" altLang="zh-CN" sz="3200" dirty="0">
              <a:solidFill>
                <a:schemeClr val="bg1"/>
              </a:solidFill>
              <a:latin typeface="方正黑体_GBK" panose="02000000000000000000" pitchFamily="2" charset="-122"/>
              <a:ea typeface="宋体" panose="02000000000000000000" pitchFamily="2" charset="-122"/>
            </a:endParaRPr>
          </a:p>
          <a:p>
            <a:pPr eaLnBrk="0" hangingPunct="0">
              <a:spcBef>
                <a:spcPct val="20000"/>
              </a:spcBef>
            </a:pPr>
            <a:r>
              <a:rPr lang="en-US" altLang="zh-CN" sz="3200" dirty="0">
                <a:solidFill>
                  <a:schemeClr val="bg1"/>
                </a:solidFill>
                <a:latin typeface="方正黑体_GBK" panose="02000000000000000000" pitchFamily="2" charset="-122"/>
                <a:ea typeface="宋体" panose="02000000000000000000" pitchFamily="2" charset="-122"/>
              </a:rPr>
              <a:t>anger</a:t>
            </a:r>
            <a:endParaRPr lang="en-US" altLang="zh-CN" sz="32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453060" name="文本框 1453059"/>
          <p:cNvSpPr txBox="1">
            <a:spLocks noChangeArrowheads="1"/>
          </p:cNvSpPr>
          <p:nvPr/>
        </p:nvSpPr>
        <p:spPr bwMode="auto">
          <a:xfrm>
            <a:off x="623888" y="838200"/>
            <a:ext cx="829151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2800" b="1" dirty="0">
                <a:solidFill>
                  <a:srgbClr val="FFCC00"/>
                </a:solidFill>
                <a:latin typeface="方正黑体_GBK" panose="02000000000000000000" pitchFamily="2" charset="-122"/>
                <a:ea typeface="宋体" panose="02000000000000000000" pitchFamily="2" charset="-122"/>
              </a:rPr>
              <a:t> ___________________________________________</a:t>
            </a:r>
            <a:endParaRPr lang="en-US" altLang="zh-CN" sz="2800" b="1" dirty="0">
              <a:solidFill>
                <a:srgbClr val="FFCC00"/>
              </a:solidFill>
              <a:latin typeface="方正黑体_GBK" panose="02000000000000000000" pitchFamily="2" charset="-122"/>
              <a:ea typeface="宋体" panose="02000000000000000000" pitchFamily="2" charset="-122"/>
            </a:endParaRPr>
          </a:p>
        </p:txBody>
      </p:sp>
      <p:sp>
        <p:nvSpPr>
          <p:cNvPr id="1453061" name="矩形 1453060"/>
          <p:cNvSpPr>
            <a:spLocks noChangeArrowheads="1"/>
          </p:cNvSpPr>
          <p:nvPr/>
        </p:nvSpPr>
        <p:spPr bwMode="auto">
          <a:xfrm>
            <a:off x="5257800" y="1752600"/>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pPr>
            <a:r>
              <a:rPr lang="en-US" altLang="zh-CN" sz="3200" dirty="0">
                <a:solidFill>
                  <a:schemeClr val="bg1"/>
                </a:solidFill>
                <a:latin typeface="方正黑体_GBK" panose="02000000000000000000" pitchFamily="2" charset="-122"/>
                <a:ea typeface="宋体" panose="02000000000000000000" pitchFamily="2" charset="-122"/>
              </a:rPr>
              <a:t>take action</a:t>
            </a:r>
            <a:endParaRPr lang="en-US" altLang="zh-CN" sz="3200" dirty="0">
              <a:solidFill>
                <a:schemeClr val="bg1"/>
              </a:solidFill>
              <a:latin typeface="方正黑体_GBK" panose="02000000000000000000" pitchFamily="2" charset="-122"/>
              <a:ea typeface="宋体" panose="02000000000000000000" pitchFamily="2" charset="-122"/>
            </a:endParaRPr>
          </a:p>
          <a:p>
            <a:pPr eaLnBrk="0" hangingPunct="0">
              <a:spcBef>
                <a:spcPct val="20000"/>
              </a:spcBef>
            </a:pPr>
            <a:r>
              <a:rPr lang="en-US" altLang="zh-CN" sz="3200" dirty="0">
                <a:solidFill>
                  <a:schemeClr val="bg1"/>
                </a:solidFill>
                <a:latin typeface="方正黑体_GBK" panose="02000000000000000000" pitchFamily="2" charset="-122"/>
                <a:ea typeface="宋体" panose="02000000000000000000" pitchFamily="2" charset="-122"/>
              </a:rPr>
              <a:t>responsibility</a:t>
            </a:r>
            <a:endParaRPr lang="en-US" altLang="zh-CN" sz="3200" dirty="0">
              <a:solidFill>
                <a:schemeClr val="bg1"/>
              </a:solidFill>
              <a:latin typeface="方正黑体_GBK" panose="02000000000000000000" pitchFamily="2" charset="-122"/>
              <a:ea typeface="宋体" panose="02000000000000000000" pitchFamily="2" charset="-122"/>
            </a:endParaRPr>
          </a:p>
          <a:p>
            <a:pPr eaLnBrk="0" hangingPunct="0">
              <a:spcBef>
                <a:spcPct val="20000"/>
              </a:spcBef>
            </a:pPr>
            <a:r>
              <a:rPr lang="en-US" altLang="zh-CN" sz="3200" dirty="0">
                <a:solidFill>
                  <a:schemeClr val="bg1"/>
                </a:solidFill>
                <a:latin typeface="方正黑体_GBK" panose="02000000000000000000" pitchFamily="2" charset="-122"/>
                <a:ea typeface="宋体" panose="02000000000000000000" pitchFamily="2" charset="-122"/>
              </a:rPr>
              <a:t>confidence</a:t>
            </a:r>
            <a:endParaRPr lang="en-US" altLang="zh-CN" sz="3200" dirty="0">
              <a:solidFill>
                <a:schemeClr val="bg1"/>
              </a:solidFill>
              <a:latin typeface="方正黑体_GBK" panose="02000000000000000000" pitchFamily="2" charset="-122"/>
              <a:ea typeface="宋体" panose="02000000000000000000" pitchFamily="2" charset="-122"/>
            </a:endParaRPr>
          </a:p>
          <a:p>
            <a:pPr eaLnBrk="0" hangingPunct="0">
              <a:spcBef>
                <a:spcPct val="20000"/>
              </a:spcBef>
            </a:pPr>
            <a:r>
              <a:rPr lang="en-US" altLang="zh-CN" sz="3200" dirty="0">
                <a:solidFill>
                  <a:schemeClr val="bg1"/>
                </a:solidFill>
                <a:latin typeface="方正黑体_GBK" panose="02000000000000000000" pitchFamily="2" charset="-122"/>
                <a:ea typeface="宋体" panose="02000000000000000000" pitchFamily="2" charset="-122"/>
              </a:rPr>
              <a:t>hope and optimism</a:t>
            </a:r>
            <a:endParaRPr lang="en-US" altLang="zh-CN" sz="32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453058"/>
                                        </p:tgtEl>
                                        <p:attrNameLst>
                                          <p:attrName>style.visibility</p:attrName>
                                        </p:attrNameLst>
                                      </p:cBhvr>
                                      <p:to>
                                        <p:strVal val="visible"/>
                                      </p:to>
                                    </p:set>
                                    <p:anim calcmode="lin" valueType="num">
                                      <p:cBhvr>
                                        <p:cTn id="7" dur="1000" fill="hold"/>
                                        <p:tgtEl>
                                          <p:spTgt spid="1453058"/>
                                        </p:tgtEl>
                                        <p:attrNameLst>
                                          <p:attrName>ppt_x</p:attrName>
                                        </p:attrNameLst>
                                      </p:cBhvr>
                                      <p:tavLst>
                                        <p:tav tm="0">
                                          <p:val>
                                            <p:strVal val="#ppt_x-.2"/>
                                          </p:val>
                                        </p:tav>
                                        <p:tav tm="100000">
                                          <p:val>
                                            <p:strVal val="#ppt_x"/>
                                          </p:val>
                                        </p:tav>
                                      </p:tavLst>
                                    </p:anim>
                                    <p:anim calcmode="lin" valueType="num">
                                      <p:cBhvr>
                                        <p:cTn id="8" dur="1000" fill="hold"/>
                                        <p:tgtEl>
                                          <p:spTgt spid="1453058"/>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5305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5306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453059">
                                            <p:txEl>
                                              <p:pRg st="0" end="0"/>
                                            </p:txEl>
                                          </p:spTgt>
                                        </p:tgtEl>
                                        <p:attrNameLst>
                                          <p:attrName>style.visibility</p:attrName>
                                        </p:attrNameLst>
                                      </p:cBhvr>
                                      <p:to>
                                        <p:strVal val="visible"/>
                                      </p:to>
                                    </p:set>
                                    <p:animEffect transition="in" filter="fade">
                                      <p:cBhvr>
                                        <p:cTn id="18" dur="1000"/>
                                        <p:tgtEl>
                                          <p:spTgt spid="1453059">
                                            <p:txEl>
                                              <p:pRg st="0" end="0"/>
                                            </p:txEl>
                                          </p:spTgt>
                                        </p:tgtEl>
                                      </p:cBhvr>
                                    </p:animEffect>
                                    <p:anim calcmode="lin" valueType="num">
                                      <p:cBhvr>
                                        <p:cTn id="19" dur="1000" fill="hold"/>
                                        <p:tgtEl>
                                          <p:spTgt spid="1453059">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14530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453059">
                                            <p:txEl>
                                              <p:pRg st="1" end="1"/>
                                            </p:txEl>
                                          </p:spTgt>
                                        </p:tgtEl>
                                        <p:attrNameLst>
                                          <p:attrName>style.visibility</p:attrName>
                                        </p:attrNameLst>
                                      </p:cBhvr>
                                      <p:to>
                                        <p:strVal val="visible"/>
                                      </p:to>
                                    </p:set>
                                    <p:animEffect transition="in" filter="fade">
                                      <p:cBhvr>
                                        <p:cTn id="25" dur="1000"/>
                                        <p:tgtEl>
                                          <p:spTgt spid="1453059">
                                            <p:txEl>
                                              <p:pRg st="1" end="1"/>
                                            </p:txEl>
                                          </p:spTgt>
                                        </p:tgtEl>
                                      </p:cBhvr>
                                    </p:animEffect>
                                    <p:anim calcmode="lin" valueType="num">
                                      <p:cBhvr>
                                        <p:cTn id="26" dur="1000" fill="hold"/>
                                        <p:tgtEl>
                                          <p:spTgt spid="1453059">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14530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453059">
                                            <p:txEl>
                                              <p:pRg st="2" end="2"/>
                                            </p:txEl>
                                          </p:spTgt>
                                        </p:tgtEl>
                                        <p:attrNameLst>
                                          <p:attrName>style.visibility</p:attrName>
                                        </p:attrNameLst>
                                      </p:cBhvr>
                                      <p:to>
                                        <p:strVal val="visible"/>
                                      </p:to>
                                    </p:set>
                                    <p:animEffect transition="in" filter="fade">
                                      <p:cBhvr>
                                        <p:cTn id="32" dur="1000"/>
                                        <p:tgtEl>
                                          <p:spTgt spid="1453059">
                                            <p:txEl>
                                              <p:pRg st="2" end="2"/>
                                            </p:txEl>
                                          </p:spTgt>
                                        </p:tgtEl>
                                      </p:cBhvr>
                                    </p:animEffect>
                                    <p:anim calcmode="lin" valueType="num">
                                      <p:cBhvr>
                                        <p:cTn id="33" dur="1000" fill="hold"/>
                                        <p:tgtEl>
                                          <p:spTgt spid="1453059">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14530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453059">
                                            <p:txEl>
                                              <p:pRg st="3" end="3"/>
                                            </p:txEl>
                                          </p:spTgt>
                                        </p:tgtEl>
                                        <p:attrNameLst>
                                          <p:attrName>style.visibility</p:attrName>
                                        </p:attrNameLst>
                                      </p:cBhvr>
                                      <p:to>
                                        <p:strVal val="visible"/>
                                      </p:to>
                                    </p:set>
                                    <p:animEffect transition="in" filter="fade">
                                      <p:cBhvr>
                                        <p:cTn id="39" dur="1000"/>
                                        <p:tgtEl>
                                          <p:spTgt spid="1453059">
                                            <p:txEl>
                                              <p:pRg st="3" end="3"/>
                                            </p:txEl>
                                          </p:spTgt>
                                        </p:tgtEl>
                                      </p:cBhvr>
                                    </p:animEffect>
                                    <p:anim calcmode="lin" valueType="num">
                                      <p:cBhvr>
                                        <p:cTn id="40" dur="1000" fill="hold"/>
                                        <p:tgtEl>
                                          <p:spTgt spid="1453059">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14530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453061">
                                            <p:txEl>
                                              <p:pRg st="0" end="0"/>
                                            </p:txEl>
                                          </p:spTgt>
                                        </p:tgtEl>
                                        <p:attrNameLst>
                                          <p:attrName>style.visibility</p:attrName>
                                        </p:attrNameLst>
                                      </p:cBhvr>
                                      <p:to>
                                        <p:strVal val="visible"/>
                                      </p:to>
                                    </p:set>
                                    <p:animEffect transition="in" filter="fade">
                                      <p:cBhvr>
                                        <p:cTn id="46" dur="1000"/>
                                        <p:tgtEl>
                                          <p:spTgt spid="1453061">
                                            <p:txEl>
                                              <p:pRg st="0" end="0"/>
                                            </p:txEl>
                                          </p:spTgt>
                                        </p:tgtEl>
                                      </p:cBhvr>
                                    </p:animEffect>
                                    <p:anim calcmode="lin" valueType="num">
                                      <p:cBhvr>
                                        <p:cTn id="47" dur="1000" fill="hold"/>
                                        <p:tgtEl>
                                          <p:spTgt spid="1453061">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145306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453061">
                                            <p:txEl>
                                              <p:pRg st="1" end="1"/>
                                            </p:txEl>
                                          </p:spTgt>
                                        </p:tgtEl>
                                        <p:attrNameLst>
                                          <p:attrName>style.visibility</p:attrName>
                                        </p:attrNameLst>
                                      </p:cBhvr>
                                      <p:to>
                                        <p:strVal val="visible"/>
                                      </p:to>
                                    </p:set>
                                    <p:animEffect transition="in" filter="fade">
                                      <p:cBhvr>
                                        <p:cTn id="53" dur="1000"/>
                                        <p:tgtEl>
                                          <p:spTgt spid="1453061">
                                            <p:txEl>
                                              <p:pRg st="1" end="1"/>
                                            </p:txEl>
                                          </p:spTgt>
                                        </p:tgtEl>
                                      </p:cBhvr>
                                    </p:animEffect>
                                    <p:anim calcmode="lin" valueType="num">
                                      <p:cBhvr>
                                        <p:cTn id="54" dur="1000" fill="hold"/>
                                        <p:tgtEl>
                                          <p:spTgt spid="1453061">
                                            <p:txEl>
                                              <p:pRg st="1" end="1"/>
                                            </p:txEl>
                                          </p:spTgt>
                                        </p:tgtEl>
                                        <p:attrNameLst>
                                          <p:attrName>ppt_x</p:attrName>
                                        </p:attrNameLst>
                                      </p:cBhvr>
                                      <p:tavLst>
                                        <p:tav tm="0">
                                          <p:val>
                                            <p:strVal val="#ppt_x"/>
                                          </p:val>
                                        </p:tav>
                                        <p:tav tm="100000">
                                          <p:val>
                                            <p:strVal val="#ppt_x"/>
                                          </p:val>
                                        </p:tav>
                                      </p:tavLst>
                                    </p:anim>
                                    <p:anim calcmode="lin" valueType="num">
                                      <p:cBhvr>
                                        <p:cTn id="55" dur="1000" fill="hold"/>
                                        <p:tgtEl>
                                          <p:spTgt spid="145306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1453061">
                                            <p:txEl>
                                              <p:pRg st="2" end="2"/>
                                            </p:txEl>
                                          </p:spTgt>
                                        </p:tgtEl>
                                        <p:attrNameLst>
                                          <p:attrName>style.visibility</p:attrName>
                                        </p:attrNameLst>
                                      </p:cBhvr>
                                      <p:to>
                                        <p:strVal val="visible"/>
                                      </p:to>
                                    </p:set>
                                    <p:animEffect transition="in" filter="fade">
                                      <p:cBhvr>
                                        <p:cTn id="60" dur="1000"/>
                                        <p:tgtEl>
                                          <p:spTgt spid="1453061">
                                            <p:txEl>
                                              <p:pRg st="2" end="2"/>
                                            </p:txEl>
                                          </p:spTgt>
                                        </p:tgtEl>
                                      </p:cBhvr>
                                    </p:animEffect>
                                    <p:anim calcmode="lin" valueType="num">
                                      <p:cBhvr>
                                        <p:cTn id="61" dur="1000" fill="hold"/>
                                        <p:tgtEl>
                                          <p:spTgt spid="1453061">
                                            <p:txEl>
                                              <p:pRg st="2" end="2"/>
                                            </p:txEl>
                                          </p:spTgt>
                                        </p:tgtEl>
                                        <p:attrNameLst>
                                          <p:attrName>ppt_x</p:attrName>
                                        </p:attrNameLst>
                                      </p:cBhvr>
                                      <p:tavLst>
                                        <p:tav tm="0">
                                          <p:val>
                                            <p:strVal val="#ppt_x"/>
                                          </p:val>
                                        </p:tav>
                                        <p:tav tm="100000">
                                          <p:val>
                                            <p:strVal val="#ppt_x"/>
                                          </p:val>
                                        </p:tav>
                                      </p:tavLst>
                                    </p:anim>
                                    <p:anim calcmode="lin" valueType="num">
                                      <p:cBhvr>
                                        <p:cTn id="62" dur="1000" fill="hold"/>
                                        <p:tgtEl>
                                          <p:spTgt spid="145306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1453061">
                                            <p:txEl>
                                              <p:pRg st="3" end="3"/>
                                            </p:txEl>
                                          </p:spTgt>
                                        </p:tgtEl>
                                        <p:attrNameLst>
                                          <p:attrName>style.visibility</p:attrName>
                                        </p:attrNameLst>
                                      </p:cBhvr>
                                      <p:to>
                                        <p:strVal val="visible"/>
                                      </p:to>
                                    </p:set>
                                    <p:animEffect transition="in" filter="fade">
                                      <p:cBhvr>
                                        <p:cTn id="67" dur="1000"/>
                                        <p:tgtEl>
                                          <p:spTgt spid="1453061">
                                            <p:txEl>
                                              <p:pRg st="3" end="3"/>
                                            </p:txEl>
                                          </p:spTgt>
                                        </p:tgtEl>
                                      </p:cBhvr>
                                    </p:animEffect>
                                    <p:anim calcmode="lin" valueType="num">
                                      <p:cBhvr>
                                        <p:cTn id="68" dur="1000" fill="hold"/>
                                        <p:tgtEl>
                                          <p:spTgt spid="1453061">
                                            <p:txEl>
                                              <p:pRg st="3" end="3"/>
                                            </p:txEl>
                                          </p:spTgt>
                                        </p:tgtEl>
                                        <p:attrNameLst>
                                          <p:attrName>ppt_x</p:attrName>
                                        </p:attrNameLst>
                                      </p:cBhvr>
                                      <p:tavLst>
                                        <p:tav tm="0">
                                          <p:val>
                                            <p:strVal val="#ppt_x"/>
                                          </p:val>
                                        </p:tav>
                                        <p:tav tm="100000">
                                          <p:val>
                                            <p:strVal val="#ppt_x"/>
                                          </p:val>
                                        </p:tav>
                                      </p:tavLst>
                                    </p:anim>
                                    <p:anim calcmode="lin" valueType="num">
                                      <p:cBhvr>
                                        <p:cTn id="69" dur="1000" fill="hold"/>
                                        <p:tgtEl>
                                          <p:spTgt spid="145306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3058" grpId="0"/>
      <p:bldP spid="145306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矩形 1455105"/>
          <p:cNvSpPr>
            <a:spLocks noChangeArrowheads="1"/>
          </p:cNvSpPr>
          <p:nvPr/>
        </p:nvSpPr>
        <p:spPr bwMode="auto">
          <a:xfrm>
            <a:off x="457200" y="381000"/>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400" dirty="0">
                <a:solidFill>
                  <a:schemeClr val="bg1"/>
                </a:solidFill>
                <a:latin typeface="方正黑体_GBK" panose="02000000000000000000" pitchFamily="2" charset="-122"/>
                <a:ea typeface="宋体" panose="02000000000000000000" pitchFamily="2" charset="-122"/>
              </a:rPr>
              <a:t>Reframing Questions:</a:t>
            </a:r>
            <a:br>
              <a:rPr lang="en-US" altLang="zh-CN" sz="4400" dirty="0">
                <a:solidFill>
                  <a:schemeClr val="bg1"/>
                </a:solidFill>
                <a:latin typeface="方正黑体_GBK" panose="02000000000000000000" pitchFamily="2" charset="-122"/>
                <a:ea typeface="宋体" panose="02000000000000000000" pitchFamily="2" charset="-122"/>
              </a:rPr>
            </a:br>
            <a:r>
              <a:rPr lang="en-US" altLang="zh-CN" sz="4000" dirty="0">
                <a:solidFill>
                  <a:schemeClr val="bg1"/>
                </a:solidFill>
                <a:latin typeface="方正黑体_GBK" panose="02000000000000000000" pitchFamily="2" charset="-122"/>
                <a:ea typeface="宋体" panose="02000000000000000000" pitchFamily="2" charset="-122"/>
              </a:rPr>
              <a:t>The Case of a Chicago School</a:t>
            </a:r>
            <a:endParaRPr lang="en-US" altLang="zh-CN" sz="4000" dirty="0">
              <a:solidFill>
                <a:srgbClr val="FFCC00"/>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455107" name="矩形 1455106"/>
          <p:cNvSpPr>
            <a:spLocks noChangeArrowheads="1"/>
          </p:cNvSpPr>
          <p:nvPr/>
        </p:nvSpPr>
        <p:spPr bwMode="auto">
          <a:xfrm>
            <a:off x="76200" y="1676400"/>
            <a:ext cx="906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en-US" altLang="zh-CN" sz="3600" dirty="0">
                <a:solidFill>
                  <a:schemeClr val="bg1"/>
                </a:solidFill>
                <a:latin typeface="方正黑体_GBK" panose="02000000000000000000" pitchFamily="2" charset="-122"/>
                <a:ea typeface="宋体" panose="02000000000000000000" pitchFamily="2" charset="-122"/>
              </a:rPr>
              <a:t>Traditional Way</a:t>
            </a:r>
            <a:endParaRPr lang="en-US" altLang="zh-CN" sz="3600" dirty="0">
              <a:solidFill>
                <a:schemeClr val="bg1"/>
              </a:solidFill>
              <a:latin typeface="方正黑体_GBK" panose="02000000000000000000" pitchFamily="2" charset="-122"/>
              <a:ea typeface="宋体" panose="02000000000000000000" pitchFamily="2" charset="-122"/>
            </a:endParaRPr>
          </a:p>
          <a:p>
            <a:pPr lvl="1" eaLnBrk="0" hangingPunct="0">
              <a:spcBef>
                <a:spcPct val="20000"/>
              </a:spcBef>
              <a:buFontTx/>
              <a:buChar char="–"/>
            </a:pPr>
            <a:r>
              <a:rPr lang="en-US" altLang="zh-CN" sz="3200" dirty="0">
                <a:solidFill>
                  <a:srgbClr val="FFCC00"/>
                </a:solidFill>
                <a:latin typeface="方正黑体_GBK" panose="02000000000000000000" pitchFamily="2" charset="-122"/>
                <a:ea typeface="宋体" panose="02000000000000000000" pitchFamily="2" charset="-122"/>
              </a:rPr>
              <a:t>“How can we keep students in school?”</a:t>
            </a:r>
            <a:endParaRPr lang="en-US" altLang="zh-CN" sz="3200" dirty="0">
              <a:solidFill>
                <a:srgbClr val="FFCC00"/>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455108" name="矩形 1455107"/>
          <p:cNvSpPr>
            <a:spLocks noChangeArrowheads="1"/>
          </p:cNvSpPr>
          <p:nvPr/>
        </p:nvSpPr>
        <p:spPr bwMode="auto">
          <a:xfrm>
            <a:off x="0" y="3048000"/>
            <a:ext cx="906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en-US" altLang="zh-CN" sz="3600" dirty="0">
                <a:solidFill>
                  <a:schemeClr val="bg1"/>
                </a:solidFill>
                <a:latin typeface="方正黑体_GBK" panose="02000000000000000000" pitchFamily="2" charset="-122"/>
                <a:ea typeface="宋体" panose="02000000000000000000" pitchFamily="2" charset="-122"/>
              </a:rPr>
              <a:t>Marva Collins’ Way</a:t>
            </a:r>
            <a:endParaRPr lang="en-US" altLang="zh-CN" sz="3600" dirty="0">
              <a:solidFill>
                <a:schemeClr val="bg1"/>
              </a:solidFill>
              <a:latin typeface="方正黑体_GBK" panose="02000000000000000000" pitchFamily="2" charset="-122"/>
              <a:ea typeface="宋体" panose="02000000000000000000" pitchFamily="2" charset="-122"/>
            </a:endParaRPr>
          </a:p>
          <a:p>
            <a:pPr lvl="1" eaLnBrk="0" hangingPunct="0">
              <a:spcBef>
                <a:spcPct val="20000"/>
              </a:spcBef>
              <a:buFontTx/>
              <a:buChar char="–"/>
            </a:pPr>
            <a:r>
              <a:rPr lang="en-US" altLang="zh-CN" sz="3200" dirty="0">
                <a:solidFill>
                  <a:srgbClr val="FFCC00"/>
                </a:solidFill>
                <a:latin typeface="方正黑体_GBK" panose="02000000000000000000" pitchFamily="2" charset="-122"/>
                <a:ea typeface="宋体" panose="02000000000000000000" pitchFamily="2" charset="-122"/>
              </a:rPr>
              <a:t>“How can we cultivate the seed of greatness in our students?”</a:t>
            </a:r>
            <a:endParaRPr lang="en-US" altLang="zh-CN" sz="3200" dirty="0">
              <a:solidFill>
                <a:srgbClr val="FFCC00"/>
              </a:solidFill>
              <a:latin typeface="方正黑体_GBK" panose="02000000000000000000" pitchFamily="2" charset="-122"/>
              <a:ea typeface="宋体" panose="02000000000000000000" pitchFamily="2" charset="-122"/>
            </a:endParaRPr>
          </a:p>
          <a:p>
            <a:pPr lvl="1" eaLnBrk="0" hangingPunct="0">
              <a:spcBef>
                <a:spcPct val="20000"/>
              </a:spcBef>
              <a:buFontTx/>
              <a:buChar char="–"/>
            </a:pPr>
            <a:r>
              <a:rPr lang="en-US" altLang="zh-CN" sz="3200" dirty="0">
                <a:solidFill>
                  <a:srgbClr val="FFCC00"/>
                </a:solidFill>
                <a:latin typeface="方正黑体_GBK" panose="02000000000000000000" pitchFamily="2" charset="-122"/>
                <a:ea typeface="宋体" panose="02000000000000000000" pitchFamily="2" charset="-122"/>
              </a:rPr>
              <a:t>“How can we cultivate the seed of greatness in our selves and families, in our communities and organization, in our nation and our world?”</a:t>
            </a:r>
            <a:endParaRPr lang="en-US" altLang="zh-CN" sz="3200" dirty="0">
              <a:solidFill>
                <a:srgbClr val="FFCC00"/>
              </a:solidFill>
              <a:latin typeface="方正黑体_GBK"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55107">
                                            <p:txEl>
                                              <p:pRg st="0" end="0"/>
                                            </p:txEl>
                                          </p:spTgt>
                                        </p:tgtEl>
                                        <p:attrNameLst>
                                          <p:attrName>style.visibility</p:attrName>
                                        </p:attrNameLst>
                                      </p:cBhvr>
                                      <p:to>
                                        <p:strVal val="visible"/>
                                      </p:to>
                                    </p:set>
                                    <p:animEffect transition="in" filter="fade">
                                      <p:cBhvr>
                                        <p:cTn id="7" dur="1000"/>
                                        <p:tgtEl>
                                          <p:spTgt spid="1455107">
                                            <p:txEl>
                                              <p:pRg st="0" end="0"/>
                                            </p:txEl>
                                          </p:spTgt>
                                        </p:tgtEl>
                                      </p:cBhvr>
                                    </p:animEffect>
                                    <p:anim calcmode="lin" valueType="num">
                                      <p:cBhvr>
                                        <p:cTn id="8" dur="1000" fill="hold"/>
                                        <p:tgtEl>
                                          <p:spTgt spid="14551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551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55107">
                                            <p:txEl>
                                              <p:pRg st="1" end="1"/>
                                            </p:txEl>
                                          </p:spTgt>
                                        </p:tgtEl>
                                        <p:attrNameLst>
                                          <p:attrName>style.visibility</p:attrName>
                                        </p:attrNameLst>
                                      </p:cBhvr>
                                      <p:to>
                                        <p:strVal val="visible"/>
                                      </p:to>
                                    </p:set>
                                    <p:animEffect transition="in" filter="fade">
                                      <p:cBhvr>
                                        <p:cTn id="14" dur="1000"/>
                                        <p:tgtEl>
                                          <p:spTgt spid="1455107">
                                            <p:txEl>
                                              <p:pRg st="1" end="1"/>
                                            </p:txEl>
                                          </p:spTgt>
                                        </p:tgtEl>
                                      </p:cBhvr>
                                    </p:animEffect>
                                    <p:anim calcmode="lin" valueType="num">
                                      <p:cBhvr>
                                        <p:cTn id="15" dur="1000" fill="hold"/>
                                        <p:tgtEl>
                                          <p:spTgt spid="14551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4551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55108">
                                            <p:txEl>
                                              <p:pRg st="0" end="0"/>
                                            </p:txEl>
                                          </p:spTgt>
                                        </p:tgtEl>
                                        <p:attrNameLst>
                                          <p:attrName>style.visibility</p:attrName>
                                        </p:attrNameLst>
                                      </p:cBhvr>
                                      <p:to>
                                        <p:strVal val="visible"/>
                                      </p:to>
                                    </p:set>
                                    <p:animEffect transition="in" filter="fade">
                                      <p:cBhvr>
                                        <p:cTn id="21" dur="1000"/>
                                        <p:tgtEl>
                                          <p:spTgt spid="1455108">
                                            <p:txEl>
                                              <p:pRg st="0" end="0"/>
                                            </p:txEl>
                                          </p:spTgt>
                                        </p:tgtEl>
                                      </p:cBhvr>
                                    </p:animEffect>
                                    <p:anim calcmode="lin" valueType="num">
                                      <p:cBhvr>
                                        <p:cTn id="22" dur="1000" fill="hold"/>
                                        <p:tgtEl>
                                          <p:spTgt spid="145510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45510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55108">
                                            <p:txEl>
                                              <p:pRg st="1" end="1"/>
                                            </p:txEl>
                                          </p:spTgt>
                                        </p:tgtEl>
                                        <p:attrNameLst>
                                          <p:attrName>style.visibility</p:attrName>
                                        </p:attrNameLst>
                                      </p:cBhvr>
                                      <p:to>
                                        <p:strVal val="visible"/>
                                      </p:to>
                                    </p:set>
                                    <p:animEffect transition="in" filter="fade">
                                      <p:cBhvr>
                                        <p:cTn id="28" dur="1000"/>
                                        <p:tgtEl>
                                          <p:spTgt spid="1455108">
                                            <p:txEl>
                                              <p:pRg st="1" end="1"/>
                                            </p:txEl>
                                          </p:spTgt>
                                        </p:tgtEl>
                                      </p:cBhvr>
                                    </p:animEffect>
                                    <p:anim calcmode="lin" valueType="num">
                                      <p:cBhvr>
                                        <p:cTn id="29" dur="1000" fill="hold"/>
                                        <p:tgtEl>
                                          <p:spTgt spid="1455108">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45510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455108">
                                            <p:txEl>
                                              <p:pRg st="2" end="2"/>
                                            </p:txEl>
                                          </p:spTgt>
                                        </p:tgtEl>
                                        <p:attrNameLst>
                                          <p:attrName>style.visibility</p:attrName>
                                        </p:attrNameLst>
                                      </p:cBhvr>
                                      <p:to>
                                        <p:strVal val="visible"/>
                                      </p:to>
                                    </p:set>
                                    <p:animEffect transition="in" filter="fade">
                                      <p:cBhvr>
                                        <p:cTn id="35" dur="1000"/>
                                        <p:tgtEl>
                                          <p:spTgt spid="1455108">
                                            <p:txEl>
                                              <p:pRg st="2" end="2"/>
                                            </p:txEl>
                                          </p:spTgt>
                                        </p:tgtEl>
                                      </p:cBhvr>
                                    </p:animEffect>
                                    <p:anim calcmode="lin" valueType="num">
                                      <p:cBhvr>
                                        <p:cTn id="36" dur="1000" fill="hold"/>
                                        <p:tgtEl>
                                          <p:spTgt spid="1455108">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45510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矩形 1457153"/>
          <p:cNvSpPr>
            <a:spLocks noChangeArrowheads="1"/>
          </p:cNvSpPr>
          <p:nvPr/>
        </p:nvSpPr>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3300" dirty="0">
                <a:solidFill>
                  <a:schemeClr val="bg1"/>
                </a:solidFill>
                <a:latin typeface="方正黑体_GBK" panose="02000000000000000000" pitchFamily="2" charset="-122"/>
                <a:ea typeface="宋体" panose="02000000000000000000" pitchFamily="2" charset="-122"/>
              </a:rPr>
              <a:t>2. Happiness isn’t the Negation of Unhappiness</a:t>
            </a:r>
            <a:endParaRPr lang="en-US" altLang="zh-CN" sz="33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457155" name="文本框 1457154"/>
          <p:cNvSpPr txBox="1">
            <a:spLocks noChangeArrowheads="1"/>
          </p:cNvSpPr>
          <p:nvPr/>
        </p:nvSpPr>
        <p:spPr bwMode="auto">
          <a:xfrm>
            <a:off x="212725" y="2087563"/>
            <a:ext cx="85963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3200" b="1" dirty="0">
                <a:solidFill>
                  <a:srgbClr val="FFCC00"/>
                </a:solidFill>
                <a:latin typeface="方正黑体_GBK" panose="02000000000000000000" pitchFamily="2" charset="-122"/>
                <a:ea typeface="宋体" panose="02000000000000000000" pitchFamily="2" charset="-122"/>
              </a:rPr>
              <a:t>      Disease Model		    Health Model</a:t>
            </a:r>
            <a:endParaRPr lang="en-US" altLang="zh-CN" sz="3200" b="1" dirty="0">
              <a:solidFill>
                <a:srgbClr val="FFCC00"/>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457156" name="矩形 1457155"/>
          <p:cNvSpPr>
            <a:spLocks noChangeArrowheads="1"/>
          </p:cNvSpPr>
          <p:nvPr/>
        </p:nvSpPr>
        <p:spPr bwMode="auto">
          <a:xfrm>
            <a:off x="76200" y="3048000"/>
            <a:ext cx="90678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pPr>
            <a:r>
              <a:rPr lang="en-US" altLang="zh-CN" sz="2800" dirty="0">
                <a:solidFill>
                  <a:schemeClr val="bg1"/>
                </a:solidFill>
                <a:latin typeface="方正黑体_GBK" panose="02000000000000000000" pitchFamily="2" charset="-122"/>
                <a:ea typeface="宋体" panose="02000000000000000000" pitchFamily="2" charset="-122"/>
              </a:rPr>
              <a:t>  Focus on weaknesses	  Focus on strengths</a:t>
            </a:r>
            <a:endParaRPr lang="en-US" altLang="zh-CN" sz="2800" dirty="0">
              <a:solidFill>
                <a:schemeClr val="bg1"/>
              </a:solidFill>
              <a:latin typeface="方正黑体_GBK" panose="02000000000000000000" pitchFamily="2" charset="-122"/>
              <a:ea typeface="宋体" panose="02000000000000000000" pitchFamily="2" charset="-122"/>
            </a:endParaRPr>
          </a:p>
          <a:p>
            <a:pPr eaLnBrk="0" hangingPunct="0">
              <a:spcBef>
                <a:spcPct val="20000"/>
              </a:spcBef>
            </a:pPr>
            <a:r>
              <a:rPr lang="en-US" altLang="zh-CN" sz="2800" dirty="0">
                <a:solidFill>
                  <a:schemeClr val="bg1"/>
                </a:solidFill>
                <a:latin typeface="方正黑体_GBK" panose="02000000000000000000" pitchFamily="2" charset="-122"/>
                <a:ea typeface="宋体" panose="02000000000000000000" pitchFamily="2" charset="-122"/>
              </a:rPr>
              <a:t>  Overcoming deficiencies	  Building competencies</a:t>
            </a:r>
            <a:endParaRPr lang="en-US" altLang="zh-CN" sz="2800" dirty="0">
              <a:solidFill>
                <a:schemeClr val="bg1"/>
              </a:solidFill>
              <a:latin typeface="方正黑体_GBK" panose="02000000000000000000" pitchFamily="2" charset="-122"/>
              <a:ea typeface="宋体" panose="02000000000000000000" pitchFamily="2" charset="-122"/>
            </a:endParaRPr>
          </a:p>
          <a:p>
            <a:pPr eaLnBrk="0" hangingPunct="0">
              <a:spcBef>
                <a:spcPct val="20000"/>
              </a:spcBef>
            </a:pPr>
            <a:r>
              <a:rPr lang="en-US" altLang="zh-CN" sz="2800" dirty="0">
                <a:solidFill>
                  <a:schemeClr val="bg1"/>
                </a:solidFill>
                <a:latin typeface="方正黑体_GBK" panose="02000000000000000000" pitchFamily="2" charset="-122"/>
                <a:ea typeface="宋体" panose="02000000000000000000" pitchFamily="2" charset="-122"/>
              </a:rPr>
              <a:t>  Avoiding pain			  Seeking pleasure</a:t>
            </a:r>
            <a:endParaRPr lang="en-US" altLang="zh-CN" sz="2800" dirty="0">
              <a:solidFill>
                <a:schemeClr val="bg1"/>
              </a:solidFill>
              <a:latin typeface="方正黑体_GBK" panose="02000000000000000000" pitchFamily="2" charset="-122"/>
              <a:ea typeface="宋体" panose="02000000000000000000" pitchFamily="2" charset="-122"/>
            </a:endParaRPr>
          </a:p>
          <a:p>
            <a:pPr eaLnBrk="0" hangingPunct="0">
              <a:spcBef>
                <a:spcPct val="20000"/>
              </a:spcBef>
            </a:pPr>
            <a:r>
              <a:rPr lang="en-US" altLang="zh-CN" sz="2800" dirty="0">
                <a:solidFill>
                  <a:schemeClr val="bg1"/>
                </a:solidFill>
                <a:latin typeface="方正黑体_GBK" panose="02000000000000000000" pitchFamily="2" charset="-122"/>
                <a:ea typeface="宋体" panose="02000000000000000000" pitchFamily="2" charset="-122"/>
              </a:rPr>
              <a:t>  Running from unhappiness	  Pursuing happiness</a:t>
            </a:r>
            <a:endParaRPr lang="en-US" altLang="zh-CN" sz="2800" dirty="0">
              <a:solidFill>
                <a:schemeClr val="bg1"/>
              </a:solidFill>
              <a:latin typeface="方正黑体_GBK" panose="02000000000000000000" pitchFamily="2" charset="-122"/>
              <a:ea typeface="宋体" panose="02000000000000000000" pitchFamily="2" charset="-122"/>
            </a:endParaRPr>
          </a:p>
          <a:p>
            <a:pPr eaLnBrk="0" hangingPunct="0">
              <a:spcBef>
                <a:spcPct val="20000"/>
              </a:spcBef>
            </a:pPr>
            <a:r>
              <a:rPr lang="en-US" altLang="zh-CN" sz="2800" dirty="0">
                <a:solidFill>
                  <a:schemeClr val="bg1"/>
                </a:solidFill>
                <a:latin typeface="方正黑体_GBK" panose="02000000000000000000" pitchFamily="2" charset="-122"/>
                <a:ea typeface="宋体" panose="02000000000000000000" pitchFamily="2" charset="-122"/>
              </a:rPr>
              <a:t>  Neutral state (0) as ceiling	  No ceiling</a:t>
            </a:r>
            <a:endParaRPr lang="en-US" altLang="zh-CN" sz="2800" dirty="0">
              <a:solidFill>
                <a:schemeClr val="bg1"/>
              </a:solidFill>
              <a:latin typeface="方正黑体_GBK" panose="02000000000000000000" pitchFamily="2" charset="-122"/>
              <a:ea typeface="宋体" panose="02000000000000000000" pitchFamily="2" charset="-122"/>
            </a:endParaRPr>
          </a:p>
          <a:p>
            <a:pPr eaLnBrk="0" hangingPunct="0">
              <a:spcBef>
                <a:spcPct val="20000"/>
              </a:spcBef>
            </a:pPr>
            <a:r>
              <a:rPr lang="en-US" altLang="zh-CN" sz="2800" dirty="0">
                <a:solidFill>
                  <a:schemeClr val="bg1"/>
                </a:solidFill>
                <a:latin typeface="方正黑体_GBK" panose="02000000000000000000" pitchFamily="2" charset="-122"/>
                <a:ea typeface="宋体" panose="02000000000000000000" pitchFamily="2" charset="-122"/>
              </a:rPr>
              <a:t>  Tensionless as ideal		  Creative tension as ideal</a:t>
            </a:r>
            <a:endParaRPr lang="en-US" altLang="zh-CN" sz="28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457157" name="文本框 1457156"/>
          <p:cNvSpPr txBox="1">
            <a:spLocks noChangeArrowheads="1"/>
          </p:cNvSpPr>
          <p:nvPr/>
        </p:nvSpPr>
        <p:spPr bwMode="auto">
          <a:xfrm>
            <a:off x="228600" y="1538288"/>
            <a:ext cx="85963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buFontTx/>
              <a:buChar char="-"/>
            </a:pPr>
            <a:r>
              <a:rPr lang="en-US" altLang="zh-CN" sz="2800" b="1" dirty="0">
                <a:solidFill>
                  <a:srgbClr val="FFCC00"/>
                </a:solidFill>
                <a:latin typeface="方正黑体_GBK" panose="02000000000000000000" pitchFamily="2" charset="-122"/>
                <a:ea typeface="宋体" panose="02000000000000000000" pitchFamily="2" charset="-122"/>
              </a:rPr>
              <a:t>_______________________ 0 ____________________ +</a:t>
            </a:r>
            <a:endParaRPr lang="en-US" altLang="zh-CN" sz="2800" b="1" dirty="0">
              <a:solidFill>
                <a:srgbClr val="FFCC00"/>
              </a:solidFill>
              <a:latin typeface="方正黑体_GBK" panose="02000000000000000000" pitchFamily="2" charset="-122"/>
              <a:ea typeface="宋体" panose="02000000000000000000" pitchFamily="2" charset="-122"/>
            </a:endParaRPr>
          </a:p>
        </p:txBody>
      </p:sp>
      <p:sp>
        <p:nvSpPr>
          <p:cNvPr id="1457158" name="文本框 1457157"/>
          <p:cNvSpPr txBox="1">
            <a:spLocks noChangeArrowheads="1"/>
          </p:cNvSpPr>
          <p:nvPr/>
        </p:nvSpPr>
        <p:spPr bwMode="auto">
          <a:xfrm>
            <a:off x="228600" y="914400"/>
            <a:ext cx="89154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2800" dirty="0">
                <a:solidFill>
                  <a:srgbClr val="FFCC00"/>
                </a:solidFill>
                <a:latin typeface="方正黑体_GBK" panose="02000000000000000000" pitchFamily="2" charset="-122"/>
                <a:ea typeface="宋体" panose="02000000000000000000" pitchFamily="2" charset="-122"/>
              </a:rPr>
              <a:t>neurosis, anger, anxiety,	wellbeing, satisfaction, joy</a:t>
            </a:r>
            <a:endParaRPr lang="en-US" altLang="zh-CN" sz="2800" dirty="0">
              <a:solidFill>
                <a:srgbClr val="FFCC00"/>
              </a:solidFill>
              <a:latin typeface="方正黑体_GBK" panose="02000000000000000000" pitchFamily="2" charset="-122"/>
              <a:ea typeface="宋体" panose="02000000000000000000" pitchFamily="2" charset="-122"/>
            </a:endParaRPr>
          </a:p>
          <a:p>
            <a:pPr eaLnBrk="0" hangingPunct="0"/>
            <a:r>
              <a:rPr lang="en-US" altLang="zh-CN" sz="2800" dirty="0">
                <a:solidFill>
                  <a:srgbClr val="FFCC00"/>
                </a:solidFill>
                <a:latin typeface="方正黑体_GBK" panose="02000000000000000000" pitchFamily="2" charset="-122"/>
                <a:ea typeface="宋体" panose="02000000000000000000" pitchFamily="2" charset="-122"/>
              </a:rPr>
              <a:t>depression, psychosis		excitement, happiness</a:t>
            </a:r>
            <a:endParaRPr lang="en-US" altLang="zh-CN" sz="2800" dirty="0">
              <a:solidFill>
                <a:srgbClr val="FFCC00"/>
              </a:solidFill>
              <a:latin typeface="方正黑体_GBK"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71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71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71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457156">
                                            <p:txEl>
                                              <p:pRg st="0" end="0"/>
                                            </p:txEl>
                                          </p:spTgt>
                                        </p:tgtEl>
                                        <p:attrNameLst>
                                          <p:attrName>style.visibility</p:attrName>
                                        </p:attrNameLst>
                                      </p:cBhvr>
                                      <p:to>
                                        <p:strVal val="visible"/>
                                      </p:to>
                                    </p:set>
                                    <p:animEffect transition="in" filter="fade">
                                      <p:cBhvr>
                                        <p:cTn id="19" dur="1000"/>
                                        <p:tgtEl>
                                          <p:spTgt spid="1457156">
                                            <p:txEl>
                                              <p:pRg st="0" end="0"/>
                                            </p:txEl>
                                          </p:spTgt>
                                        </p:tgtEl>
                                      </p:cBhvr>
                                    </p:animEffect>
                                    <p:anim calcmode="lin" valueType="num">
                                      <p:cBhvr>
                                        <p:cTn id="20" dur="1000" fill="hold"/>
                                        <p:tgtEl>
                                          <p:spTgt spid="145715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145715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457156">
                                            <p:txEl>
                                              <p:pRg st="1" end="1"/>
                                            </p:txEl>
                                          </p:spTgt>
                                        </p:tgtEl>
                                        <p:attrNameLst>
                                          <p:attrName>style.visibility</p:attrName>
                                        </p:attrNameLst>
                                      </p:cBhvr>
                                      <p:to>
                                        <p:strVal val="visible"/>
                                      </p:to>
                                    </p:set>
                                    <p:animEffect transition="in" filter="fade">
                                      <p:cBhvr>
                                        <p:cTn id="26" dur="1000"/>
                                        <p:tgtEl>
                                          <p:spTgt spid="1457156">
                                            <p:txEl>
                                              <p:pRg st="1" end="1"/>
                                            </p:txEl>
                                          </p:spTgt>
                                        </p:tgtEl>
                                      </p:cBhvr>
                                    </p:animEffect>
                                    <p:anim calcmode="lin" valueType="num">
                                      <p:cBhvr>
                                        <p:cTn id="27" dur="1000" fill="hold"/>
                                        <p:tgtEl>
                                          <p:spTgt spid="1457156">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45715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457156">
                                            <p:txEl>
                                              <p:pRg st="2" end="2"/>
                                            </p:txEl>
                                          </p:spTgt>
                                        </p:tgtEl>
                                        <p:attrNameLst>
                                          <p:attrName>style.visibility</p:attrName>
                                        </p:attrNameLst>
                                      </p:cBhvr>
                                      <p:to>
                                        <p:strVal val="visible"/>
                                      </p:to>
                                    </p:set>
                                    <p:animEffect transition="in" filter="fade">
                                      <p:cBhvr>
                                        <p:cTn id="33" dur="1000"/>
                                        <p:tgtEl>
                                          <p:spTgt spid="1457156">
                                            <p:txEl>
                                              <p:pRg st="2" end="2"/>
                                            </p:txEl>
                                          </p:spTgt>
                                        </p:tgtEl>
                                      </p:cBhvr>
                                    </p:animEffect>
                                    <p:anim calcmode="lin" valueType="num">
                                      <p:cBhvr>
                                        <p:cTn id="34" dur="1000" fill="hold"/>
                                        <p:tgtEl>
                                          <p:spTgt spid="1457156">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145715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457156">
                                            <p:txEl>
                                              <p:pRg st="3" end="3"/>
                                            </p:txEl>
                                          </p:spTgt>
                                        </p:tgtEl>
                                        <p:attrNameLst>
                                          <p:attrName>style.visibility</p:attrName>
                                        </p:attrNameLst>
                                      </p:cBhvr>
                                      <p:to>
                                        <p:strVal val="visible"/>
                                      </p:to>
                                    </p:set>
                                    <p:animEffect transition="in" filter="fade">
                                      <p:cBhvr>
                                        <p:cTn id="40" dur="1000"/>
                                        <p:tgtEl>
                                          <p:spTgt spid="1457156">
                                            <p:txEl>
                                              <p:pRg st="3" end="3"/>
                                            </p:txEl>
                                          </p:spTgt>
                                        </p:tgtEl>
                                      </p:cBhvr>
                                    </p:animEffect>
                                    <p:anim calcmode="lin" valueType="num">
                                      <p:cBhvr>
                                        <p:cTn id="41" dur="1000" fill="hold"/>
                                        <p:tgtEl>
                                          <p:spTgt spid="1457156">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145715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457156">
                                            <p:txEl>
                                              <p:pRg st="4" end="4"/>
                                            </p:txEl>
                                          </p:spTgt>
                                        </p:tgtEl>
                                        <p:attrNameLst>
                                          <p:attrName>style.visibility</p:attrName>
                                        </p:attrNameLst>
                                      </p:cBhvr>
                                      <p:to>
                                        <p:strVal val="visible"/>
                                      </p:to>
                                    </p:set>
                                    <p:animEffect transition="in" filter="fade">
                                      <p:cBhvr>
                                        <p:cTn id="47" dur="1000"/>
                                        <p:tgtEl>
                                          <p:spTgt spid="1457156">
                                            <p:txEl>
                                              <p:pRg st="4" end="4"/>
                                            </p:txEl>
                                          </p:spTgt>
                                        </p:tgtEl>
                                      </p:cBhvr>
                                    </p:animEffect>
                                    <p:anim calcmode="lin" valueType="num">
                                      <p:cBhvr>
                                        <p:cTn id="48" dur="1000" fill="hold"/>
                                        <p:tgtEl>
                                          <p:spTgt spid="1457156">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145715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457156">
                                            <p:txEl>
                                              <p:pRg st="5" end="5"/>
                                            </p:txEl>
                                          </p:spTgt>
                                        </p:tgtEl>
                                        <p:attrNameLst>
                                          <p:attrName>style.visibility</p:attrName>
                                        </p:attrNameLst>
                                      </p:cBhvr>
                                      <p:to>
                                        <p:strVal val="visible"/>
                                      </p:to>
                                    </p:set>
                                    <p:animEffect transition="in" filter="fade">
                                      <p:cBhvr>
                                        <p:cTn id="54" dur="1000"/>
                                        <p:tgtEl>
                                          <p:spTgt spid="1457156">
                                            <p:txEl>
                                              <p:pRg st="5" end="5"/>
                                            </p:txEl>
                                          </p:spTgt>
                                        </p:tgtEl>
                                      </p:cBhvr>
                                    </p:animEffect>
                                    <p:anim calcmode="lin" valueType="num">
                                      <p:cBhvr>
                                        <p:cTn id="55" dur="1000" fill="hold"/>
                                        <p:tgtEl>
                                          <p:spTgt spid="1457156">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145715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7155" grpId="0"/>
      <p:bldP spid="1457157" grpId="0"/>
      <p:bldP spid="14571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860" name="文本框 1401859"/>
          <p:cNvSpPr txBox="1">
            <a:spLocks noChangeArrowheads="1"/>
          </p:cNvSpPr>
          <p:nvPr/>
        </p:nvSpPr>
        <p:spPr bwMode="auto">
          <a:xfrm>
            <a:off x="4770438" y="936625"/>
            <a:ext cx="3967162"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zh-CN" altLang="en-US" sz="2800" dirty="0">
                <a:solidFill>
                  <a:schemeClr val="bg1"/>
                </a:solidFill>
                <a:latin typeface="方正书宋_GBK" panose="02000000000000000000" pitchFamily="2" charset="-122"/>
                <a:ea typeface="方正书宋_GBK" panose="02000000000000000000" pitchFamily="2" charset="-122"/>
              </a:rPr>
              <a:t>“语言</a:t>
            </a:r>
            <a:r>
              <a:rPr lang="en-US" altLang="zh-CN" sz="2800" dirty="0" err="1">
                <a:solidFill>
                  <a:schemeClr val="bg1"/>
                </a:solidFill>
                <a:latin typeface="方正书宋_GBK" panose="02000000000000000000" pitchFamily="2" charset="-122"/>
                <a:ea typeface="方正书宋_GBK" panose="02000000000000000000" pitchFamily="2" charset="-122"/>
              </a:rPr>
              <a:t>不是</a:t>
            </a:r>
            <a:r>
              <a:rPr lang="zh-CN" altLang="en-US" sz="2800" dirty="0">
                <a:solidFill>
                  <a:schemeClr val="bg1"/>
                </a:solidFill>
                <a:latin typeface="方正书宋_GBK" panose="02000000000000000000" pitchFamily="2" charset="-122"/>
                <a:ea typeface="方正书宋_GBK" panose="02000000000000000000" pitchFamily="2" charset="-122"/>
              </a:rPr>
              <a:t>教育和学习的唯一交流媒介。</a:t>
            </a:r>
            <a:r>
              <a:rPr lang="en-US" altLang="zh-CN" sz="2800" dirty="0" err="1">
                <a:solidFill>
                  <a:schemeClr val="bg1"/>
                </a:solidFill>
                <a:latin typeface="方正书宋_GBK" panose="02000000000000000000" pitchFamily="2" charset="-122"/>
                <a:ea typeface="方正书宋_GBK" panose="02000000000000000000" pitchFamily="2" charset="-122"/>
              </a:rPr>
              <a:t>我们也保持沉默。沉默使我们有机会思考我们</a:t>
            </a:r>
            <a:r>
              <a:rPr lang="zh-CN" altLang="en-US" sz="2800" dirty="0">
                <a:solidFill>
                  <a:schemeClr val="bg1"/>
                </a:solidFill>
                <a:latin typeface="方正书宋_GBK" panose="02000000000000000000" pitchFamily="2" charset="-122"/>
                <a:ea typeface="方正书宋_GBK" panose="02000000000000000000" pitchFamily="2" charset="-122"/>
              </a:rPr>
              <a:t>所说所闻。</a:t>
            </a:r>
            <a:r>
              <a:rPr lang="en-US" altLang="zh-CN" sz="2800" dirty="0">
                <a:solidFill>
                  <a:schemeClr val="bg1"/>
                </a:solidFill>
                <a:latin typeface="方正书宋_GBK" panose="02000000000000000000" pitchFamily="2" charset="-122"/>
                <a:ea typeface="方正书宋_GBK" panose="02000000000000000000" pitchFamily="2" charset="-122"/>
              </a:rPr>
              <a:t>在</a:t>
            </a:r>
            <a:r>
              <a:rPr lang="zh-CN" altLang="en-US" sz="2800" dirty="0">
                <a:solidFill>
                  <a:schemeClr val="bg1"/>
                </a:solidFill>
                <a:latin typeface="方正书宋_GBK" panose="02000000000000000000" pitchFamily="2" charset="-122"/>
                <a:ea typeface="方正书宋_GBK" panose="02000000000000000000" pitchFamily="2" charset="-122"/>
              </a:rPr>
              <a:t>真正</a:t>
            </a:r>
            <a:r>
              <a:rPr lang="en-US" altLang="zh-CN" sz="2800" dirty="0" err="1">
                <a:solidFill>
                  <a:schemeClr val="bg1"/>
                </a:solidFill>
                <a:latin typeface="方正书宋_GBK" panose="02000000000000000000" pitchFamily="2" charset="-122"/>
                <a:ea typeface="方正书宋_GBK" panose="02000000000000000000" pitchFamily="2" charset="-122"/>
              </a:rPr>
              <a:t>的教育中</a:t>
            </a:r>
            <a:r>
              <a:rPr lang="en-US" altLang="zh-CN" sz="2800" dirty="0">
                <a:solidFill>
                  <a:schemeClr val="bg1"/>
                </a:solidFill>
                <a:latin typeface="方正书宋_GBK" panose="02000000000000000000" pitchFamily="2" charset="-122"/>
                <a:ea typeface="方正书宋_GBK" panose="02000000000000000000" pitchFamily="2" charset="-122"/>
              </a:rPr>
              <a:t>，</a:t>
            </a:r>
            <a:r>
              <a:rPr lang="zh-CN" altLang="en-US" sz="2800" dirty="0">
                <a:solidFill>
                  <a:schemeClr val="bg1"/>
                </a:solidFill>
                <a:latin typeface="方正书宋_GBK" panose="02000000000000000000" pitchFamily="2" charset="-122"/>
                <a:ea typeface="方正书宋_GBK" panose="02000000000000000000" pitchFamily="2" charset="-122"/>
              </a:rPr>
              <a:t>静谧</a:t>
            </a:r>
            <a:r>
              <a:rPr lang="en-US" altLang="zh-CN" sz="2800" dirty="0" err="1">
                <a:solidFill>
                  <a:schemeClr val="bg1"/>
                </a:solidFill>
                <a:latin typeface="方正书宋_GBK" panose="02000000000000000000" pitchFamily="2" charset="-122"/>
                <a:ea typeface="方正书宋_GBK" panose="02000000000000000000" pitchFamily="2" charset="-122"/>
              </a:rPr>
              <a:t>被视为</a:t>
            </a:r>
            <a:r>
              <a:rPr lang="zh-CN" altLang="en-US" sz="2800" dirty="0">
                <a:solidFill>
                  <a:schemeClr val="bg1"/>
                </a:solidFill>
                <a:latin typeface="方正书宋_GBK" panose="02000000000000000000" pitchFamily="2" charset="-122"/>
                <a:ea typeface="方正书宋_GBK" panose="02000000000000000000" pitchFamily="2" charset="-122"/>
              </a:rPr>
              <a:t>可靠环境以便让学生进行内省。它</a:t>
            </a:r>
            <a:r>
              <a:rPr lang="en-US" altLang="zh-CN" sz="2800" dirty="0">
                <a:solidFill>
                  <a:schemeClr val="bg1"/>
                </a:solidFill>
                <a:latin typeface="方正书宋_GBK" panose="02000000000000000000" pitchFamily="2" charset="-122"/>
                <a:ea typeface="方正书宋_GBK" panose="02000000000000000000" pitchFamily="2" charset="-122"/>
              </a:rPr>
              <a:t>是</a:t>
            </a:r>
            <a:r>
              <a:rPr lang="zh-CN" altLang="en-US" sz="2800" dirty="0">
                <a:solidFill>
                  <a:schemeClr val="bg1"/>
                </a:solidFill>
                <a:latin typeface="方正书宋_GBK" panose="02000000000000000000" pitchFamily="2" charset="-122"/>
                <a:ea typeface="方正书宋_GBK" panose="02000000000000000000" pitchFamily="2" charset="-122"/>
              </a:rPr>
              <a:t>一种</a:t>
            </a:r>
            <a:r>
              <a:rPr lang="en-US" altLang="zh-CN" sz="2800" dirty="0" err="1">
                <a:solidFill>
                  <a:schemeClr val="bg1"/>
                </a:solidFill>
                <a:latin typeface="方正书宋_GBK" panose="02000000000000000000" pitchFamily="2" charset="-122"/>
                <a:ea typeface="方正书宋_GBK" panose="02000000000000000000" pitchFamily="2" charset="-122"/>
              </a:rPr>
              <a:t>最深层次的学习媒介</a:t>
            </a:r>
            <a:r>
              <a:rPr lang="en-US" altLang="zh-CN" sz="2800" dirty="0">
                <a:solidFill>
                  <a:schemeClr val="bg1"/>
                </a:solidFill>
                <a:latin typeface="方正书宋_GBK" panose="02000000000000000000" pitchFamily="2" charset="-122"/>
                <a:ea typeface="方正书宋_GBK" panose="02000000000000000000" pitchFamily="2" charset="-122"/>
              </a:rPr>
              <a:t>。</a:t>
            </a:r>
            <a:r>
              <a:rPr lang="zh-CN" altLang="en-US" sz="2800" dirty="0">
                <a:solidFill>
                  <a:schemeClr val="bg1"/>
                </a:solidFill>
                <a:latin typeface="方正书宋_GBK" panose="02000000000000000000" pitchFamily="2" charset="-122"/>
                <a:ea typeface="方正书宋_GBK" panose="02000000000000000000" pitchFamily="2" charset="-122"/>
              </a:rPr>
              <a:t>”</a:t>
            </a:r>
            <a:endParaRPr lang="zh-CN" altLang="en-US" sz="2800" dirty="0">
              <a:solidFill>
                <a:schemeClr val="bg1"/>
              </a:solidFill>
              <a:latin typeface="方正书宋_GBK" panose="02000000000000000000" pitchFamily="2" charset="-122"/>
              <a:ea typeface="方正书宋_GBK" panose="02000000000000000000" pitchFamily="2" charset="-122"/>
            </a:endParaRPr>
          </a:p>
        </p:txBody>
      </p:sp>
      <p:pic>
        <p:nvPicPr>
          <p:cNvPr id="21506" name="图片 1401865" descr="courage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2938" y="715963"/>
            <a:ext cx="3875087" cy="542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1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186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矩形 1459201"/>
          <p:cNvSpPr>
            <a:spLocks noChangeArrowheads="1"/>
          </p:cNvSpPr>
          <p:nvPr/>
        </p:nvSpPr>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3800" dirty="0">
                <a:solidFill>
                  <a:schemeClr val="bg1"/>
                </a:solidFill>
                <a:latin typeface="方正黑体_GBK" panose="02000000000000000000" pitchFamily="2" charset="-122"/>
                <a:ea typeface="宋体" panose="02000000000000000000" pitchFamily="2" charset="-122"/>
              </a:rPr>
              <a:t>3. Prevention through Cultivating Positive</a:t>
            </a:r>
            <a:endParaRPr lang="en-US" altLang="zh-CN" sz="38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459203" name="矩形 1459202"/>
          <p:cNvSpPr>
            <a:spLocks noChangeArrowheads="1"/>
          </p:cNvSpPr>
          <p:nvPr/>
        </p:nvSpPr>
        <p:spPr bwMode="auto">
          <a:xfrm>
            <a:off x="76200" y="914400"/>
            <a:ext cx="906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00000000000000000" pitchFamily="2" charset="-122"/>
              </a:rPr>
              <a:t>Illness as the absence of health (vs. health as the absence of illness)</a:t>
            </a:r>
            <a:endParaRPr lang="en-US" altLang="zh-CN" sz="35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459204" name="文本框 1459203"/>
          <p:cNvSpPr txBox="1">
            <a:spLocks noChangeArrowheads="1"/>
          </p:cNvSpPr>
          <p:nvPr/>
        </p:nvSpPr>
        <p:spPr bwMode="auto">
          <a:xfrm>
            <a:off x="60325" y="2590800"/>
            <a:ext cx="908367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2800" dirty="0">
                <a:solidFill>
                  <a:srgbClr val="FFCC00"/>
                </a:solidFill>
                <a:latin typeface="方正黑体_GBK" panose="02000000000000000000" pitchFamily="2" charset="-122"/>
                <a:ea typeface="宋体" panose="02000000000000000000" pitchFamily="2" charset="-122"/>
              </a:rPr>
              <a:t>“It [neurosis] is a falling short of what one could have been, and even, one could say, of what one </a:t>
            </a:r>
            <a:r>
              <a:rPr lang="en-US" altLang="zh-CN" sz="2800" i="1" dirty="0">
                <a:solidFill>
                  <a:srgbClr val="FFCC00"/>
                </a:solidFill>
                <a:latin typeface="方正黑体_GBK" panose="02000000000000000000" pitchFamily="2" charset="-122"/>
                <a:ea typeface="宋体" panose="02000000000000000000" pitchFamily="2" charset="-122"/>
              </a:rPr>
              <a:t>should</a:t>
            </a:r>
            <a:r>
              <a:rPr lang="en-US" altLang="zh-CN" sz="2800" dirty="0">
                <a:solidFill>
                  <a:srgbClr val="FFCC00"/>
                </a:solidFill>
                <a:latin typeface="方正黑体_GBK" panose="02000000000000000000" pitchFamily="2" charset="-122"/>
                <a:ea typeface="宋体" panose="02000000000000000000" pitchFamily="2" charset="-122"/>
              </a:rPr>
              <a:t> have been, biologically speaking, that is, if one had grown and developed in an unimpeded way.  Human and personal possibilities have been lost.  The world has been narrowed, and so has consciousness.  Capacities have been inhibited.”										Abraham Maslow</a:t>
            </a:r>
            <a:endParaRPr lang="en-US" altLang="zh-CN" sz="2800" dirty="0">
              <a:solidFill>
                <a:srgbClr val="FFCC00"/>
              </a:solidFill>
              <a:latin typeface="方正黑体_GBK"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59203">
                                            <p:txEl>
                                              <p:pRg st="0" end="0"/>
                                            </p:txEl>
                                          </p:spTgt>
                                        </p:tgtEl>
                                        <p:attrNameLst>
                                          <p:attrName>style.visibility</p:attrName>
                                        </p:attrNameLst>
                                      </p:cBhvr>
                                      <p:to>
                                        <p:strVal val="visible"/>
                                      </p:to>
                                    </p:set>
                                    <p:animEffect transition="in" filter="fade">
                                      <p:cBhvr>
                                        <p:cTn id="7" dur="1000"/>
                                        <p:tgtEl>
                                          <p:spTgt spid="1459203">
                                            <p:txEl>
                                              <p:pRg st="0" end="0"/>
                                            </p:txEl>
                                          </p:spTgt>
                                        </p:tgtEl>
                                      </p:cBhvr>
                                    </p:animEffect>
                                    <p:anim calcmode="lin" valueType="num">
                                      <p:cBhvr>
                                        <p:cTn id="8" dur="1000" fill="hold"/>
                                        <p:tgtEl>
                                          <p:spTgt spid="14592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5920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59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920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矩形 1461249"/>
          <p:cNvSpPr>
            <a:spLocks noChangeArrowheads="1"/>
          </p:cNvSpPr>
          <p:nvPr/>
        </p:nvSpPr>
        <p:spPr bwMode="auto">
          <a:xfrm>
            <a:off x="76200" y="152400"/>
            <a:ext cx="90678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2800" dirty="0">
                <a:solidFill>
                  <a:schemeClr val="bg1"/>
                </a:solidFill>
                <a:latin typeface="方正黑体_GBK" panose="02000000000000000000" pitchFamily="2" charset="-122"/>
                <a:ea typeface="宋体" panose="02000000000000000000" pitchFamily="2" charset="-122"/>
              </a:rPr>
              <a:t>“We have discovered that there are human strengths that act as buffers against mental illness: courage, future-mindedness, optimism, interpersonal skill, faith, work ethic, hope, honesty, perseverance, the capacity for flow and insight, to name several...  We have shown that learning optimism prevents depression and anxiety in children and adults, roughly halving their incidence over the next two years...  Similarly, I believe, that if we wish to prevent drug abuse in teenagers who grow up in a neighborhood that puts them at risk, that the effective prevention is not remedial.  Rather it consists of identifying and amplifying the strengths that these teens already have.”</a:t>
            </a:r>
            <a:br>
              <a:rPr lang="en-US" altLang="zh-CN" sz="2800" dirty="0">
                <a:solidFill>
                  <a:schemeClr val="bg1"/>
                </a:solidFill>
                <a:latin typeface="方正黑体_GBK" panose="02000000000000000000" pitchFamily="2" charset="-122"/>
                <a:ea typeface="宋体" panose="02000000000000000000" pitchFamily="2" charset="-122"/>
              </a:rPr>
            </a:br>
            <a:r>
              <a:rPr lang="en-US" altLang="zh-CN" sz="2800" dirty="0">
                <a:solidFill>
                  <a:schemeClr val="bg1"/>
                </a:solidFill>
                <a:latin typeface="方正黑体_GBK" panose="02000000000000000000" pitchFamily="2" charset="-122"/>
                <a:ea typeface="宋体" panose="02000000000000000000" pitchFamily="2" charset="-122"/>
              </a:rPr>
              <a:t>						  Martin Seligman</a:t>
            </a:r>
            <a:endParaRPr lang="en-US" altLang="zh-CN" sz="28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矩形 1463297"/>
          <p:cNvSpPr>
            <a:spLocks noChangeArrowheads="1"/>
          </p:cNvSpPr>
          <p:nvPr/>
        </p:nvSpPr>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00000000000000000" pitchFamily="2" charset="-122"/>
              </a:rPr>
              <a:t>Cultivating Capacity</a:t>
            </a:r>
            <a:endParaRPr lang="en-US" altLang="zh-CN" sz="40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
        <p:nvSpPr>
          <p:cNvPr id="1463299" name="矩形 1463298"/>
          <p:cNvSpPr>
            <a:spLocks noChangeArrowheads="1"/>
          </p:cNvSpPr>
          <p:nvPr/>
        </p:nvSpPr>
        <p:spPr bwMode="auto">
          <a:xfrm>
            <a:off x="76200" y="1066800"/>
            <a:ext cx="9067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00000000000000000" pitchFamily="2" charset="-122"/>
              </a:rPr>
              <a:t>Stronger “psychological immune system”</a:t>
            </a:r>
            <a:endParaRPr lang="en-US" altLang="zh-CN" sz="3500" dirty="0">
              <a:solidFill>
                <a:schemeClr val="bg1"/>
              </a:solidFill>
              <a:latin typeface="方正黑体_GBK" panose="02000000000000000000" pitchFamily="2" charset="-122"/>
              <a:ea typeface="宋体" panose="02000000000000000000" pitchFamily="2" charset="-122"/>
            </a:endParaRPr>
          </a:p>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00000000000000000" pitchFamily="2" charset="-122"/>
              </a:rPr>
              <a:t>Larger and stronger “psychological engine”</a:t>
            </a:r>
            <a:endParaRPr lang="en-US" altLang="zh-CN" sz="3500" dirty="0">
              <a:solidFill>
                <a:schemeClr val="bg1"/>
              </a:solidFill>
              <a:latin typeface="方正黑体_GBK" panose="02000000000000000000" pitchFamily="2" charset="-122"/>
              <a:ea typeface="宋体" panose="02000000000000000000" pitchFamily="2" charset="-122"/>
            </a:endParaRPr>
          </a:p>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00000000000000000" pitchFamily="2" charset="-122"/>
              </a:rPr>
              <a:t>Mental health at Harvard</a:t>
            </a:r>
            <a:endParaRPr lang="en-US" altLang="zh-CN" sz="35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63299">
                                            <p:txEl>
                                              <p:pRg st="0" end="0"/>
                                            </p:txEl>
                                          </p:spTgt>
                                        </p:tgtEl>
                                        <p:attrNameLst>
                                          <p:attrName>style.visibility</p:attrName>
                                        </p:attrNameLst>
                                      </p:cBhvr>
                                      <p:to>
                                        <p:strVal val="visible"/>
                                      </p:to>
                                    </p:set>
                                    <p:animEffect transition="in" filter="fade">
                                      <p:cBhvr>
                                        <p:cTn id="7" dur="1000"/>
                                        <p:tgtEl>
                                          <p:spTgt spid="1463299">
                                            <p:txEl>
                                              <p:pRg st="0" end="0"/>
                                            </p:txEl>
                                          </p:spTgt>
                                        </p:tgtEl>
                                      </p:cBhvr>
                                    </p:animEffect>
                                    <p:anim calcmode="lin" valueType="num">
                                      <p:cBhvr>
                                        <p:cTn id="8" dur="1000" fill="hold"/>
                                        <p:tgtEl>
                                          <p:spTgt spid="14632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632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63299">
                                            <p:txEl>
                                              <p:pRg st="1" end="1"/>
                                            </p:txEl>
                                          </p:spTgt>
                                        </p:tgtEl>
                                        <p:attrNameLst>
                                          <p:attrName>style.visibility</p:attrName>
                                        </p:attrNameLst>
                                      </p:cBhvr>
                                      <p:to>
                                        <p:strVal val="visible"/>
                                      </p:to>
                                    </p:set>
                                    <p:animEffect transition="in" filter="fade">
                                      <p:cBhvr>
                                        <p:cTn id="14" dur="1000"/>
                                        <p:tgtEl>
                                          <p:spTgt spid="1463299">
                                            <p:txEl>
                                              <p:pRg st="1" end="1"/>
                                            </p:txEl>
                                          </p:spTgt>
                                        </p:tgtEl>
                                      </p:cBhvr>
                                    </p:animEffect>
                                    <p:anim calcmode="lin" valueType="num">
                                      <p:cBhvr>
                                        <p:cTn id="15" dur="1000" fill="hold"/>
                                        <p:tgtEl>
                                          <p:spTgt spid="146329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4632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63299">
                                            <p:txEl>
                                              <p:pRg st="2" end="2"/>
                                            </p:txEl>
                                          </p:spTgt>
                                        </p:tgtEl>
                                        <p:attrNameLst>
                                          <p:attrName>style.visibility</p:attrName>
                                        </p:attrNameLst>
                                      </p:cBhvr>
                                      <p:to>
                                        <p:strVal val="visible"/>
                                      </p:to>
                                    </p:set>
                                    <p:animEffect transition="in" filter="fade">
                                      <p:cBhvr>
                                        <p:cTn id="21" dur="1000"/>
                                        <p:tgtEl>
                                          <p:spTgt spid="1463299">
                                            <p:txEl>
                                              <p:pRg st="2" end="2"/>
                                            </p:txEl>
                                          </p:spTgt>
                                        </p:tgtEl>
                                      </p:cBhvr>
                                    </p:animEffect>
                                    <p:anim calcmode="lin" valueType="num">
                                      <p:cBhvr>
                                        <p:cTn id="22" dur="1000" fill="hold"/>
                                        <p:tgtEl>
                                          <p:spTgt spid="146329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46329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346" name="矩形 1465345"/>
          <p:cNvSpPr>
            <a:spLocks noChangeArrowheads="1"/>
          </p:cNvSpPr>
          <p:nvPr/>
        </p:nvSpPr>
        <p:spPr bwMode="auto">
          <a:xfrm>
            <a:off x="76200" y="152400"/>
            <a:ext cx="90678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000" dirty="0">
                <a:solidFill>
                  <a:schemeClr val="bg1"/>
                </a:solidFill>
                <a:latin typeface="方正黑体_GBK" panose="02000000000000000000" pitchFamily="2" charset="-122"/>
                <a:ea typeface="宋体" panose="02000000000000000000" pitchFamily="2" charset="-122"/>
              </a:rPr>
              <a:t>“The message of the Positive Psychology movement is to remind our field that it has been deformed.  Psychology is not just the study of disease, weakness, and damage; it also is the study of strength and virtue.  Treatment is not just fixing what is wrong; it also is building what is right.  Psychology is not just about illness or health; it is about work, education, insight, love, growth, and play.  And in this quest for what is best, Positive Psychology does not rely on wishful thinking, self-deception or hand-waving; instead it tries to adapt what is best in the scientific method to the unique problems that human behavior presents in all its complexity.”</a:t>
            </a:r>
            <a:r>
              <a:rPr lang="en-US" altLang="zh-CN" sz="2800" dirty="0">
                <a:solidFill>
                  <a:schemeClr val="bg1"/>
                </a:solidFill>
                <a:latin typeface="方正黑体_GBK" panose="02000000000000000000" pitchFamily="2" charset="-122"/>
                <a:ea typeface="宋体" panose="02000000000000000000" pitchFamily="2" charset="-122"/>
              </a:rPr>
              <a:t>		</a:t>
            </a:r>
            <a:r>
              <a:rPr lang="en-US" altLang="zh-CN" sz="4400" dirty="0">
                <a:solidFill>
                  <a:schemeClr val="bg1"/>
                </a:solidFill>
                <a:latin typeface="方正黑体_GBK" panose="02000000000000000000" pitchFamily="2" charset="-122"/>
                <a:ea typeface="宋体" panose="02000000000000000000" pitchFamily="2" charset="-122"/>
              </a:rPr>
              <a:t>						  </a:t>
            </a:r>
            <a:r>
              <a:rPr lang="en-US" altLang="zh-CN" sz="2800" dirty="0">
                <a:solidFill>
                  <a:schemeClr val="bg1"/>
                </a:solidFill>
                <a:latin typeface="方正黑体_GBK" panose="02000000000000000000" pitchFamily="2" charset="-122"/>
                <a:ea typeface="宋体" panose="02000000000000000000" pitchFamily="2" charset="-122"/>
              </a:rPr>
              <a:t>Martin Seligman</a:t>
            </a:r>
            <a:endParaRPr lang="en-US" altLang="zh-CN" sz="28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5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534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矩形 1318913"/>
          <p:cNvSpPr>
            <a:spLocks noChangeArrowheads="1"/>
          </p:cNvSpPr>
          <p:nvPr/>
        </p:nvSpPr>
        <p:spPr bwMode="auto">
          <a:xfrm>
            <a:off x="76200" y="999153"/>
            <a:ext cx="8991600" cy="486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p>
            <a:pPr algn="ctr" eaLnBrk="0" hangingPunct="0"/>
            <a:r>
              <a:rPr lang="en-US" altLang="zh-CN" sz="3200" dirty="0">
                <a:solidFill>
                  <a:schemeClr val="bg1"/>
                </a:solidFill>
                <a:latin typeface="方正黑体_GBK" panose="02000000000000000000" pitchFamily="2" charset="-122"/>
                <a:ea typeface="宋体" panose="02000000000000000000" pitchFamily="2" charset="-122"/>
              </a:rPr>
              <a:t>Bibliography and Recommendations</a:t>
            </a:r>
            <a:endParaRPr lang="en-US" altLang="zh-CN" sz="3200" dirty="0">
              <a:solidFill>
                <a:schemeClr val="bg1"/>
              </a:solidFill>
              <a:latin typeface="方正黑体_GBK" panose="02000000000000000000" pitchFamily="2" charset="-122"/>
              <a:ea typeface="宋体" panose="02000000000000000000" pitchFamily="2" charset="-122"/>
            </a:endParaRPr>
          </a:p>
          <a:p>
            <a:pPr algn="ctr" eaLnBrk="0" hangingPunct="0"/>
            <a:endParaRPr lang="en-US" altLang="zh-CN" sz="800" dirty="0">
              <a:solidFill>
                <a:schemeClr val="bg1"/>
              </a:solidFill>
              <a:latin typeface="方正黑体_GBK" panose="02000000000000000000" pitchFamily="2" charset="-122"/>
              <a:ea typeface="宋体" panose="02000000000000000000" pitchFamily="2" charset="-122"/>
            </a:endParaRPr>
          </a:p>
          <a:p>
            <a:pPr eaLnBrk="0" hangingPunct="0">
              <a:buFontTx/>
              <a:buChar char="•"/>
            </a:pPr>
            <a:r>
              <a:rPr lang="en-US" altLang="zh-CN" dirty="0">
                <a:solidFill>
                  <a:schemeClr val="bg1"/>
                </a:solidFill>
                <a:latin typeface="方正黑体_GBK" panose="02000000000000000000" pitchFamily="2" charset="-122"/>
                <a:ea typeface="宋体" panose="02000000000000000000" pitchFamily="2" charset="-122"/>
              </a:rPr>
              <a:t> www.psychologymatters.org</a:t>
            </a:r>
            <a:endParaRPr lang="en-US" altLang="zh-CN" dirty="0">
              <a:solidFill>
                <a:schemeClr val="bg1"/>
              </a:solidFill>
              <a:latin typeface="方正黑体_GBK" panose="02000000000000000000" pitchFamily="2" charset="-122"/>
              <a:ea typeface="宋体" panose="02000000000000000000" pitchFamily="2" charset="-122"/>
            </a:endParaRPr>
          </a:p>
          <a:p>
            <a:pPr eaLnBrk="0" hangingPunct="0">
              <a:buFontTx/>
              <a:buChar char="•"/>
            </a:pPr>
            <a:r>
              <a:rPr lang="en-US" altLang="zh-CN" dirty="0">
                <a:solidFill>
                  <a:schemeClr val="bg1"/>
                </a:solidFill>
                <a:latin typeface="方正黑体_GBK" panose="02000000000000000000" pitchFamily="2" charset="-122"/>
                <a:ea typeface="宋体" panose="02000000000000000000" pitchFamily="2" charset="-122"/>
              </a:rPr>
              <a:t> http://www.ppc.sas.upenn.edu/ </a:t>
            </a:r>
            <a:endParaRPr lang="en-US" altLang="zh-CN" dirty="0">
              <a:solidFill>
                <a:schemeClr val="bg1"/>
              </a:solidFill>
              <a:latin typeface="方正黑体_GBK" panose="02000000000000000000" pitchFamily="2" charset="-122"/>
              <a:ea typeface="宋体" panose="02000000000000000000" pitchFamily="2" charset="-122"/>
            </a:endParaRPr>
          </a:p>
          <a:p>
            <a:pPr eaLnBrk="0" hangingPunct="0">
              <a:buFontTx/>
              <a:buChar char="•"/>
            </a:pPr>
            <a:r>
              <a:rPr lang="en-US" altLang="zh-CN" dirty="0">
                <a:solidFill>
                  <a:schemeClr val="bg1"/>
                </a:solidFill>
                <a:latin typeface="方正黑体_GBK" panose="02000000000000000000" pitchFamily="2" charset="-122"/>
                <a:ea typeface="宋体" panose="02000000000000000000" pitchFamily="2" charset="-122"/>
              </a:rPr>
              <a:t> </a:t>
            </a:r>
            <a:r>
              <a:rPr lang="en-US" altLang="zh-CN" dirty="0" err="1">
                <a:solidFill>
                  <a:schemeClr val="bg1"/>
                </a:solidFill>
                <a:latin typeface="方正黑体_GBK" panose="02000000000000000000" pitchFamily="2" charset="-122"/>
                <a:ea typeface="宋体" panose="02000000000000000000" pitchFamily="2" charset="-122"/>
              </a:rPr>
              <a:t>Antonovsky</a:t>
            </a:r>
            <a:r>
              <a:rPr lang="en-US" altLang="zh-CN" dirty="0">
                <a:solidFill>
                  <a:schemeClr val="bg1"/>
                </a:solidFill>
                <a:latin typeface="方正黑体_GBK" panose="02000000000000000000" pitchFamily="2" charset="-122"/>
                <a:ea typeface="宋体" panose="02000000000000000000" pitchFamily="2" charset="-122"/>
              </a:rPr>
              <a:t> (1979).  </a:t>
            </a:r>
            <a:r>
              <a:rPr lang="en-US" altLang="zh-CN" u="sng" dirty="0">
                <a:solidFill>
                  <a:schemeClr val="bg1"/>
                </a:solidFill>
                <a:latin typeface="方正黑体_GBK" panose="02000000000000000000" pitchFamily="2" charset="-122"/>
                <a:ea typeface="宋体" panose="02000000000000000000" pitchFamily="2" charset="-122"/>
              </a:rPr>
              <a:t>Health, Stress, and Coping</a:t>
            </a:r>
            <a:r>
              <a:rPr lang="en-US" altLang="zh-CN" dirty="0">
                <a:solidFill>
                  <a:schemeClr val="bg1"/>
                </a:solidFill>
                <a:latin typeface="方正黑体_GBK" panose="02000000000000000000" pitchFamily="2" charset="-122"/>
                <a:ea typeface="宋体" panose="02000000000000000000" pitchFamily="2" charset="-122"/>
              </a:rPr>
              <a:t>. San </a:t>
            </a:r>
            <a:r>
              <a:rPr lang="en-US" altLang="zh-CN" dirty="0" err="1">
                <a:solidFill>
                  <a:schemeClr val="bg1"/>
                </a:solidFill>
                <a:latin typeface="方正黑体_GBK" panose="02000000000000000000" pitchFamily="2" charset="-122"/>
                <a:ea typeface="宋体" panose="02000000000000000000" pitchFamily="2" charset="-122"/>
              </a:rPr>
              <a:t>Fransisco</a:t>
            </a:r>
            <a:r>
              <a:rPr lang="en-US" altLang="zh-CN" dirty="0">
                <a:solidFill>
                  <a:schemeClr val="bg1"/>
                </a:solidFill>
                <a:latin typeface="方正黑体_GBK" panose="02000000000000000000" pitchFamily="2" charset="-122"/>
                <a:ea typeface="宋体" panose="02000000000000000000" pitchFamily="2" charset="-122"/>
              </a:rPr>
              <a:t>: Jossey-Bass.</a:t>
            </a:r>
            <a:endParaRPr lang="en-US" altLang="zh-CN" dirty="0">
              <a:solidFill>
                <a:schemeClr val="bg1"/>
              </a:solidFill>
              <a:latin typeface="方正黑体_GBK" panose="02000000000000000000" pitchFamily="2" charset="-122"/>
              <a:ea typeface="宋体" panose="02000000000000000000" pitchFamily="2" charset="-122"/>
            </a:endParaRPr>
          </a:p>
          <a:p>
            <a:pPr eaLnBrk="0" hangingPunct="0">
              <a:buFontTx/>
              <a:buChar char="•"/>
            </a:pPr>
            <a:r>
              <a:rPr lang="en-US" altLang="zh-CN" dirty="0">
                <a:solidFill>
                  <a:schemeClr val="bg1"/>
                </a:solidFill>
                <a:latin typeface="方正黑体_GBK" panose="02000000000000000000" pitchFamily="2" charset="-122"/>
                <a:ea typeface="宋体" panose="02000000000000000000" pitchFamily="2" charset="-122"/>
              </a:rPr>
              <a:t> </a:t>
            </a:r>
            <a:r>
              <a:rPr lang="en-US" altLang="zh-CN" dirty="0" err="1">
                <a:solidFill>
                  <a:schemeClr val="bg1"/>
                </a:solidFill>
                <a:latin typeface="方正黑体_GBK" panose="02000000000000000000" pitchFamily="2" charset="-122"/>
                <a:ea typeface="宋体" panose="02000000000000000000" pitchFamily="2" charset="-122"/>
              </a:rPr>
              <a:t>Masten</a:t>
            </a:r>
            <a:r>
              <a:rPr lang="en-US" altLang="zh-CN" dirty="0">
                <a:solidFill>
                  <a:schemeClr val="bg1"/>
                </a:solidFill>
                <a:latin typeface="方正黑体_GBK" panose="02000000000000000000" pitchFamily="2" charset="-122"/>
                <a:ea typeface="宋体" panose="02000000000000000000" pitchFamily="2" charset="-122"/>
              </a:rPr>
              <a:t>, A. S. &amp; Reed, M. J. (2002).  Resilience in development.  In C. R. Snyder and S. J. Lopez (Eds.), </a:t>
            </a:r>
            <a:r>
              <a:rPr lang="en-US" altLang="zh-CN" i="1" dirty="0">
                <a:solidFill>
                  <a:schemeClr val="bg1"/>
                </a:solidFill>
                <a:latin typeface="方正黑体_GBK" panose="02000000000000000000" pitchFamily="2" charset="-122"/>
                <a:ea typeface="宋体" panose="02000000000000000000" pitchFamily="2" charset="-122"/>
              </a:rPr>
              <a:t>Handbook of Positive Psychology</a:t>
            </a:r>
            <a:r>
              <a:rPr lang="en-US" altLang="zh-CN" dirty="0">
                <a:solidFill>
                  <a:schemeClr val="bg1"/>
                </a:solidFill>
                <a:latin typeface="方正黑体_GBK" panose="02000000000000000000" pitchFamily="2" charset="-122"/>
                <a:ea typeface="宋体" panose="02000000000000000000" pitchFamily="2" charset="-122"/>
              </a:rPr>
              <a:t>, 528-540.  Oxford University Press.</a:t>
            </a:r>
            <a:endParaRPr lang="en-US" altLang="zh-CN" dirty="0">
              <a:solidFill>
                <a:schemeClr val="bg1"/>
              </a:solidFill>
              <a:latin typeface="方正黑体_GBK" panose="02000000000000000000" pitchFamily="2" charset="-122"/>
              <a:ea typeface="宋体" panose="02000000000000000000" pitchFamily="2" charset="-122"/>
            </a:endParaRPr>
          </a:p>
          <a:p>
            <a:pPr eaLnBrk="0" hangingPunct="0">
              <a:buFontTx/>
              <a:buChar char="•"/>
            </a:pPr>
            <a:r>
              <a:rPr lang="en-US" altLang="zh-CN" dirty="0">
                <a:solidFill>
                  <a:schemeClr val="bg1"/>
                </a:solidFill>
                <a:latin typeface="方正黑体_GBK" panose="02000000000000000000" pitchFamily="2" charset="-122"/>
                <a:ea typeface="宋体" panose="02000000000000000000" pitchFamily="2" charset="-122"/>
              </a:rPr>
              <a:t> Seligman, M. E. P., &amp; Csikszentmihalyi, M. (2000).  Positive Psychology.  </a:t>
            </a:r>
            <a:r>
              <a:rPr lang="en-US" altLang="zh-CN" i="1" dirty="0">
                <a:solidFill>
                  <a:schemeClr val="bg1"/>
                </a:solidFill>
                <a:latin typeface="方正黑体_GBK" panose="02000000000000000000" pitchFamily="2" charset="-122"/>
                <a:ea typeface="宋体" panose="02000000000000000000" pitchFamily="2" charset="-122"/>
              </a:rPr>
              <a:t>American Psychologist</a:t>
            </a:r>
            <a:r>
              <a:rPr lang="en-US" altLang="zh-CN" dirty="0">
                <a:solidFill>
                  <a:schemeClr val="bg1"/>
                </a:solidFill>
                <a:latin typeface="方正黑体_GBK" panose="02000000000000000000" pitchFamily="2" charset="-122"/>
                <a:ea typeface="宋体" panose="02000000000000000000" pitchFamily="2" charset="-122"/>
              </a:rPr>
              <a:t>, 55, 5-14.</a:t>
            </a:r>
            <a:endParaRPr lang="en-US" altLang="zh-CN" dirty="0">
              <a:solidFill>
                <a:schemeClr val="bg1"/>
              </a:solidFill>
              <a:latin typeface="方正黑体_GBK" panose="02000000000000000000" pitchFamily="2" charset="-122"/>
              <a:ea typeface="宋体" panose="02000000000000000000" pitchFamily="2" charset="-122"/>
            </a:endParaRPr>
          </a:p>
          <a:p>
            <a:pPr eaLnBrk="0" hangingPunct="0">
              <a:buFontTx/>
              <a:buChar char="•"/>
            </a:pPr>
            <a:r>
              <a:rPr lang="en-US" altLang="zh-CN" dirty="0">
                <a:solidFill>
                  <a:schemeClr val="bg1"/>
                </a:solidFill>
                <a:latin typeface="方正黑体_GBK" panose="02000000000000000000" pitchFamily="2" charset="-122"/>
                <a:ea typeface="宋体" panose="02000000000000000000" pitchFamily="2" charset="-122"/>
              </a:rPr>
              <a:t> Sheldon, K. M. &amp; King, L (2001).  Why Positive Psychology Is Necessary.  </a:t>
            </a:r>
            <a:r>
              <a:rPr lang="en-US" altLang="zh-CN" i="1" dirty="0">
                <a:solidFill>
                  <a:schemeClr val="bg1"/>
                </a:solidFill>
                <a:latin typeface="方正黑体_GBK" panose="02000000000000000000" pitchFamily="2" charset="-122"/>
                <a:ea typeface="宋体" panose="02000000000000000000" pitchFamily="2" charset="-122"/>
              </a:rPr>
              <a:t>American Psychologist</a:t>
            </a:r>
            <a:r>
              <a:rPr lang="en-US" altLang="zh-CN" dirty="0">
                <a:solidFill>
                  <a:schemeClr val="bg1"/>
                </a:solidFill>
                <a:latin typeface="方正黑体_GBK" panose="02000000000000000000" pitchFamily="2" charset="-122"/>
                <a:ea typeface="宋体" panose="02000000000000000000" pitchFamily="2" charset="-122"/>
              </a:rPr>
              <a:t>, 56, 216-217.</a:t>
            </a:r>
            <a:endParaRPr lang="en-US" altLang="zh-CN" dirty="0">
              <a:solidFill>
                <a:schemeClr val="bg1"/>
              </a:solidFill>
              <a:latin typeface="方正黑体_GBK" panose="02000000000000000000" pitchFamily="2" charset="-122"/>
              <a:ea typeface="宋体" panose="02000000000000000000" pitchFamily="2" charset="-122"/>
            </a:endParaRPr>
          </a:p>
          <a:p>
            <a:pPr eaLnBrk="0" hangingPunct="0">
              <a:buFontTx/>
              <a:buChar char="•"/>
            </a:pPr>
            <a:r>
              <a:rPr lang="en-US" altLang="zh-CN" dirty="0">
                <a:solidFill>
                  <a:schemeClr val="bg1"/>
                </a:solidFill>
                <a:latin typeface="方正黑体_GBK" panose="02000000000000000000" pitchFamily="2" charset="-122"/>
                <a:ea typeface="宋体" panose="02000000000000000000" pitchFamily="2" charset="-122"/>
              </a:rPr>
              <a:t> Snyder, C. R. &amp; Lopez, S. J. (Eds.) (2002).  </a:t>
            </a:r>
            <a:r>
              <a:rPr lang="en-US" altLang="zh-CN" i="1" dirty="0">
                <a:solidFill>
                  <a:schemeClr val="bg1"/>
                </a:solidFill>
                <a:latin typeface="方正黑体_GBK" panose="02000000000000000000" pitchFamily="2" charset="-122"/>
                <a:ea typeface="宋体" panose="02000000000000000000" pitchFamily="2" charset="-122"/>
              </a:rPr>
              <a:t>Handbook of Positive Psychology</a:t>
            </a:r>
            <a:r>
              <a:rPr lang="en-US" altLang="zh-CN" dirty="0">
                <a:solidFill>
                  <a:schemeClr val="bg1"/>
                </a:solidFill>
                <a:latin typeface="方正黑体_GBK" panose="02000000000000000000" pitchFamily="2" charset="-122"/>
                <a:ea typeface="宋体" panose="02000000000000000000" pitchFamily="2" charset="-122"/>
              </a:rPr>
              <a:t>, 528-540.  Oxford University Press.</a:t>
            </a:r>
            <a:endParaRPr lang="en-US" altLang="zh-CN" dirty="0">
              <a:solidFill>
                <a:schemeClr val="bg1"/>
              </a:solidFill>
              <a:latin typeface="方正黑体_GBK" panose="02000000000000000000" pitchFamily="2" charset="-122"/>
              <a:ea typeface="宋体" panose="02000000000000000000" pitchFamily="2" charset="-122"/>
            </a:endParaRPr>
          </a:p>
          <a:p>
            <a:pPr eaLnBrk="0" hangingPunct="0">
              <a:buFontTx/>
              <a:buChar char="•"/>
            </a:pPr>
            <a:r>
              <a:rPr lang="en-US" altLang="zh-CN" dirty="0">
                <a:solidFill>
                  <a:schemeClr val="bg1"/>
                </a:solidFill>
                <a:latin typeface="方正黑体_GBK" panose="02000000000000000000" pitchFamily="2" charset="-122"/>
                <a:ea typeface="宋体" panose="02000000000000000000" pitchFamily="2" charset="-122"/>
              </a:rPr>
              <a:t> Collins, M. &amp; Tamarkin, C. (1990).  </a:t>
            </a:r>
            <a:r>
              <a:rPr lang="en-US" altLang="zh-CN" u="sng" dirty="0">
                <a:solidFill>
                  <a:schemeClr val="bg1"/>
                </a:solidFill>
                <a:latin typeface="方正黑体_GBK" panose="02000000000000000000" pitchFamily="2" charset="-122"/>
                <a:ea typeface="宋体" panose="02000000000000000000" pitchFamily="2" charset="-122"/>
              </a:rPr>
              <a:t>Marva Collins’ Way</a:t>
            </a:r>
            <a:r>
              <a:rPr lang="en-US" altLang="zh-CN" dirty="0">
                <a:solidFill>
                  <a:schemeClr val="bg1"/>
                </a:solidFill>
                <a:latin typeface="方正黑体_GBK" panose="02000000000000000000" pitchFamily="2" charset="-122"/>
                <a:ea typeface="宋体" panose="02000000000000000000" pitchFamily="2" charset="-122"/>
              </a:rPr>
              <a:t>.  Putnam: New York.</a:t>
            </a:r>
            <a:endParaRPr lang="en-US" altLang="zh-CN" dirty="0">
              <a:solidFill>
                <a:schemeClr val="bg1"/>
              </a:solidFill>
              <a:latin typeface="方正黑体_GBK" panose="02000000000000000000" pitchFamily="2" charset="-122"/>
              <a:ea typeface="宋体" panose="02000000000000000000" pitchFamily="2" charset="-122"/>
            </a:endParaRPr>
          </a:p>
          <a:p>
            <a:pPr eaLnBrk="0" hangingPunct="0">
              <a:buFontTx/>
              <a:buChar char="•"/>
            </a:pPr>
            <a:r>
              <a:rPr lang="en-US" altLang="zh-CN" dirty="0">
                <a:solidFill>
                  <a:schemeClr val="bg1"/>
                </a:solidFill>
                <a:latin typeface="方正黑体_GBK" panose="02000000000000000000" pitchFamily="2" charset="-122"/>
                <a:ea typeface="宋体" panose="02000000000000000000" pitchFamily="2" charset="-122"/>
              </a:rPr>
              <a:t> Werner, E. &amp; Smith, R. (2001).  </a:t>
            </a:r>
            <a:r>
              <a:rPr lang="en-US" altLang="zh-CN" u="sng" dirty="0">
                <a:solidFill>
                  <a:schemeClr val="bg1"/>
                </a:solidFill>
                <a:latin typeface="方正黑体_GBK" panose="02000000000000000000" pitchFamily="2" charset="-122"/>
                <a:ea typeface="宋体" panose="02000000000000000000" pitchFamily="2" charset="-122"/>
              </a:rPr>
              <a:t>Journeys from Childhood to Midlife: Risk, Resilience and Recovery</a:t>
            </a:r>
            <a:r>
              <a:rPr lang="en-US" altLang="zh-CN" dirty="0">
                <a:solidFill>
                  <a:schemeClr val="bg1"/>
                </a:solidFill>
                <a:latin typeface="方正黑体_GBK" panose="02000000000000000000" pitchFamily="2" charset="-122"/>
                <a:ea typeface="宋体" panose="02000000000000000000" pitchFamily="2" charset="-122"/>
              </a:rPr>
              <a:t>. Cornell University Press.</a:t>
            </a:r>
            <a:endParaRPr lang="en-US" altLang="zh-CN"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8482" name="矩形 1428481"/>
          <p:cNvSpPr>
            <a:spLocks noChangeArrowheads="1"/>
          </p:cNvSpPr>
          <p:nvPr/>
        </p:nvSpPr>
        <p:spPr bwMode="auto">
          <a:xfrm>
            <a:off x="866775" y="609674"/>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方正黑体_GBK" panose="02000000000000000000" pitchFamily="2" charset="-122"/>
                <a:ea typeface="宋体" panose="02000000000000000000" pitchFamily="2" charset="-122"/>
              </a:rPr>
              <a:t>积极心理学历史</a:t>
            </a:r>
            <a:endParaRPr lang="zh-CN" altLang="en-US" sz="4000" dirty="0">
              <a:solidFill>
                <a:schemeClr val="bg1"/>
              </a:solidFill>
              <a:latin typeface="方正黑体_GBK" panose="02000000000000000000" pitchFamily="2" charset="-122"/>
              <a:ea typeface="宋体" panose="02000000000000000000" pitchFamily="2" charset="-122"/>
            </a:endParaRPr>
          </a:p>
        </p:txBody>
      </p:sp>
      <p:sp>
        <p:nvSpPr>
          <p:cNvPr id="1428483" name="矩形 1428482"/>
          <p:cNvSpPr>
            <a:spLocks noChangeArrowheads="1"/>
          </p:cNvSpPr>
          <p:nvPr/>
        </p:nvSpPr>
        <p:spPr bwMode="auto">
          <a:xfrm>
            <a:off x="657273" y="1905040"/>
            <a:ext cx="8191404"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zh-CN" altLang="en-US" sz="3500" dirty="0">
                <a:solidFill>
                  <a:schemeClr val="bg1"/>
                </a:solidFill>
                <a:latin typeface="方正书宋_GBK" panose="02000000000000000000" pitchFamily="2" charset="-122"/>
                <a:ea typeface="方正书宋_GBK" panose="02000000000000000000" pitchFamily="2" charset="-122"/>
              </a:rPr>
              <a:t>人文心理学</a:t>
            </a:r>
            <a:r>
              <a:rPr lang="en-US" altLang="zh-CN" sz="3500" dirty="0">
                <a:solidFill>
                  <a:schemeClr val="bg1"/>
                </a:solidFill>
                <a:latin typeface="方正书宋_GBK" panose="02000000000000000000" pitchFamily="2" charset="-122"/>
                <a:ea typeface="方正书宋_GBK" panose="02000000000000000000" pitchFamily="2" charset="-122"/>
              </a:rPr>
              <a:t> </a:t>
            </a:r>
            <a:r>
              <a:rPr lang="en-US" altLang="zh-CN" sz="3500" dirty="0">
                <a:solidFill>
                  <a:schemeClr val="bg1"/>
                </a:solidFill>
                <a:ea typeface="方正书宋_GBK" panose="02000000000000000000" pitchFamily="2" charset="-122"/>
                <a:cs typeface="Times New Roman" pitchFamily="18" charset="0"/>
              </a:rPr>
              <a:t>(50’s)</a:t>
            </a:r>
            <a:endParaRPr lang="en-US" altLang="zh-CN" sz="3500" dirty="0">
              <a:solidFill>
                <a:schemeClr val="bg1"/>
              </a:solidFill>
              <a:ea typeface="方正书宋_GBK" panose="02000000000000000000" pitchFamily="2" charset="-122"/>
              <a:cs typeface="Times New Roman" pitchFamily="18" charset="0"/>
            </a:endParaRPr>
          </a:p>
          <a:p>
            <a:pPr eaLnBrk="0" hangingPunct="0">
              <a:spcBef>
                <a:spcPct val="20000"/>
              </a:spcBef>
              <a:buFontTx/>
              <a:buChar char="•"/>
            </a:pPr>
            <a:r>
              <a:rPr lang="zh-CN" altLang="en-US" sz="3500" dirty="0">
                <a:solidFill>
                  <a:schemeClr val="bg1"/>
                </a:solidFill>
                <a:latin typeface="方正书宋_GBK" panose="02000000000000000000" pitchFamily="2" charset="-122"/>
                <a:ea typeface="方正书宋_GBK" panose="02000000000000000000" pitchFamily="2" charset="-122"/>
              </a:rPr>
              <a:t>三股势力</a:t>
            </a:r>
            <a:endParaRPr lang="en-US" altLang="zh-CN" sz="3500" dirty="0">
              <a:solidFill>
                <a:schemeClr val="bg1"/>
              </a:solidFill>
              <a:latin typeface="方正书宋_GBK" panose="02000000000000000000" pitchFamily="2" charset="-122"/>
              <a:ea typeface="方正书宋_GBK" panose="02000000000000000000" pitchFamily="2" charset="-122"/>
            </a:endParaRPr>
          </a:p>
          <a:p>
            <a:pPr lvl="1" eaLnBrk="0" hangingPunct="0">
              <a:spcBef>
                <a:spcPct val="20000"/>
              </a:spcBef>
              <a:buFontTx/>
              <a:buChar char="–"/>
            </a:pPr>
            <a:r>
              <a:rPr lang="en-US" altLang="zh-CN" sz="3100" dirty="0">
                <a:solidFill>
                  <a:schemeClr val="bg1"/>
                </a:solidFill>
                <a:latin typeface="方正书宋_GBK" panose="02000000000000000000" pitchFamily="2" charset="-122"/>
                <a:ea typeface="方正书宋_GBK" panose="02000000000000000000" pitchFamily="2" charset="-122"/>
              </a:rPr>
              <a:t>对行为主义的反应 (</a:t>
            </a:r>
            <a:r>
              <a:rPr lang="zh-CN" altLang="en-US" sz="3100" dirty="0">
                <a:solidFill>
                  <a:schemeClr val="bg1"/>
                </a:solidFill>
                <a:latin typeface="方正书宋_GBK" panose="02000000000000000000" pitchFamily="2" charset="-122"/>
                <a:ea typeface="方正书宋_GBK" panose="02000000000000000000" pitchFamily="2" charset="-122"/>
              </a:rPr>
              <a:t>第一势力</a:t>
            </a:r>
            <a:r>
              <a:rPr lang="en-US" altLang="zh-CN" sz="3100" dirty="0">
                <a:solidFill>
                  <a:schemeClr val="bg1"/>
                </a:solidFill>
                <a:latin typeface="方正书宋_GBK" panose="02000000000000000000" pitchFamily="2" charset="-122"/>
                <a:ea typeface="方正书宋_GBK" panose="02000000000000000000" pitchFamily="2" charset="-122"/>
              </a:rPr>
              <a:t>)</a:t>
            </a:r>
            <a:endParaRPr lang="en-US" altLang="zh-CN" sz="3100" dirty="0">
              <a:solidFill>
                <a:schemeClr val="bg1"/>
              </a:solidFill>
              <a:latin typeface="方正书宋_GBK" panose="02000000000000000000" pitchFamily="2" charset="-122"/>
              <a:ea typeface="方正书宋_GBK" panose="02000000000000000000" pitchFamily="2" charset="-122"/>
            </a:endParaRPr>
          </a:p>
          <a:p>
            <a:pPr lvl="1" eaLnBrk="0" hangingPunct="0">
              <a:spcBef>
                <a:spcPct val="20000"/>
              </a:spcBef>
              <a:buFontTx/>
              <a:buChar char="–"/>
            </a:pPr>
            <a:r>
              <a:rPr lang="en-US" altLang="zh-CN" sz="3100" dirty="0">
                <a:solidFill>
                  <a:schemeClr val="bg1"/>
                </a:solidFill>
                <a:latin typeface="方正书宋_GBK" panose="02000000000000000000" pitchFamily="2" charset="-122"/>
                <a:ea typeface="方正书宋_GBK" panose="02000000000000000000" pitchFamily="2" charset="-122"/>
              </a:rPr>
              <a:t>对精神分析的反应 (</a:t>
            </a:r>
            <a:r>
              <a:rPr lang="zh-CN" altLang="en-US" sz="3100" dirty="0">
                <a:solidFill>
                  <a:schemeClr val="bg1"/>
                </a:solidFill>
                <a:latin typeface="方正书宋_GBK" panose="02000000000000000000" pitchFamily="2" charset="-122"/>
                <a:ea typeface="方正书宋_GBK" panose="02000000000000000000" pitchFamily="2" charset="-122"/>
              </a:rPr>
              <a:t>第二势力</a:t>
            </a:r>
            <a:r>
              <a:rPr lang="en-US" altLang="zh-CN" sz="3100" dirty="0">
                <a:solidFill>
                  <a:schemeClr val="bg1"/>
                </a:solidFill>
                <a:latin typeface="方正书宋_GBK" panose="02000000000000000000" pitchFamily="2" charset="-122"/>
                <a:ea typeface="方正书宋_GBK" panose="02000000000000000000" pitchFamily="2" charset="-122"/>
              </a:rPr>
              <a:t>)</a:t>
            </a:r>
            <a:endParaRPr lang="en-US" altLang="zh-CN" sz="3100" dirty="0">
              <a:solidFill>
                <a:schemeClr val="bg1"/>
              </a:solidFill>
              <a:latin typeface="方正书宋_GBK" panose="02000000000000000000" pitchFamily="2" charset="-122"/>
              <a:ea typeface="方正书宋_GBK" panose="02000000000000000000" pitchFamily="2" charset="-122"/>
            </a:endParaRPr>
          </a:p>
          <a:p>
            <a:pPr eaLnBrk="0" hangingPunct="0">
              <a:spcBef>
                <a:spcPct val="20000"/>
              </a:spcBef>
              <a:buFontTx/>
              <a:buChar char="•"/>
            </a:pPr>
            <a:r>
              <a:rPr lang="zh-CN" altLang="en-US" sz="3500" dirty="0">
                <a:solidFill>
                  <a:schemeClr val="bg1"/>
                </a:solidFill>
                <a:latin typeface="方正书宋_GBK" panose="02000000000000000000" pitchFamily="2" charset="-122"/>
                <a:ea typeface="方正书宋_GBK" panose="02000000000000000000" pitchFamily="2" charset="-122"/>
              </a:rPr>
              <a:t>缺乏严格的方法</a:t>
            </a:r>
            <a:endParaRPr lang="zh-CN" altLang="en-US" sz="3500" dirty="0">
              <a:solidFill>
                <a:schemeClr val="bg1"/>
              </a:solidFill>
              <a:latin typeface="方正书宋_GBK" panose="02000000000000000000" pitchFamily="2" charset="-122"/>
              <a:ea typeface="方正书宋_GBK"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428482"/>
                                        </p:tgtEl>
                                        <p:attrNameLst>
                                          <p:attrName>style.visibility</p:attrName>
                                        </p:attrNameLst>
                                      </p:cBhvr>
                                      <p:to>
                                        <p:strVal val="visible"/>
                                      </p:to>
                                    </p:set>
                                    <p:anim calcmode="lin" valueType="num">
                                      <p:cBhvr>
                                        <p:cTn id="7" dur="1000" fill="hold"/>
                                        <p:tgtEl>
                                          <p:spTgt spid="1428482"/>
                                        </p:tgtEl>
                                        <p:attrNameLst>
                                          <p:attrName>ppt_x</p:attrName>
                                        </p:attrNameLst>
                                      </p:cBhvr>
                                      <p:tavLst>
                                        <p:tav tm="0">
                                          <p:val>
                                            <p:strVal val="#ppt_x-.2"/>
                                          </p:val>
                                        </p:tav>
                                        <p:tav tm="100000">
                                          <p:val>
                                            <p:strVal val="#ppt_x"/>
                                          </p:val>
                                        </p:tav>
                                      </p:tavLst>
                                    </p:anim>
                                    <p:anim calcmode="lin" valueType="num">
                                      <p:cBhvr>
                                        <p:cTn id="8" dur="1000" fill="hold"/>
                                        <p:tgtEl>
                                          <p:spTgt spid="142848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2848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28483">
                                            <p:txEl>
                                              <p:charRg st="0" end="29"/>
                                            </p:txEl>
                                          </p:spTgt>
                                        </p:tgtEl>
                                        <p:attrNameLst>
                                          <p:attrName>style.visibility</p:attrName>
                                        </p:attrNameLst>
                                      </p:cBhvr>
                                      <p:to>
                                        <p:strVal val="visible"/>
                                      </p:to>
                                    </p:set>
                                    <p:animEffect transition="in" filter="fade">
                                      <p:cBhvr>
                                        <p:cTn id="14" dur="1000"/>
                                        <p:tgtEl>
                                          <p:spTgt spid="1428483">
                                            <p:txEl>
                                              <p:charRg st="0" end="29"/>
                                            </p:txEl>
                                          </p:spTgt>
                                        </p:tgtEl>
                                      </p:cBhvr>
                                    </p:animEffect>
                                    <p:anim calcmode="lin" valueType="num">
                                      <p:cBhvr>
                                        <p:cTn id="15" dur="1000" fill="hold"/>
                                        <p:tgtEl>
                                          <p:spTgt spid="1428483">
                                            <p:txEl>
                                              <p:charRg st="0" end="29"/>
                                            </p:txEl>
                                          </p:spTgt>
                                        </p:tgtEl>
                                        <p:attrNameLst>
                                          <p:attrName>ppt_x</p:attrName>
                                        </p:attrNameLst>
                                      </p:cBhvr>
                                      <p:tavLst>
                                        <p:tav tm="0">
                                          <p:val>
                                            <p:strVal val="#ppt_x"/>
                                          </p:val>
                                        </p:tav>
                                        <p:tav tm="100000">
                                          <p:val>
                                            <p:strVal val="#ppt_x"/>
                                          </p:val>
                                        </p:tav>
                                      </p:tavLst>
                                    </p:anim>
                                    <p:anim calcmode="lin" valueType="num">
                                      <p:cBhvr>
                                        <p:cTn id="16" dur="1000" fill="hold"/>
                                        <p:tgtEl>
                                          <p:spTgt spid="1428483">
                                            <p:txEl>
                                              <p:charRg st="0" end="29"/>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28483">
                                            <p:txEl>
                                              <p:charRg st="1" end="1"/>
                                            </p:txEl>
                                          </p:spTgt>
                                        </p:tgtEl>
                                        <p:attrNameLst>
                                          <p:attrName>style.visibility</p:attrName>
                                        </p:attrNameLst>
                                      </p:cBhvr>
                                      <p:to>
                                        <p:strVal val="visible"/>
                                      </p:to>
                                    </p:set>
                                    <p:animEffect transition="in" filter="fade">
                                      <p:cBhvr>
                                        <p:cTn id="21" dur="1000"/>
                                        <p:tgtEl>
                                          <p:spTgt spid="1428483">
                                            <p:txEl>
                                              <p:charRg st="1" end="1"/>
                                            </p:txEl>
                                          </p:spTgt>
                                        </p:tgtEl>
                                      </p:cBhvr>
                                    </p:animEffect>
                                    <p:anim calcmode="lin" valueType="num">
                                      <p:cBhvr>
                                        <p:cTn id="22" dur="1000" fill="hold"/>
                                        <p:tgtEl>
                                          <p:spTgt spid="1428483">
                                            <p:txEl>
                                              <p:char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428483">
                                            <p:txEl>
                                              <p:char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28483">
                                            <p:txEl>
                                              <p:charRg st="45" end="58"/>
                                            </p:txEl>
                                          </p:spTgt>
                                        </p:tgtEl>
                                        <p:attrNameLst>
                                          <p:attrName>style.visibility</p:attrName>
                                        </p:attrNameLst>
                                      </p:cBhvr>
                                      <p:to>
                                        <p:strVal val="visible"/>
                                      </p:to>
                                    </p:set>
                                    <p:animEffect transition="in" filter="fade">
                                      <p:cBhvr>
                                        <p:cTn id="28" dur="1000"/>
                                        <p:tgtEl>
                                          <p:spTgt spid="1428483">
                                            <p:txEl>
                                              <p:charRg st="45" end="58"/>
                                            </p:txEl>
                                          </p:spTgt>
                                        </p:tgtEl>
                                      </p:cBhvr>
                                    </p:animEffect>
                                    <p:anim calcmode="lin" valueType="num">
                                      <p:cBhvr>
                                        <p:cTn id="29" dur="1000" fill="hold"/>
                                        <p:tgtEl>
                                          <p:spTgt spid="1428483">
                                            <p:txEl>
                                              <p:charRg st="45" end="58"/>
                                            </p:txEl>
                                          </p:spTgt>
                                        </p:tgtEl>
                                        <p:attrNameLst>
                                          <p:attrName>ppt_x</p:attrName>
                                        </p:attrNameLst>
                                      </p:cBhvr>
                                      <p:tavLst>
                                        <p:tav tm="0">
                                          <p:val>
                                            <p:strVal val="#ppt_x"/>
                                          </p:val>
                                        </p:tav>
                                        <p:tav tm="100000">
                                          <p:val>
                                            <p:strVal val="#ppt_x"/>
                                          </p:val>
                                        </p:tav>
                                      </p:tavLst>
                                    </p:anim>
                                    <p:anim calcmode="lin" valueType="num">
                                      <p:cBhvr>
                                        <p:cTn id="30" dur="1000" fill="hold"/>
                                        <p:tgtEl>
                                          <p:spTgt spid="1428483">
                                            <p:txEl>
                                              <p:charRg st="45" end="58"/>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428483">
                                            <p:txEl>
                                              <p:charRg st="58" end="58"/>
                                            </p:txEl>
                                          </p:spTgt>
                                        </p:tgtEl>
                                        <p:attrNameLst>
                                          <p:attrName>style.visibility</p:attrName>
                                        </p:attrNameLst>
                                      </p:cBhvr>
                                      <p:to>
                                        <p:strVal val="visible"/>
                                      </p:to>
                                    </p:set>
                                    <p:animEffect transition="in" filter="fade">
                                      <p:cBhvr>
                                        <p:cTn id="35" dur="1000"/>
                                        <p:tgtEl>
                                          <p:spTgt spid="1428483">
                                            <p:txEl>
                                              <p:charRg st="58" end="58"/>
                                            </p:txEl>
                                          </p:spTgt>
                                        </p:tgtEl>
                                      </p:cBhvr>
                                    </p:animEffect>
                                    <p:anim calcmode="lin" valueType="num">
                                      <p:cBhvr>
                                        <p:cTn id="36" dur="1000" fill="hold"/>
                                        <p:tgtEl>
                                          <p:spTgt spid="1428483">
                                            <p:txEl>
                                              <p:charRg st="58" end="58"/>
                                            </p:txEl>
                                          </p:spTgt>
                                        </p:tgtEl>
                                        <p:attrNameLst>
                                          <p:attrName>ppt_x</p:attrName>
                                        </p:attrNameLst>
                                      </p:cBhvr>
                                      <p:tavLst>
                                        <p:tav tm="0">
                                          <p:val>
                                            <p:strVal val="#ppt_x"/>
                                          </p:val>
                                        </p:tav>
                                        <p:tav tm="100000">
                                          <p:val>
                                            <p:strVal val="#ppt_x"/>
                                          </p:val>
                                        </p:tav>
                                      </p:tavLst>
                                    </p:anim>
                                    <p:anim calcmode="lin" valueType="num">
                                      <p:cBhvr>
                                        <p:cTn id="37" dur="1000" fill="hold"/>
                                        <p:tgtEl>
                                          <p:spTgt spid="1428483">
                                            <p:txEl>
                                              <p:charRg st="58" end="5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428483">
                                            <p:txEl>
                                              <p:charRg st="4" end="4"/>
                                            </p:txEl>
                                          </p:spTgt>
                                        </p:tgtEl>
                                        <p:attrNameLst>
                                          <p:attrName>style.visibility</p:attrName>
                                        </p:attrNameLst>
                                      </p:cBhvr>
                                      <p:to>
                                        <p:strVal val="visible"/>
                                      </p:to>
                                    </p:set>
                                    <p:animEffect transition="in" filter="fade">
                                      <p:cBhvr>
                                        <p:cTn id="42" dur="1000"/>
                                        <p:tgtEl>
                                          <p:spTgt spid="1428483">
                                            <p:txEl>
                                              <p:charRg st="4" end="4"/>
                                            </p:txEl>
                                          </p:spTgt>
                                        </p:tgtEl>
                                      </p:cBhvr>
                                    </p:animEffect>
                                    <p:anim calcmode="lin" valueType="num">
                                      <p:cBhvr>
                                        <p:cTn id="43" dur="1000" fill="hold"/>
                                        <p:tgtEl>
                                          <p:spTgt spid="1428483">
                                            <p:txEl>
                                              <p:char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1428483">
                                            <p:txEl>
                                              <p:char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848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0290" name="组合 1420289"/>
          <p:cNvGrpSpPr/>
          <p:nvPr/>
        </p:nvGrpSpPr>
        <p:grpSpPr bwMode="auto">
          <a:xfrm>
            <a:off x="481117" y="1676446"/>
            <a:ext cx="2280086" cy="4075077"/>
            <a:chOff x="48" y="1008"/>
            <a:chExt cx="1678" cy="2999"/>
          </a:xfrm>
        </p:grpSpPr>
        <p:pic>
          <p:nvPicPr>
            <p:cNvPr id="25602" name="图片 1420290" descr="maslo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 y="1008"/>
              <a:ext cx="1678" cy="2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文本框 1420291"/>
            <p:cNvSpPr txBox="1">
              <a:spLocks noChangeArrowheads="1"/>
            </p:cNvSpPr>
            <p:nvPr/>
          </p:nvSpPr>
          <p:spPr bwMode="auto">
            <a:xfrm>
              <a:off x="144" y="3600"/>
              <a:ext cx="123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r>
                <a:rPr lang="en-US" altLang="zh-CN" dirty="0">
                  <a:solidFill>
                    <a:schemeClr val="bg1"/>
                  </a:solidFill>
                  <a:latin typeface="方正黑体_GBK" panose="02000000000000000000" pitchFamily="2" charset="-122"/>
                  <a:ea typeface="宋体" panose="02000000000000000000" pitchFamily="2" charset="-122"/>
                </a:rPr>
                <a:t>Abraham Maslow</a:t>
              </a:r>
              <a:endParaRPr lang="en-US" altLang="zh-CN" dirty="0">
                <a:solidFill>
                  <a:schemeClr val="bg1"/>
                </a:solidFill>
                <a:latin typeface="方正黑体_GBK" panose="02000000000000000000" pitchFamily="2" charset="-122"/>
                <a:ea typeface="宋体" panose="02000000000000000000" pitchFamily="2" charset="-122"/>
              </a:endParaRPr>
            </a:p>
            <a:p>
              <a:pPr eaLnBrk="0" hangingPunct="0"/>
              <a:r>
                <a:rPr lang="en-US" altLang="zh-CN" dirty="0">
                  <a:solidFill>
                    <a:schemeClr val="bg1"/>
                  </a:solidFill>
                  <a:latin typeface="方正黑体_GBK" panose="02000000000000000000" pitchFamily="2" charset="-122"/>
                  <a:ea typeface="宋体" panose="02000000000000000000" pitchFamily="2" charset="-122"/>
                </a:rPr>
                <a:t>(1908-1970)</a:t>
              </a:r>
              <a:endParaRPr lang="en-US" altLang="zh-CN"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grpSp>
      <p:grpSp>
        <p:nvGrpSpPr>
          <p:cNvPr id="1420293" name="组合 1420292"/>
          <p:cNvGrpSpPr/>
          <p:nvPr/>
        </p:nvGrpSpPr>
        <p:grpSpPr bwMode="auto">
          <a:xfrm>
            <a:off x="3237025" y="1676446"/>
            <a:ext cx="2615712" cy="4075077"/>
            <a:chOff x="1895" y="1008"/>
            <a:chExt cx="1925" cy="2999"/>
          </a:xfrm>
        </p:grpSpPr>
        <p:pic>
          <p:nvPicPr>
            <p:cNvPr id="25605" name="图片 1420293" descr="karenhorn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 y="1008"/>
              <a:ext cx="1925" cy="2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文本框 1420294"/>
            <p:cNvSpPr txBox="1">
              <a:spLocks noChangeArrowheads="1"/>
            </p:cNvSpPr>
            <p:nvPr/>
          </p:nvSpPr>
          <p:spPr bwMode="auto">
            <a:xfrm>
              <a:off x="2256" y="3600"/>
              <a:ext cx="101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r>
                <a:rPr lang="en-US" altLang="zh-CN" dirty="0">
                  <a:solidFill>
                    <a:schemeClr val="bg1"/>
                  </a:solidFill>
                  <a:latin typeface="方正黑体_GBK" panose="02000000000000000000" pitchFamily="2" charset="-122"/>
                  <a:ea typeface="宋体" panose="02000000000000000000" pitchFamily="2" charset="-122"/>
                </a:rPr>
                <a:t>Karen Horney</a:t>
              </a:r>
              <a:endParaRPr lang="en-US" altLang="zh-CN" dirty="0">
                <a:solidFill>
                  <a:schemeClr val="bg1"/>
                </a:solidFill>
                <a:latin typeface="方正黑体_GBK" panose="02000000000000000000" pitchFamily="2" charset="-122"/>
                <a:ea typeface="宋体" panose="02000000000000000000" pitchFamily="2" charset="-122"/>
              </a:endParaRPr>
            </a:p>
            <a:p>
              <a:pPr eaLnBrk="0" hangingPunct="0"/>
              <a:r>
                <a:rPr lang="en-US" altLang="zh-CN" dirty="0">
                  <a:solidFill>
                    <a:schemeClr val="bg1"/>
                  </a:solidFill>
                  <a:latin typeface="方正黑体_GBK" panose="02000000000000000000" pitchFamily="2" charset="-122"/>
                  <a:ea typeface="宋体" panose="02000000000000000000" pitchFamily="2" charset="-122"/>
                </a:rPr>
                <a:t>(1885-1952)</a:t>
              </a:r>
              <a:endParaRPr lang="en-US" altLang="zh-CN"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grpSp>
      <p:sp>
        <p:nvSpPr>
          <p:cNvPr id="25607" name="矩形 1420295"/>
          <p:cNvSpPr>
            <a:spLocks noChangeArrowheads="1"/>
          </p:cNvSpPr>
          <p:nvPr/>
        </p:nvSpPr>
        <p:spPr bwMode="auto">
          <a:xfrm>
            <a:off x="0" y="539274"/>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方正黑体_GBK" panose="02000000000000000000" pitchFamily="2" charset="-122"/>
                <a:ea typeface="宋体" panose="02000000000000000000" pitchFamily="2" charset="-122"/>
              </a:rPr>
              <a:t>遇见祖父祖母</a:t>
            </a:r>
            <a:endParaRPr lang="en-US" altLang="zh-CN" sz="4000" dirty="0">
              <a:solidFill>
                <a:schemeClr val="bg1"/>
              </a:solidFill>
              <a:latin typeface="方正黑体_GBK" panose="02000000000000000000" pitchFamily="2" charset="-122"/>
              <a:ea typeface="宋体" panose="02000000000000000000" pitchFamily="2" charset="-122"/>
            </a:endParaRPr>
          </a:p>
        </p:txBody>
      </p:sp>
      <p:grpSp>
        <p:nvGrpSpPr>
          <p:cNvPr id="1420297" name="组合 1420296"/>
          <p:cNvGrpSpPr/>
          <p:nvPr/>
        </p:nvGrpSpPr>
        <p:grpSpPr bwMode="auto">
          <a:xfrm>
            <a:off x="6303725" y="1676446"/>
            <a:ext cx="2426838" cy="4075077"/>
            <a:chOff x="3934" y="1008"/>
            <a:chExt cx="1786" cy="2999"/>
          </a:xfrm>
        </p:grpSpPr>
        <p:pic>
          <p:nvPicPr>
            <p:cNvPr id="25609" name="图片 1420297" descr="25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 y="1008"/>
              <a:ext cx="1786" cy="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0" name="文本框 1420298"/>
            <p:cNvSpPr txBox="1">
              <a:spLocks noChangeArrowheads="1"/>
            </p:cNvSpPr>
            <p:nvPr/>
          </p:nvSpPr>
          <p:spPr bwMode="auto">
            <a:xfrm>
              <a:off x="4080" y="3600"/>
              <a:ext cx="129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r>
                <a:rPr lang="en-US" altLang="zh-CN" dirty="0">
                  <a:solidFill>
                    <a:schemeClr val="bg1"/>
                  </a:solidFill>
                  <a:latin typeface="方正黑体_GBK" panose="02000000000000000000" pitchFamily="2" charset="-122"/>
                  <a:ea typeface="宋体" panose="02000000000000000000" pitchFamily="2" charset="-122"/>
                </a:rPr>
                <a:t>Aaron </a:t>
              </a:r>
              <a:r>
                <a:rPr lang="en-US" altLang="zh-CN" dirty="0" err="1">
                  <a:solidFill>
                    <a:schemeClr val="bg1"/>
                  </a:solidFill>
                  <a:latin typeface="方正黑体_GBK" panose="02000000000000000000" pitchFamily="2" charset="-122"/>
                  <a:ea typeface="宋体" panose="02000000000000000000" pitchFamily="2" charset="-122"/>
                </a:rPr>
                <a:t>Antonovsky</a:t>
              </a:r>
              <a:endParaRPr lang="en-US" altLang="zh-CN" dirty="0">
                <a:solidFill>
                  <a:schemeClr val="bg1"/>
                </a:solidFill>
                <a:latin typeface="方正黑体_GBK" panose="02000000000000000000" pitchFamily="2" charset="-122"/>
                <a:ea typeface="宋体" panose="02000000000000000000" pitchFamily="2" charset="-122"/>
              </a:endParaRPr>
            </a:p>
            <a:p>
              <a:pPr eaLnBrk="0" hangingPunct="0"/>
              <a:r>
                <a:rPr lang="en-US" altLang="zh-CN" dirty="0">
                  <a:solidFill>
                    <a:schemeClr val="bg1"/>
                  </a:solidFill>
                  <a:latin typeface="方正黑体_GBK" panose="02000000000000000000" pitchFamily="2" charset="-122"/>
                  <a:ea typeface="宋体" panose="02000000000000000000" pitchFamily="2" charset="-122"/>
                </a:rPr>
                <a:t>(1923-1994)</a:t>
              </a:r>
              <a:endParaRPr lang="en-US" altLang="zh-CN"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02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02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20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矩形 1269763"/>
          <p:cNvSpPr>
            <a:spLocks noChangeArrowheads="1"/>
          </p:cNvSpPr>
          <p:nvPr/>
        </p:nvSpPr>
        <p:spPr bwMode="auto">
          <a:xfrm>
            <a:off x="0" y="457278"/>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方正黑体_GBK" panose="02000000000000000000" pitchFamily="2" charset="-122"/>
                <a:ea typeface="宋体" panose="02000000000000000000" pitchFamily="2" charset="-122"/>
              </a:rPr>
              <a:t>遇见父辈</a:t>
            </a:r>
            <a:endParaRPr lang="en-US" altLang="zh-CN" sz="4000"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grpSp>
        <p:nvGrpSpPr>
          <p:cNvPr id="1269772" name="组合 1269771"/>
          <p:cNvGrpSpPr/>
          <p:nvPr/>
        </p:nvGrpSpPr>
        <p:grpSpPr bwMode="auto">
          <a:xfrm>
            <a:off x="762100" y="1905040"/>
            <a:ext cx="2585776" cy="3477594"/>
            <a:chOff x="-384" y="528"/>
            <a:chExt cx="2595" cy="3490"/>
          </a:xfrm>
        </p:grpSpPr>
        <p:pic>
          <p:nvPicPr>
            <p:cNvPr id="27651" name="图片 1269761" descr="seligman-intervi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4" y="528"/>
              <a:ext cx="2595" cy="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矩形 1269765"/>
            <p:cNvSpPr>
              <a:spLocks noChangeArrowheads="1"/>
            </p:cNvSpPr>
            <p:nvPr/>
          </p:nvSpPr>
          <p:spPr bwMode="auto">
            <a:xfrm>
              <a:off x="96" y="3647"/>
              <a:ext cx="1891"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eaLnBrk="0" hangingPunct="0"/>
              <a:r>
                <a:rPr lang="en-US" altLang="zh-CN" dirty="0">
                  <a:solidFill>
                    <a:schemeClr val="bg1"/>
                  </a:solidFill>
                  <a:latin typeface="方正黑体_GBK" panose="02000000000000000000" pitchFamily="2" charset="-122"/>
                  <a:ea typeface="宋体" panose="02000000000000000000" pitchFamily="2" charset="-122"/>
                </a:rPr>
                <a:t>Martin Seligman</a:t>
              </a:r>
              <a:endParaRPr lang="en-US" altLang="zh-CN"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grpSp>
      <p:grpSp>
        <p:nvGrpSpPr>
          <p:cNvPr id="1269780" name="组合 1269779"/>
          <p:cNvGrpSpPr/>
          <p:nvPr/>
        </p:nvGrpSpPr>
        <p:grpSpPr bwMode="auto">
          <a:xfrm>
            <a:off x="3701047" y="1905040"/>
            <a:ext cx="2046698" cy="3477594"/>
            <a:chOff x="1978" y="528"/>
            <a:chExt cx="2054" cy="3490"/>
          </a:xfrm>
        </p:grpSpPr>
        <p:sp>
          <p:nvSpPr>
            <p:cNvPr id="27654" name="矩形 1269766"/>
            <p:cNvSpPr>
              <a:spLocks noChangeArrowheads="1"/>
            </p:cNvSpPr>
            <p:nvPr/>
          </p:nvSpPr>
          <p:spPr bwMode="auto">
            <a:xfrm>
              <a:off x="2250" y="3647"/>
              <a:ext cx="1520"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eaLnBrk="0" hangingPunct="0"/>
              <a:r>
                <a:rPr lang="en-US" altLang="zh-CN" dirty="0">
                  <a:solidFill>
                    <a:schemeClr val="bg1"/>
                  </a:solidFill>
                  <a:latin typeface="方正黑体_GBK" panose="02000000000000000000" pitchFamily="2" charset="-122"/>
                  <a:ea typeface="宋体" panose="02000000000000000000" pitchFamily="2" charset="-122"/>
                </a:rPr>
                <a:t>Ellen Langer</a:t>
              </a:r>
              <a:endParaRPr lang="en-US" altLang="zh-CN"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pic>
          <p:nvPicPr>
            <p:cNvPr id="27655" name="图片 1269777" descr="Langer"/>
            <p:cNvPicPr>
              <a:picLocks noChangeAspect="1" noChangeArrowheads="1"/>
            </p:cNvPicPr>
            <p:nvPr/>
          </p:nvPicPr>
          <p:blipFill>
            <a:blip r:embed="rId2">
              <a:extLst>
                <a:ext uri="{28A0092B-C50C-407E-A947-70E740481C1C}">
                  <a14:useLocalDpi xmlns:a14="http://schemas.microsoft.com/office/drawing/2010/main" val="0"/>
                </a:ext>
              </a:extLst>
            </a:blip>
            <a:srcRect l="7201" r="7201"/>
            <a:stretch>
              <a:fillRect/>
            </a:stretch>
          </p:blipFill>
          <p:spPr bwMode="auto">
            <a:xfrm>
              <a:off x="1978" y="528"/>
              <a:ext cx="2054" cy="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69781" name="组合 1269780"/>
          <p:cNvGrpSpPr/>
          <p:nvPr/>
        </p:nvGrpSpPr>
        <p:grpSpPr bwMode="auto">
          <a:xfrm>
            <a:off x="6297216" y="1905040"/>
            <a:ext cx="2040720" cy="3477594"/>
            <a:chOff x="3888" y="528"/>
            <a:chExt cx="2048" cy="3490"/>
          </a:xfrm>
        </p:grpSpPr>
        <p:pic>
          <p:nvPicPr>
            <p:cNvPr id="27657" name="图片 1269762"/>
            <p:cNvPicPr>
              <a:picLocks noChangeAspect="1" noChangeArrowheads="1"/>
            </p:cNvPicPr>
            <p:nvPr/>
          </p:nvPicPr>
          <p:blipFill>
            <a:blip r:embed="rId3">
              <a:extLst>
                <a:ext uri="{28A0092B-C50C-407E-A947-70E740481C1C}">
                  <a14:useLocalDpi xmlns:a14="http://schemas.microsoft.com/office/drawing/2010/main" val="0"/>
                </a:ext>
              </a:extLst>
            </a:blip>
            <a:srcRect l="12697"/>
            <a:stretch>
              <a:fillRect/>
            </a:stretch>
          </p:blipFill>
          <p:spPr bwMode="auto">
            <a:xfrm>
              <a:off x="3888" y="528"/>
              <a:ext cx="2048" cy="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7658" name="矩形 1269778"/>
            <p:cNvSpPr>
              <a:spLocks noChangeArrowheads="1"/>
            </p:cNvSpPr>
            <p:nvPr/>
          </p:nvSpPr>
          <p:spPr bwMode="auto">
            <a:xfrm>
              <a:off x="4365" y="3647"/>
              <a:ext cx="1462"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eaLnBrk="0" hangingPunct="0"/>
              <a:r>
                <a:rPr lang="en-US" altLang="zh-CN" dirty="0">
                  <a:solidFill>
                    <a:schemeClr val="bg1"/>
                  </a:solidFill>
                  <a:latin typeface="方正黑体_GBK" panose="02000000000000000000" pitchFamily="2" charset="-122"/>
                  <a:ea typeface="宋体" panose="02000000000000000000" pitchFamily="2" charset="-122"/>
                </a:rPr>
                <a:t>Philip Stone</a:t>
              </a:r>
              <a:endParaRPr lang="en-US" altLang="zh-CN" dirty="0">
                <a:solidFill>
                  <a:schemeClr val="bg1"/>
                </a:solidFill>
                <a:latin typeface="方正黑体_GBK" panose="02000000000000000000" pitchFamily="2" charset="-122"/>
                <a:ea typeface="宋体" panose="02000000000000000000" pitchFamily="2" charset="-122"/>
                <a:cs typeface="Arial" panose="0208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7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97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9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2599" name="图片 1262598" descr="spt3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66911" y="1447852"/>
            <a:ext cx="5410178" cy="4611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2597" name="矩形 1262596"/>
          <p:cNvSpPr>
            <a:spLocks noChangeArrowheads="1"/>
          </p:cNvSpPr>
          <p:nvPr/>
        </p:nvSpPr>
        <p:spPr bwMode="auto">
          <a:xfrm>
            <a:off x="0" y="38108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方正黑体_GBK" panose="02000000000000000000" pitchFamily="2" charset="-122"/>
                <a:ea typeface="宋体" panose="02000000000000000000" pitchFamily="2" charset="-122"/>
              </a:rPr>
              <a:t>遇见</a:t>
            </a:r>
            <a:r>
              <a:rPr lang="en-US" altLang="zh-CN" sz="4000" dirty="0">
                <a:solidFill>
                  <a:schemeClr val="bg1"/>
                </a:solidFill>
                <a:latin typeface="方正黑体_GBK" panose="02000000000000000000" pitchFamily="2" charset="-122"/>
                <a:ea typeface="宋体" panose="02000000000000000000" pitchFamily="2" charset="-122"/>
              </a:rPr>
              <a:t>1504</a:t>
            </a:r>
            <a:r>
              <a:rPr lang="zh-CN" altLang="en-US" sz="4000" dirty="0">
                <a:solidFill>
                  <a:schemeClr val="bg1"/>
                </a:solidFill>
                <a:latin typeface="方正黑体_GBK" panose="02000000000000000000" pitchFamily="2" charset="-122"/>
                <a:ea typeface="宋体" panose="02000000000000000000" pitchFamily="2" charset="-122"/>
              </a:rPr>
              <a:t>课程</a:t>
            </a:r>
            <a:endParaRPr lang="en-US" altLang="zh-CN" sz="4000" dirty="0">
              <a:solidFill>
                <a:schemeClr val="bg1"/>
              </a:solidFill>
              <a:latin typeface="方正黑体_GBK" panose="02000000000000000000" pitchFamily="2" charset="-122"/>
              <a:ea typeface="宋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262597"/>
                                        </p:tgtEl>
                                        <p:attrNameLst>
                                          <p:attrName>style.visibility</p:attrName>
                                        </p:attrNameLst>
                                      </p:cBhvr>
                                      <p:to>
                                        <p:strVal val="visible"/>
                                      </p:to>
                                    </p:set>
                                    <p:anim calcmode="lin" valueType="num">
                                      <p:cBhvr>
                                        <p:cTn id="7" dur="1000" fill="hold"/>
                                        <p:tgtEl>
                                          <p:spTgt spid="1262597"/>
                                        </p:tgtEl>
                                        <p:attrNameLst>
                                          <p:attrName>ppt_x</p:attrName>
                                        </p:attrNameLst>
                                      </p:cBhvr>
                                      <p:tavLst>
                                        <p:tav tm="0">
                                          <p:val>
                                            <p:strVal val="#ppt_x-.2"/>
                                          </p:val>
                                        </p:tav>
                                        <p:tav tm="100000">
                                          <p:val>
                                            <p:strVal val="#ppt_x"/>
                                          </p:val>
                                        </p:tav>
                                      </p:tavLst>
                                    </p:anim>
                                    <p:anim calcmode="lin" valueType="num">
                                      <p:cBhvr>
                                        <p:cTn id="8" dur="1000" fill="hold"/>
                                        <p:tgtEl>
                                          <p:spTgt spid="126259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62597"/>
                                        </p:tgtEl>
                                      </p:cBhvr>
                                    </p:animEffect>
                                  </p:childTnLst>
                                </p:cTn>
                              </p:par>
                            </p:childTnLst>
                          </p:cTn>
                        </p:par>
                        <p:par>
                          <p:cTn id="10" fill="hold">
                            <p:stCondLst>
                              <p:cond delay="1000"/>
                            </p:stCondLst>
                            <p:childTnLst>
                              <p:par>
                                <p:cTn id="11" presetID="1" presetClass="entr" presetSubtype="0" fill="hold" nodeType="afterEffect">
                                  <p:stCondLst>
                                    <p:cond delay="2000"/>
                                  </p:stCondLst>
                                  <p:childTnLst>
                                    <p:set>
                                      <p:cBhvr>
                                        <p:cTn id="12" dur="1" fill="hold">
                                          <p:stCondLst>
                                            <p:cond delay="0"/>
                                          </p:stCondLst>
                                        </p:cTn>
                                        <p:tgtEl>
                                          <p:spTgt spid="12625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259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矩形 1280003"/>
          <p:cNvSpPr>
            <a:spLocks noChangeArrowheads="1"/>
          </p:cNvSpPr>
          <p:nvPr/>
        </p:nvSpPr>
        <p:spPr bwMode="auto">
          <a:xfrm>
            <a:off x="1422400" y="1703388"/>
            <a:ext cx="62976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zh-CN" altLang="en-US" sz="4000" dirty="0">
                <a:solidFill>
                  <a:schemeClr val="bg1"/>
                </a:solidFill>
                <a:latin typeface="方正黑体_GBK" panose="02000000000000000000" pitchFamily="2" charset="-122"/>
                <a:ea typeface="宋体" panose="02000000000000000000" pitchFamily="2" charset="-122"/>
              </a:rPr>
              <a:t>不仅仅是信息的接收</a:t>
            </a:r>
            <a:endParaRPr lang="zh-CN" altLang="en-US" sz="4000" dirty="0">
              <a:solidFill>
                <a:schemeClr val="bg1"/>
              </a:solidFill>
              <a:latin typeface="方正黑体_GBK" panose="02000000000000000000" pitchFamily="2" charset="-122"/>
              <a:ea typeface="宋体" panose="02000000000000000000" pitchFamily="2" charset="-122"/>
            </a:endParaRPr>
          </a:p>
        </p:txBody>
      </p:sp>
      <p:sp>
        <p:nvSpPr>
          <p:cNvPr id="1280005" name="矩形 1280004"/>
          <p:cNvSpPr>
            <a:spLocks noChangeArrowheads="1"/>
          </p:cNvSpPr>
          <p:nvPr/>
        </p:nvSpPr>
        <p:spPr bwMode="auto">
          <a:xfrm>
            <a:off x="1422400" y="2465388"/>
            <a:ext cx="62976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zh-CN" altLang="en-US" sz="4000" dirty="0">
                <a:solidFill>
                  <a:schemeClr val="bg1"/>
                </a:solidFill>
                <a:latin typeface="方正黑体_GBK" panose="02000000000000000000" pitchFamily="2" charset="-122"/>
                <a:ea typeface="宋体" panose="02000000000000000000" pitchFamily="2" charset="-122"/>
              </a:rPr>
              <a:t>也要有转变、变换</a:t>
            </a:r>
            <a:endParaRPr lang="zh-CN" altLang="en-US" sz="4000" dirty="0">
              <a:solidFill>
                <a:schemeClr val="bg1"/>
              </a:solidFill>
              <a:latin typeface="方正黑体_GBK" panose="02000000000000000000" pitchFamily="2" charset="-122"/>
              <a:ea typeface="宋体" panose="02000000000000000000" pitchFamily="2" charset="-122"/>
            </a:endParaRPr>
          </a:p>
        </p:txBody>
      </p:sp>
      <p:sp>
        <p:nvSpPr>
          <p:cNvPr id="1280006" name="矩形 1280005"/>
          <p:cNvSpPr>
            <a:spLocks noChangeArrowheads="1"/>
          </p:cNvSpPr>
          <p:nvPr/>
        </p:nvSpPr>
        <p:spPr bwMode="auto">
          <a:xfrm>
            <a:off x="1212850" y="3917950"/>
            <a:ext cx="58785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buFontTx/>
              <a:buChar char="•"/>
            </a:pPr>
            <a:r>
              <a:rPr lang="en-US" altLang="zh-CN" sz="3600" dirty="0">
                <a:solidFill>
                  <a:schemeClr val="bg1"/>
                </a:solidFill>
                <a:latin typeface="方正黑体_GBK" panose="02000000000000000000" pitchFamily="2" charset="-122"/>
                <a:ea typeface="宋体" panose="02000000000000000000" pitchFamily="2" charset="-122"/>
              </a:rPr>
              <a:t> </a:t>
            </a:r>
            <a:r>
              <a:rPr lang="zh-CN" altLang="en-US" sz="3600" dirty="0">
                <a:solidFill>
                  <a:schemeClr val="bg1"/>
                </a:solidFill>
                <a:latin typeface="方正黑体_GBK" panose="02000000000000000000" pitchFamily="2" charset="-122"/>
                <a:ea typeface="宋体" panose="02000000000000000000" pitchFamily="2" charset="-122"/>
              </a:rPr>
              <a:t>去除掩盖，</a:t>
            </a:r>
            <a:r>
              <a:rPr lang="en-US" altLang="zh-CN" sz="3600" dirty="0" err="1">
                <a:solidFill>
                  <a:schemeClr val="bg1"/>
                </a:solidFill>
                <a:latin typeface="方正黑体_GBK" panose="02000000000000000000" pitchFamily="2" charset="-122"/>
                <a:ea typeface="宋体" panose="02000000000000000000" pitchFamily="2" charset="-122"/>
              </a:rPr>
              <a:t>发现</a:t>
            </a:r>
            <a:r>
              <a:rPr lang="zh-CN" altLang="en-US" sz="3600" dirty="0">
                <a:solidFill>
                  <a:schemeClr val="bg1"/>
                </a:solidFill>
                <a:latin typeface="方正黑体_GBK" panose="02000000000000000000" pitchFamily="2" charset="-122"/>
                <a:ea typeface="宋体" panose="02000000000000000000" pitchFamily="2" charset="-122"/>
              </a:rPr>
              <a:t>潜能</a:t>
            </a:r>
            <a:endParaRPr lang="en-US" altLang="zh-CN" sz="3600" dirty="0">
              <a:solidFill>
                <a:schemeClr val="bg1"/>
              </a:solidFill>
              <a:latin typeface="方正黑体_GBK" panose="02000000000000000000" pitchFamily="2" charset="-122"/>
              <a:ea typeface="宋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0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00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05" grpId="0"/>
      <p:bldP spid="1280006" grpId="0"/>
    </p:bldLst>
  </p:timing>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9156</Words>
  <Application>WPS 演示</Application>
  <PresentationFormat>全屏显示(4:3)</PresentationFormat>
  <Paragraphs>279</Paragraphs>
  <Slides>44</Slides>
  <Notes>44</Notes>
  <HiddenSlides>0</HiddenSlides>
  <MMClips>1</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44</vt:i4>
      </vt:variant>
    </vt:vector>
  </HeadingPairs>
  <TitlesOfParts>
    <vt:vector size="60" baseType="lpstr">
      <vt:lpstr>Arial</vt:lpstr>
      <vt:lpstr>宋体</vt:lpstr>
      <vt:lpstr>Wingdings</vt:lpstr>
      <vt:lpstr>Wingdings 3</vt:lpstr>
      <vt:lpstr>方正黑体_GBK</vt:lpstr>
      <vt:lpstr>Times New Roman</vt:lpstr>
      <vt:lpstr>DejaVu Sans</vt:lpstr>
      <vt:lpstr>方正楷体_GBK</vt:lpstr>
      <vt:lpstr>方正书宋_GBK</vt:lpstr>
      <vt:lpstr>微软雅黑</vt:lpstr>
      <vt:lpstr>黑体</vt:lpstr>
      <vt:lpstr>Arial Unicode MS</vt:lpstr>
      <vt:lpstr>幼圆</vt:lpstr>
      <vt:lpstr>Century Gothic</vt:lpstr>
      <vt:lpstr>Noto Sans Symbols2</vt:lpstr>
      <vt:lpstr>切片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Tal Ben-Shachar</dc:creator>
  <cp:lastModifiedBy>lm</cp:lastModifiedBy>
  <cp:revision>456</cp:revision>
  <cp:lastPrinted>2022-03-22T10:33:56Z</cp:lastPrinted>
  <dcterms:created xsi:type="dcterms:W3CDTF">2022-03-22T10:33:56Z</dcterms:created>
  <dcterms:modified xsi:type="dcterms:W3CDTF">2022-03-22T10:33:56Z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2052-11.1.0.10920</vt:lpwstr>
  </property>
</Properties>
</file>