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1"/>
  </p:sldMasterIdLst>
  <p:notesMasterIdLst>
    <p:notesMasterId r:id="rId46"/>
  </p:notesMasterIdLst>
  <p:handoutMasterIdLst>
    <p:handoutMasterId r:id="rId47"/>
  </p:handoutMasterIdLst>
  <p:sldIdLst>
    <p:sldId id="1118" r:id="rId2"/>
    <p:sldId id="1177" r:id="rId3"/>
    <p:sldId id="1133" r:id="rId4"/>
    <p:sldId id="1180" r:id="rId5"/>
    <p:sldId id="1193" r:id="rId6"/>
    <p:sldId id="1189" r:id="rId7"/>
    <p:sldId id="1123" r:id="rId8"/>
    <p:sldId id="1120" r:id="rId9"/>
    <p:sldId id="1130" r:id="rId10"/>
    <p:sldId id="1122" r:id="rId11"/>
    <p:sldId id="1188" r:id="rId12"/>
    <p:sldId id="1131" r:id="rId13"/>
    <p:sldId id="1132" r:id="rId14"/>
    <p:sldId id="1134" r:id="rId15"/>
    <p:sldId id="1167" r:id="rId16"/>
    <p:sldId id="1168" r:id="rId17"/>
    <p:sldId id="1135" r:id="rId18"/>
    <p:sldId id="1136" r:id="rId19"/>
    <p:sldId id="1183" r:id="rId20"/>
    <p:sldId id="1184" r:id="rId21"/>
    <p:sldId id="1137" r:id="rId22"/>
    <p:sldId id="1124" r:id="rId23"/>
    <p:sldId id="1119" r:id="rId24"/>
    <p:sldId id="1140" r:id="rId25"/>
    <p:sldId id="1141" r:id="rId26"/>
    <p:sldId id="1142" r:id="rId27"/>
    <p:sldId id="1161" r:id="rId28"/>
    <p:sldId id="1125" r:id="rId29"/>
    <p:sldId id="1162" r:id="rId30"/>
    <p:sldId id="1194" r:id="rId31"/>
    <p:sldId id="1195" r:id="rId32"/>
    <p:sldId id="1196" r:id="rId33"/>
    <p:sldId id="1197" r:id="rId34"/>
    <p:sldId id="1199" r:id="rId35"/>
    <p:sldId id="1201" r:id="rId36"/>
    <p:sldId id="1204" r:id="rId37"/>
    <p:sldId id="1205" r:id="rId38"/>
    <p:sldId id="1206" r:id="rId39"/>
    <p:sldId id="1207" r:id="rId40"/>
    <p:sldId id="1208" r:id="rId41"/>
    <p:sldId id="1209" r:id="rId42"/>
    <p:sldId id="1210" r:id="rId43"/>
    <p:sldId id="1211" r:id="rId44"/>
    <p:sldId id="1164" r:id="rId45"/>
  </p:sldIdLst>
  <p:sldSz cx="9144000" cy="6858000" type="screen4x3"/>
  <p:notesSz cx="7004050" cy="929005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90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CCFF"/>
    <a:srgbClr val="3333FF"/>
    <a:srgbClr val="FFCC00"/>
    <a:srgbClr val="CCCC00"/>
    <a:srgbClr val="FF6600"/>
    <a:srgbClr val="CC0000"/>
    <a:srgbClr val="FF3300"/>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397" autoAdjust="0"/>
    <p:restoredTop sz="94660" autoAdjust="0"/>
  </p:normalViewPr>
  <p:slideViewPr>
    <p:cSldViewPr>
      <p:cViewPr varScale="1">
        <p:scale>
          <a:sx n="113" d="100"/>
          <a:sy n="113" d="100"/>
        </p:scale>
        <p:origin x="1854" y="96"/>
      </p:cViewPr>
      <p:guideLst>
        <p:guide orient="horz" pos="2160"/>
        <p:guide pos="2904"/>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gridSpacing cx="76198" cy="7619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13346" name="页眉占位符 313345">
            <a:extLst>
              <a:ext uri="{FF2B5EF4-FFF2-40B4-BE49-F238E27FC236}">
                <a16:creationId xmlns:a16="http://schemas.microsoft.com/office/drawing/2014/main" id="{044EA4CD-26F2-4D18-8D95-9FE7ED189BB5}"/>
              </a:ext>
            </a:extLst>
          </p:cNvPr>
          <p:cNvSpPr>
            <a:spLocks noGrp="1"/>
          </p:cNvSpPr>
          <p:nvPr>
            <p:ph type="hdr" sz="quarter"/>
          </p:nvPr>
        </p:nvSpPr>
        <p:spPr>
          <a:xfrm>
            <a:off x="0" y="0"/>
            <a:ext cx="3014663" cy="277968"/>
          </a:xfrm>
          <a:prstGeom prst="rect">
            <a:avLst/>
          </a:prstGeom>
          <a:noFill/>
          <a:ln w="12700">
            <a:noFill/>
          </a:ln>
        </p:spPr>
        <p:txBody>
          <a:bodyPr lIns="92400" tIns="46200" rIns="92400" bIns="46200" anchor="t" anchorCtr="0">
            <a:spAutoFit/>
          </a:bodyPr>
          <a:lstStyle>
            <a:lvl1pPr defTabSz="923925">
              <a:defRPr sz="1200" noProof="1"/>
            </a:lvl1pPr>
          </a:lstStyle>
          <a:p>
            <a:endParaRPr lang="en-US" dirty="0">
              <a:latin typeface="方正黑体_GBK" panose="02000000000000000000" pitchFamily="2" charset="-122"/>
            </a:endParaRPr>
          </a:p>
        </p:txBody>
      </p:sp>
      <p:sp>
        <p:nvSpPr>
          <p:cNvPr id="313347" name="日期占位符 313346">
            <a:extLst>
              <a:ext uri="{FF2B5EF4-FFF2-40B4-BE49-F238E27FC236}">
                <a16:creationId xmlns:a16="http://schemas.microsoft.com/office/drawing/2014/main" id="{36E15CA6-5A25-4E2A-874E-DDD122B34C37}"/>
              </a:ext>
            </a:extLst>
          </p:cNvPr>
          <p:cNvSpPr>
            <a:spLocks noGrp="1"/>
          </p:cNvSpPr>
          <p:nvPr>
            <p:ph type="dt" sz="quarter" idx="1"/>
          </p:nvPr>
        </p:nvSpPr>
        <p:spPr>
          <a:xfrm>
            <a:off x="3941763" y="0"/>
            <a:ext cx="3092450" cy="277968"/>
          </a:xfrm>
          <a:prstGeom prst="rect">
            <a:avLst/>
          </a:prstGeom>
          <a:noFill/>
          <a:ln w="12700">
            <a:noFill/>
          </a:ln>
        </p:spPr>
        <p:txBody>
          <a:bodyPr lIns="92400" tIns="46200" rIns="92400" bIns="46200" anchor="t" anchorCtr="0">
            <a:spAutoFit/>
          </a:bodyPr>
          <a:lstStyle>
            <a:lvl1pPr algn="r" defTabSz="923925">
              <a:defRPr sz="1200" noProof="1"/>
            </a:lvl1pPr>
          </a:lstStyle>
          <a:p>
            <a:endParaRPr lang="en-US" dirty="0">
              <a:latin typeface="方正黑体_GBK" panose="02000000000000000000" pitchFamily="2" charset="-122"/>
            </a:endParaRPr>
          </a:p>
        </p:txBody>
      </p:sp>
      <p:sp>
        <p:nvSpPr>
          <p:cNvPr id="313348" name="页脚占位符 313347">
            <a:extLst>
              <a:ext uri="{FF2B5EF4-FFF2-40B4-BE49-F238E27FC236}">
                <a16:creationId xmlns:a16="http://schemas.microsoft.com/office/drawing/2014/main" id="{41F2512D-6A9D-48E6-8AF1-FACAD04A08F5}"/>
              </a:ext>
            </a:extLst>
          </p:cNvPr>
          <p:cNvSpPr>
            <a:spLocks noGrp="1"/>
          </p:cNvSpPr>
          <p:nvPr>
            <p:ph type="ftr" sz="quarter" idx="2"/>
          </p:nvPr>
        </p:nvSpPr>
        <p:spPr>
          <a:xfrm>
            <a:off x="0" y="9012082"/>
            <a:ext cx="3014663" cy="277968"/>
          </a:xfrm>
          <a:prstGeom prst="rect">
            <a:avLst/>
          </a:prstGeom>
          <a:noFill/>
          <a:ln w="12700">
            <a:noFill/>
          </a:ln>
        </p:spPr>
        <p:txBody>
          <a:bodyPr lIns="92400" tIns="46200" rIns="92400" bIns="46200" anchor="b" anchorCtr="0">
            <a:spAutoFit/>
          </a:bodyPr>
          <a:lstStyle>
            <a:lvl1pPr defTabSz="923925">
              <a:defRPr sz="1200" noProof="1"/>
            </a:lvl1pPr>
          </a:lstStyle>
          <a:p>
            <a:endParaRPr lang="en-US" dirty="0">
              <a:latin typeface="方正黑体_GBK" panose="02000000000000000000" pitchFamily="2" charset="-122"/>
            </a:endParaRPr>
          </a:p>
        </p:txBody>
      </p:sp>
      <p:sp>
        <p:nvSpPr>
          <p:cNvPr id="313349" name="灯片编号占位符 313348">
            <a:extLst>
              <a:ext uri="{FF2B5EF4-FFF2-40B4-BE49-F238E27FC236}">
                <a16:creationId xmlns:a16="http://schemas.microsoft.com/office/drawing/2014/main" id="{CFBB556B-8F51-4F36-8017-F5BB48115497}"/>
              </a:ext>
            </a:extLst>
          </p:cNvPr>
          <p:cNvSpPr>
            <a:spLocks noGrp="1"/>
          </p:cNvSpPr>
          <p:nvPr>
            <p:ph type="sldNum" sz="quarter" idx="3"/>
          </p:nvPr>
        </p:nvSpPr>
        <p:spPr>
          <a:xfrm>
            <a:off x="3941763" y="9012082"/>
            <a:ext cx="3092450" cy="277968"/>
          </a:xfrm>
          <a:prstGeom prst="rect">
            <a:avLst/>
          </a:prstGeom>
          <a:noFill/>
          <a:ln w="12700">
            <a:noFill/>
          </a:ln>
        </p:spPr>
        <p:txBody>
          <a:bodyPr vert="horz" wrap="square" lIns="92400" tIns="46200" rIns="92400" bIns="46200" numCol="1" anchor="b" anchorCtr="0" compatLnSpc="1">
            <a:prstTxWarp prst="textNoShape">
              <a:avLst/>
            </a:prstTxWarp>
            <a:spAutoFit/>
          </a:bodyPr>
          <a:lstStyle>
            <a:lvl1pPr algn="r" defTabSz="923925">
              <a:defRPr sz="1200"/>
            </a:lvl1pPr>
          </a:lstStyle>
          <a:p>
            <a:fld id="{7854EA51-CE64-4E54-BD53-F83716BD65AA}" type="slidenum">
              <a:rPr lang="en-US" altLang="zh-CN">
                <a:latin typeface="方正黑体_GBK" panose="02000000000000000000" pitchFamily="2" charset="-122"/>
              </a:rPr>
              <a:pPr/>
              <a:t>‹#›</a:t>
            </a:fld>
            <a:endParaRPr lang="en-US" altLang="zh-CN" dirty="0">
              <a:latin typeface="方正黑体_GBK" panose="02000000000000000000" pitchFamily="2" charset="-122"/>
            </a:endParaRPr>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48834" name="页眉占位符 248833">
            <a:extLst>
              <a:ext uri="{FF2B5EF4-FFF2-40B4-BE49-F238E27FC236}">
                <a16:creationId xmlns:a16="http://schemas.microsoft.com/office/drawing/2014/main" id="{C2B82F6A-C0BF-4A89-A807-662269CD5790}"/>
              </a:ext>
            </a:extLst>
          </p:cNvPr>
          <p:cNvSpPr>
            <a:spLocks noGrp="1"/>
          </p:cNvSpPr>
          <p:nvPr>
            <p:ph type="hdr" sz="quarter"/>
          </p:nvPr>
        </p:nvSpPr>
        <p:spPr>
          <a:xfrm>
            <a:off x="0" y="0"/>
            <a:ext cx="3035300" cy="278677"/>
          </a:xfrm>
          <a:prstGeom prst="rect">
            <a:avLst/>
          </a:prstGeom>
          <a:noFill/>
          <a:ln w="12700">
            <a:noFill/>
          </a:ln>
        </p:spPr>
        <p:txBody>
          <a:bodyPr lIns="93102" tIns="46551" rIns="93102" bIns="46551" anchor="t" anchorCtr="0">
            <a:spAutoFit/>
          </a:bodyPr>
          <a:lstStyle>
            <a:lvl1pPr defTabSz="930275">
              <a:defRPr sz="1200" noProof="1" dirty="0">
                <a:latin typeface="方正黑体_GBK" panose="02000000000000000000" pitchFamily="2" charset="-122"/>
              </a:defRPr>
            </a:lvl1pPr>
          </a:lstStyle>
          <a:p>
            <a:endParaRPr lang="en-US" dirty="0"/>
          </a:p>
        </p:txBody>
      </p:sp>
      <p:sp>
        <p:nvSpPr>
          <p:cNvPr id="248835" name="日期占位符 248834">
            <a:extLst>
              <a:ext uri="{FF2B5EF4-FFF2-40B4-BE49-F238E27FC236}">
                <a16:creationId xmlns:a16="http://schemas.microsoft.com/office/drawing/2014/main" id="{D68DD232-72DC-42E1-A7D7-BDDA3C19FF5F}"/>
              </a:ext>
            </a:extLst>
          </p:cNvPr>
          <p:cNvSpPr>
            <a:spLocks noGrp="1"/>
          </p:cNvSpPr>
          <p:nvPr>
            <p:ph type="dt" idx="1"/>
          </p:nvPr>
        </p:nvSpPr>
        <p:spPr>
          <a:xfrm>
            <a:off x="3968750" y="0"/>
            <a:ext cx="3035300" cy="278677"/>
          </a:xfrm>
          <a:prstGeom prst="rect">
            <a:avLst/>
          </a:prstGeom>
          <a:noFill/>
          <a:ln w="12700">
            <a:noFill/>
          </a:ln>
        </p:spPr>
        <p:txBody>
          <a:bodyPr lIns="93102" tIns="46551" rIns="93102" bIns="46551" anchor="t" anchorCtr="0">
            <a:spAutoFit/>
          </a:bodyPr>
          <a:lstStyle>
            <a:lvl1pPr algn="r" defTabSz="930275">
              <a:defRPr sz="1200" noProof="1" dirty="0">
                <a:latin typeface="方正黑体_GBK" panose="02000000000000000000" pitchFamily="2" charset="-122"/>
              </a:defRPr>
            </a:lvl1pPr>
          </a:lstStyle>
          <a:p>
            <a:endParaRPr lang="en-US" dirty="0"/>
          </a:p>
        </p:txBody>
      </p:sp>
      <p:sp>
        <p:nvSpPr>
          <p:cNvPr id="14340" name="幻灯片图像占位符 248835">
            <a:extLst>
              <a:ext uri="{FF2B5EF4-FFF2-40B4-BE49-F238E27FC236}">
                <a16:creationId xmlns:a16="http://schemas.microsoft.com/office/drawing/2014/main" id="{F3618590-575D-4A9B-BDE5-AF7FF063E03F}"/>
              </a:ext>
            </a:extLst>
          </p:cNvPr>
          <p:cNvSpPr>
            <a:spLocks noGrp="1" noRot="1" noChangeAspect="1" noChangeArrowheads="1" noTextEdit="1"/>
          </p:cNvSpPr>
          <p:nvPr>
            <p:ph type="sldImg" idx="4294967295"/>
          </p:nvPr>
        </p:nvSpPr>
        <p:spPr bwMode="auto">
          <a:xfrm>
            <a:off x="1179513" y="696913"/>
            <a:ext cx="4646612" cy="348456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41" name="文本占位符 248836">
            <a:extLst>
              <a:ext uri="{FF2B5EF4-FFF2-40B4-BE49-F238E27FC236}">
                <a16:creationId xmlns:a16="http://schemas.microsoft.com/office/drawing/2014/main" id="{2A860E6D-C422-4479-8773-CCE97BE8C496}"/>
              </a:ext>
            </a:extLst>
          </p:cNvPr>
          <p:cNvSpPr>
            <a:spLocks noGrp="1" noChangeArrowheads="1"/>
          </p:cNvSpPr>
          <p:nvPr>
            <p:ph type="body" sz="quarter" idx="4294967295"/>
          </p:nvPr>
        </p:nvSpPr>
        <p:spPr bwMode="auto">
          <a:xfrm>
            <a:off x="933450" y="4413250"/>
            <a:ext cx="5137150" cy="1227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3102" tIns="46551" rIns="93102" bIns="46551" numCol="1" anchor="t" anchorCtr="0" compatLnSpc="1">
            <a:prstTxWarp prst="textNoShape">
              <a:avLst/>
            </a:prstTxWarp>
            <a:spAutoFit/>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p>
        </p:txBody>
      </p:sp>
      <p:sp>
        <p:nvSpPr>
          <p:cNvPr id="248838" name="页脚占位符 248837">
            <a:extLst>
              <a:ext uri="{FF2B5EF4-FFF2-40B4-BE49-F238E27FC236}">
                <a16:creationId xmlns:a16="http://schemas.microsoft.com/office/drawing/2014/main" id="{5A2DF63E-8E18-4BB0-96F5-085D3FE24B39}"/>
              </a:ext>
            </a:extLst>
          </p:cNvPr>
          <p:cNvSpPr>
            <a:spLocks noGrp="1"/>
          </p:cNvSpPr>
          <p:nvPr>
            <p:ph type="ftr" sz="quarter" idx="4"/>
          </p:nvPr>
        </p:nvSpPr>
        <p:spPr>
          <a:xfrm>
            <a:off x="0" y="9011373"/>
            <a:ext cx="3035300" cy="278677"/>
          </a:xfrm>
          <a:prstGeom prst="rect">
            <a:avLst/>
          </a:prstGeom>
          <a:noFill/>
          <a:ln w="12700">
            <a:noFill/>
          </a:ln>
        </p:spPr>
        <p:txBody>
          <a:bodyPr lIns="93102" tIns="46551" rIns="93102" bIns="46551" anchor="b" anchorCtr="0">
            <a:spAutoFit/>
          </a:bodyPr>
          <a:lstStyle>
            <a:lvl1pPr defTabSz="930275">
              <a:defRPr sz="1200" noProof="1" dirty="0">
                <a:latin typeface="方正黑体_GBK" panose="02000000000000000000" pitchFamily="2" charset="-122"/>
              </a:defRPr>
            </a:lvl1pPr>
          </a:lstStyle>
          <a:p>
            <a:endParaRPr lang="en-US" dirty="0"/>
          </a:p>
        </p:txBody>
      </p:sp>
      <p:sp>
        <p:nvSpPr>
          <p:cNvPr id="248839" name="灯片编号占位符 248838">
            <a:extLst>
              <a:ext uri="{FF2B5EF4-FFF2-40B4-BE49-F238E27FC236}">
                <a16:creationId xmlns:a16="http://schemas.microsoft.com/office/drawing/2014/main" id="{3C86C962-5EA1-40BF-9C03-152710E1C583}"/>
              </a:ext>
            </a:extLst>
          </p:cNvPr>
          <p:cNvSpPr>
            <a:spLocks noGrp="1"/>
          </p:cNvSpPr>
          <p:nvPr>
            <p:ph type="sldNum" sz="quarter" idx="5"/>
          </p:nvPr>
        </p:nvSpPr>
        <p:spPr>
          <a:xfrm>
            <a:off x="3968750" y="9011373"/>
            <a:ext cx="3035300" cy="278677"/>
          </a:xfrm>
          <a:prstGeom prst="rect">
            <a:avLst/>
          </a:prstGeom>
          <a:noFill/>
          <a:ln w="12700">
            <a:noFill/>
          </a:ln>
        </p:spPr>
        <p:txBody>
          <a:bodyPr vert="horz" wrap="square" lIns="93102" tIns="46551" rIns="93102" bIns="46551" numCol="1" anchor="b" anchorCtr="0" compatLnSpc="1">
            <a:prstTxWarp prst="textNoShape">
              <a:avLst/>
            </a:prstTxWarp>
            <a:spAutoFit/>
          </a:bodyPr>
          <a:lstStyle>
            <a:lvl1pPr algn="r" defTabSz="930275">
              <a:defRPr sz="1200">
                <a:latin typeface="方正黑体_GBK" panose="02000000000000000000" pitchFamily="2" charset="-122"/>
              </a:defRPr>
            </a:lvl1pPr>
          </a:lstStyle>
          <a:p>
            <a:fld id="{91183125-2E5B-497E-980F-9AFF8083D226}" type="slidenum">
              <a:rPr lang="en-US" altLang="zh-CN" smtClean="0"/>
              <a:pPr/>
              <a:t>‹#›</a:t>
            </a:fld>
            <a:endParaRPr lang="en-US" altLang="zh-CN"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方正黑体_GBK" panose="02000000000000000000" pitchFamily="2" charset="-122"/>
      </a:defRPr>
    </a:lvl1pPr>
    <a:lvl2pPr marL="457200" lvl="1" algn="l" rtl="0" eaLnBrk="0" fontAlgn="base" hangingPunct="0">
      <a:spcBef>
        <a:spcPct val="30000"/>
      </a:spcBef>
      <a:spcAft>
        <a:spcPct val="0"/>
      </a:spcAft>
      <a:defRPr sz="1200" kern="1200">
        <a:solidFill>
          <a:schemeClr val="tx1"/>
        </a:solidFill>
        <a:latin typeface="方正黑体_GBK" panose="02000000000000000000" pitchFamily="2" charset="-122"/>
      </a:defRPr>
    </a:lvl2pPr>
    <a:lvl3pPr marL="914400" lvl="2" algn="l" rtl="0" eaLnBrk="0" fontAlgn="base" hangingPunct="0">
      <a:spcBef>
        <a:spcPct val="30000"/>
      </a:spcBef>
      <a:spcAft>
        <a:spcPct val="0"/>
      </a:spcAft>
      <a:defRPr sz="1200" kern="1200">
        <a:solidFill>
          <a:schemeClr val="tx1"/>
        </a:solidFill>
        <a:latin typeface="方正黑体_GBK" panose="02000000000000000000" pitchFamily="2" charset="-122"/>
      </a:defRPr>
    </a:lvl3pPr>
    <a:lvl4pPr marL="1371600" lvl="3" algn="l" rtl="0" eaLnBrk="0" fontAlgn="base" hangingPunct="0">
      <a:spcBef>
        <a:spcPct val="30000"/>
      </a:spcBef>
      <a:spcAft>
        <a:spcPct val="0"/>
      </a:spcAft>
      <a:defRPr sz="1200" kern="1200">
        <a:solidFill>
          <a:schemeClr val="tx1"/>
        </a:solidFill>
        <a:latin typeface="方正黑体_GBK" panose="02000000000000000000" pitchFamily="2" charset="-122"/>
      </a:defRPr>
    </a:lvl4pPr>
    <a:lvl5pPr marL="1828800" lvl="4" algn="l" rtl="0" eaLnBrk="0" fontAlgn="base" hangingPunct="0">
      <a:spcBef>
        <a:spcPct val="30000"/>
      </a:spcBef>
      <a:spcAft>
        <a:spcPct val="0"/>
      </a:spcAft>
      <a:defRPr sz="1200" kern="1200">
        <a:solidFill>
          <a:schemeClr val="tx1"/>
        </a:solidFill>
        <a:latin typeface="方正黑体_GBK" panose="02000000000000000000" pitchFamily="2" charset="-122"/>
      </a:defRPr>
    </a:lvl5pPr>
    <a:lvl6pPr marL="2286000" lvl="5" indent="0" algn="l" defTabSz="914400" rtl="0" eaLnBrk="0" fontAlgn="base" latinLnBrk="0" hangingPunct="0">
      <a:lnSpc>
        <a:spcPct val="100000"/>
      </a:lnSpc>
      <a:spcBef>
        <a:spcPct val="30000"/>
      </a:spcBef>
      <a:spcAft>
        <a:spcPct val="0"/>
      </a:spcAft>
      <a:buNone/>
      <a:defRPr sz="1200" b="0" i="0" u="none" kern="1200" baseline="0">
        <a:solidFill>
          <a:schemeClr val="tx1"/>
        </a:solidFill>
        <a:latin typeface="Times New Roman" pitchFamily="18" charset="0"/>
      </a:defRPr>
    </a:lvl6pPr>
    <a:lvl7pPr marL="2743200" lvl="6" indent="0" algn="l" defTabSz="914400" rtl="0" eaLnBrk="0" fontAlgn="base" latinLnBrk="0" hangingPunct="0">
      <a:lnSpc>
        <a:spcPct val="100000"/>
      </a:lnSpc>
      <a:spcBef>
        <a:spcPct val="30000"/>
      </a:spcBef>
      <a:spcAft>
        <a:spcPct val="0"/>
      </a:spcAft>
      <a:buNone/>
      <a:defRPr sz="1200" b="0" i="0" u="none" kern="1200" baseline="0">
        <a:solidFill>
          <a:schemeClr val="tx1"/>
        </a:solidFill>
        <a:latin typeface="Times New Roman" pitchFamily="18" charset="0"/>
      </a:defRPr>
    </a:lvl7pPr>
    <a:lvl8pPr marL="3200400" lvl="7" indent="0" algn="l" defTabSz="914400" rtl="0" eaLnBrk="0" fontAlgn="base" latinLnBrk="0" hangingPunct="0">
      <a:lnSpc>
        <a:spcPct val="100000"/>
      </a:lnSpc>
      <a:spcBef>
        <a:spcPct val="30000"/>
      </a:spcBef>
      <a:spcAft>
        <a:spcPct val="0"/>
      </a:spcAft>
      <a:buNone/>
      <a:defRPr sz="1200" b="0" i="0" u="none" kern="1200" baseline="0">
        <a:solidFill>
          <a:schemeClr val="tx1"/>
        </a:solidFill>
        <a:latin typeface="Times New Roman" pitchFamily="18" charset="0"/>
      </a:defRPr>
    </a:lvl8pPr>
    <a:lvl9pPr marL="3657600" lvl="8" indent="0" algn="l" defTabSz="914400" rtl="0" eaLnBrk="0" fontAlgn="base" latinLnBrk="0" hangingPunct="0">
      <a:lnSpc>
        <a:spcPct val="100000"/>
      </a:lnSpc>
      <a:spcBef>
        <a:spcPct val="30000"/>
      </a:spcBef>
      <a:spcAft>
        <a:spcPct val="0"/>
      </a:spcAft>
      <a:buNone/>
      <a:defRPr sz="1200" b="0" i="0" u="none" kern="1200" baseline="0">
        <a:solidFill>
          <a:schemeClr val="tx1"/>
        </a:solidFill>
        <a:latin typeface="Times New Roman" pitchFamily="18" charset="0"/>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灯片编号占位符 1">
            <a:extLst>
              <a:ext uri="{FF2B5EF4-FFF2-40B4-BE49-F238E27FC236}">
                <a16:creationId xmlns:a16="http://schemas.microsoft.com/office/drawing/2014/main" id="{18CAC4EB-879A-4A1C-BC37-82091EDFE93A}"/>
              </a:ext>
            </a:extLst>
          </p:cNvPr>
          <p:cNvSpPr>
            <a:spLocks noGrp="1" noChangeArrowheads="1"/>
          </p:cNvSpPr>
          <p:nvPr>
            <p:ph type="sldNum" sz="quarter" idx="5"/>
          </p:nvPr>
        </p:nvSpPr>
        <p:spPr bwMode="auto">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30275">
              <a:defRPr sz="2400">
                <a:solidFill>
                  <a:schemeClr val="tx1"/>
                </a:solidFill>
                <a:latin typeface="Times New Roman" panose="02020603050405020304" pitchFamily="18" charset="0"/>
              </a:defRPr>
            </a:lvl1pPr>
            <a:lvl2pPr defTabSz="930275">
              <a:defRPr sz="2400">
                <a:solidFill>
                  <a:schemeClr val="tx1"/>
                </a:solidFill>
                <a:latin typeface="Times New Roman" panose="02020603050405020304" pitchFamily="18" charset="0"/>
              </a:defRPr>
            </a:lvl2pPr>
            <a:lvl3pPr defTabSz="930275">
              <a:defRPr sz="2400">
                <a:solidFill>
                  <a:schemeClr val="tx1"/>
                </a:solidFill>
                <a:latin typeface="Times New Roman" panose="02020603050405020304" pitchFamily="18" charset="0"/>
              </a:defRPr>
            </a:lvl3pPr>
            <a:lvl4pPr defTabSz="930275">
              <a:defRPr sz="2400">
                <a:solidFill>
                  <a:schemeClr val="tx1"/>
                </a:solidFill>
                <a:latin typeface="Times New Roman" panose="02020603050405020304" pitchFamily="18" charset="0"/>
              </a:defRPr>
            </a:lvl4pPr>
            <a:lvl5pPr defTabSz="930275">
              <a:defRPr sz="2400">
                <a:solidFill>
                  <a:schemeClr val="tx1"/>
                </a:solidFill>
                <a:latin typeface="Times New Roman" panose="02020603050405020304" pitchFamily="18" charset="0"/>
              </a:defRPr>
            </a:lvl5pPr>
            <a:lvl6pPr defTabSz="930275" fontAlgn="base">
              <a:spcBef>
                <a:spcPct val="0"/>
              </a:spcBef>
              <a:spcAft>
                <a:spcPct val="0"/>
              </a:spcAft>
              <a:defRPr sz="2400">
                <a:solidFill>
                  <a:schemeClr val="tx1"/>
                </a:solidFill>
                <a:latin typeface="Times New Roman" panose="02020603050405020304" pitchFamily="18" charset="0"/>
              </a:defRPr>
            </a:lvl6pPr>
            <a:lvl7pPr defTabSz="930275" fontAlgn="base">
              <a:spcBef>
                <a:spcPct val="0"/>
              </a:spcBef>
              <a:spcAft>
                <a:spcPct val="0"/>
              </a:spcAft>
              <a:defRPr sz="2400">
                <a:solidFill>
                  <a:schemeClr val="tx1"/>
                </a:solidFill>
                <a:latin typeface="Times New Roman" panose="02020603050405020304" pitchFamily="18" charset="0"/>
              </a:defRPr>
            </a:lvl7pPr>
            <a:lvl8pPr defTabSz="930275" fontAlgn="base">
              <a:spcBef>
                <a:spcPct val="0"/>
              </a:spcBef>
              <a:spcAft>
                <a:spcPct val="0"/>
              </a:spcAft>
              <a:defRPr sz="2400">
                <a:solidFill>
                  <a:schemeClr val="tx1"/>
                </a:solidFill>
                <a:latin typeface="Times New Roman" panose="02020603050405020304" pitchFamily="18" charset="0"/>
              </a:defRPr>
            </a:lvl8pPr>
            <a:lvl9pPr defTabSz="930275" fontAlgn="base">
              <a:spcBef>
                <a:spcPct val="0"/>
              </a:spcBef>
              <a:spcAft>
                <a:spcPct val="0"/>
              </a:spcAft>
              <a:defRPr sz="2400">
                <a:solidFill>
                  <a:schemeClr val="tx1"/>
                </a:solidFill>
                <a:latin typeface="Times New Roman" panose="02020603050405020304" pitchFamily="18" charset="0"/>
              </a:defRPr>
            </a:lvl9pPr>
          </a:lstStyle>
          <a:p>
            <a:fld id="{1D2388E4-169F-4FCA-9BCF-27254BECDC49}" type="slidenum">
              <a:rPr lang="en-US" altLang="zh-CN" sz="1200">
                <a:latin typeface="方正黑体_GBK" panose="02000000000000000000" pitchFamily="2" charset="-122"/>
              </a:rPr>
              <a:pPr/>
              <a:t>1</a:t>
            </a:fld>
            <a:endParaRPr lang="en-US" altLang="zh-CN" sz="1200" dirty="0">
              <a:latin typeface="方正黑体_GBK" panose="02000000000000000000" pitchFamily="2" charset="-122"/>
            </a:endParaRPr>
          </a:p>
        </p:txBody>
      </p:sp>
      <p:sp>
        <p:nvSpPr>
          <p:cNvPr id="16386" name="幻灯片图像占位符 1325057">
            <a:extLst>
              <a:ext uri="{FF2B5EF4-FFF2-40B4-BE49-F238E27FC236}">
                <a16:creationId xmlns:a16="http://schemas.microsoft.com/office/drawing/2014/main" id="{704D4F4D-E9B2-4CEC-AA46-1F6C75D6D9DE}"/>
              </a:ext>
            </a:extLst>
          </p:cNvPr>
          <p:cNvSpPr>
            <a:spLocks noGrp="1" noRot="1" noChangeAspect="1" noChangeArrowheads="1" noTextEdit="1"/>
          </p:cNvSpPr>
          <p:nvPr>
            <p:ph type="sldImg" idx="4294967295"/>
          </p:nvPr>
        </p:nvSpPr>
        <p:spPr>
          <a:ln/>
        </p:spPr>
      </p:sp>
      <p:sp>
        <p:nvSpPr>
          <p:cNvPr id="16387" name="文本占位符 1325058">
            <a:extLst>
              <a:ext uri="{FF2B5EF4-FFF2-40B4-BE49-F238E27FC236}">
                <a16:creationId xmlns:a16="http://schemas.microsoft.com/office/drawing/2014/main" id="{ADB368D8-1E3D-487E-85CD-94F01805A794}"/>
              </a:ext>
            </a:extLst>
          </p:cNvPr>
          <p:cNvSpPr>
            <a:spLocks noGrp="1" noChangeArrowheads="1"/>
          </p:cNvSpPr>
          <p:nvPr>
            <p:ph type="body" idx="4294967295"/>
          </p:nvPr>
        </p:nvSpPr>
        <p:spPr>
          <a:xfrm>
            <a:off x="933450" y="4413250"/>
            <a:ext cx="5137150" cy="278677"/>
          </a:xfrm>
        </p:spPr>
        <p:txBody>
          <a:bodyPr/>
          <a:lstStyle/>
          <a:p>
            <a:endParaRPr lang="zh-CN" altLang="zh-CN" dirty="0">
              <a:ea typeface="宋体" panose="02010600030101010101" pitchFamily="2" charset="-122"/>
              <a:cs typeface="Arial" panose="020B060402020202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灯片编号占位符 1">
            <a:extLst>
              <a:ext uri="{FF2B5EF4-FFF2-40B4-BE49-F238E27FC236}">
                <a16:creationId xmlns:a16="http://schemas.microsoft.com/office/drawing/2014/main" id="{47435EE9-57C5-49A9-AC26-81AF9764B556}"/>
              </a:ext>
            </a:extLst>
          </p:cNvPr>
          <p:cNvSpPr>
            <a:spLocks noGrp="1" noChangeArrowheads="1"/>
          </p:cNvSpPr>
          <p:nvPr>
            <p:ph type="sldNum" sz="quarter" idx="5"/>
          </p:nvPr>
        </p:nvSpPr>
        <p:spPr bwMode="auto">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30275">
              <a:defRPr sz="2400">
                <a:solidFill>
                  <a:schemeClr val="tx1"/>
                </a:solidFill>
                <a:latin typeface="Times New Roman" panose="02020603050405020304" pitchFamily="18" charset="0"/>
              </a:defRPr>
            </a:lvl1pPr>
            <a:lvl2pPr defTabSz="930275">
              <a:defRPr sz="2400">
                <a:solidFill>
                  <a:schemeClr val="tx1"/>
                </a:solidFill>
                <a:latin typeface="Times New Roman" panose="02020603050405020304" pitchFamily="18" charset="0"/>
              </a:defRPr>
            </a:lvl2pPr>
            <a:lvl3pPr defTabSz="930275">
              <a:defRPr sz="2400">
                <a:solidFill>
                  <a:schemeClr val="tx1"/>
                </a:solidFill>
                <a:latin typeface="Times New Roman" panose="02020603050405020304" pitchFamily="18" charset="0"/>
              </a:defRPr>
            </a:lvl3pPr>
            <a:lvl4pPr defTabSz="930275">
              <a:defRPr sz="2400">
                <a:solidFill>
                  <a:schemeClr val="tx1"/>
                </a:solidFill>
                <a:latin typeface="Times New Roman" panose="02020603050405020304" pitchFamily="18" charset="0"/>
              </a:defRPr>
            </a:lvl4pPr>
            <a:lvl5pPr defTabSz="930275">
              <a:defRPr sz="2400">
                <a:solidFill>
                  <a:schemeClr val="tx1"/>
                </a:solidFill>
                <a:latin typeface="Times New Roman" panose="02020603050405020304" pitchFamily="18" charset="0"/>
              </a:defRPr>
            </a:lvl5pPr>
            <a:lvl6pPr defTabSz="930275" fontAlgn="base">
              <a:spcBef>
                <a:spcPct val="0"/>
              </a:spcBef>
              <a:spcAft>
                <a:spcPct val="0"/>
              </a:spcAft>
              <a:defRPr sz="2400">
                <a:solidFill>
                  <a:schemeClr val="tx1"/>
                </a:solidFill>
                <a:latin typeface="Times New Roman" panose="02020603050405020304" pitchFamily="18" charset="0"/>
              </a:defRPr>
            </a:lvl6pPr>
            <a:lvl7pPr defTabSz="930275" fontAlgn="base">
              <a:spcBef>
                <a:spcPct val="0"/>
              </a:spcBef>
              <a:spcAft>
                <a:spcPct val="0"/>
              </a:spcAft>
              <a:defRPr sz="2400">
                <a:solidFill>
                  <a:schemeClr val="tx1"/>
                </a:solidFill>
                <a:latin typeface="Times New Roman" panose="02020603050405020304" pitchFamily="18" charset="0"/>
              </a:defRPr>
            </a:lvl7pPr>
            <a:lvl8pPr defTabSz="930275" fontAlgn="base">
              <a:spcBef>
                <a:spcPct val="0"/>
              </a:spcBef>
              <a:spcAft>
                <a:spcPct val="0"/>
              </a:spcAft>
              <a:defRPr sz="2400">
                <a:solidFill>
                  <a:schemeClr val="tx1"/>
                </a:solidFill>
                <a:latin typeface="Times New Roman" panose="02020603050405020304" pitchFamily="18" charset="0"/>
              </a:defRPr>
            </a:lvl8pPr>
            <a:lvl9pPr defTabSz="930275" fontAlgn="base">
              <a:spcBef>
                <a:spcPct val="0"/>
              </a:spcBef>
              <a:spcAft>
                <a:spcPct val="0"/>
              </a:spcAft>
              <a:defRPr sz="2400">
                <a:solidFill>
                  <a:schemeClr val="tx1"/>
                </a:solidFill>
                <a:latin typeface="Times New Roman" panose="02020603050405020304" pitchFamily="18" charset="0"/>
              </a:defRPr>
            </a:lvl9pPr>
          </a:lstStyle>
          <a:p>
            <a:pPr eaLnBrk="0" hangingPunct="0"/>
            <a:fld id="{5DB2A108-04A2-4B74-BD3D-4A0DF2D673D9}" type="slidenum">
              <a:rPr lang="en-US" altLang="zh-CN" sz="1200">
                <a:latin typeface="方正黑体_GBK" panose="02000000000000000000" pitchFamily="2" charset="-122"/>
              </a:rPr>
              <a:pPr eaLnBrk="0" hangingPunct="0"/>
              <a:t>10</a:t>
            </a:fld>
            <a:endParaRPr lang="en-US" altLang="zh-CN" sz="1200" dirty="0">
              <a:latin typeface="方正黑体_GBK" panose="02000000000000000000" pitchFamily="2" charset="-122"/>
            </a:endParaRPr>
          </a:p>
        </p:txBody>
      </p:sp>
      <p:sp>
        <p:nvSpPr>
          <p:cNvPr id="34818" name="幻灯片图像占位符 1332225">
            <a:extLst>
              <a:ext uri="{FF2B5EF4-FFF2-40B4-BE49-F238E27FC236}">
                <a16:creationId xmlns:a16="http://schemas.microsoft.com/office/drawing/2014/main" id="{0EA443DB-C09D-4D00-992F-AE33C4242006}"/>
              </a:ext>
            </a:extLst>
          </p:cNvPr>
          <p:cNvSpPr>
            <a:spLocks noGrp="1" noRot="1" noChangeAspect="1" noChangeArrowheads="1" noTextEdit="1"/>
          </p:cNvSpPr>
          <p:nvPr>
            <p:ph type="sldImg" idx="4294967295"/>
          </p:nvPr>
        </p:nvSpPr>
        <p:spPr>
          <a:ln/>
        </p:spPr>
      </p:sp>
      <p:sp>
        <p:nvSpPr>
          <p:cNvPr id="34819" name="文本占位符 1332226">
            <a:extLst>
              <a:ext uri="{FF2B5EF4-FFF2-40B4-BE49-F238E27FC236}">
                <a16:creationId xmlns:a16="http://schemas.microsoft.com/office/drawing/2014/main" id="{5034CF24-799F-47F9-AC50-90FB55761887}"/>
              </a:ext>
            </a:extLst>
          </p:cNvPr>
          <p:cNvSpPr>
            <a:spLocks noGrp="1" noChangeArrowheads="1"/>
          </p:cNvSpPr>
          <p:nvPr>
            <p:ph type="body" idx="4294967295"/>
          </p:nvPr>
        </p:nvSpPr>
        <p:spPr>
          <a:xfrm>
            <a:off x="933450" y="4413250"/>
            <a:ext cx="5137150" cy="278677"/>
          </a:xfrm>
        </p:spPr>
        <p:txBody>
          <a:bodyPr/>
          <a:lstStyle/>
          <a:p>
            <a:endParaRPr lang="zh-CN" altLang="zh-CN" dirty="0">
              <a:ea typeface="宋体" panose="02010600030101010101" pitchFamily="2" charset="-122"/>
              <a:cs typeface="Arial" panose="020B0604020202020204"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灯片编号占位符 1">
            <a:extLst>
              <a:ext uri="{FF2B5EF4-FFF2-40B4-BE49-F238E27FC236}">
                <a16:creationId xmlns:a16="http://schemas.microsoft.com/office/drawing/2014/main" id="{80B6A63C-CF95-4BF0-9E11-8DF7D53A5C26}"/>
              </a:ext>
            </a:extLst>
          </p:cNvPr>
          <p:cNvSpPr>
            <a:spLocks noGrp="1" noChangeArrowheads="1"/>
          </p:cNvSpPr>
          <p:nvPr>
            <p:ph type="sldNum" sz="quarter" idx="5"/>
          </p:nvPr>
        </p:nvSpPr>
        <p:spPr bwMode="auto">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30275">
              <a:defRPr sz="2400">
                <a:solidFill>
                  <a:schemeClr val="tx1"/>
                </a:solidFill>
                <a:latin typeface="Times New Roman" panose="02020603050405020304" pitchFamily="18" charset="0"/>
              </a:defRPr>
            </a:lvl1pPr>
            <a:lvl2pPr defTabSz="930275">
              <a:defRPr sz="2400">
                <a:solidFill>
                  <a:schemeClr val="tx1"/>
                </a:solidFill>
                <a:latin typeface="Times New Roman" panose="02020603050405020304" pitchFamily="18" charset="0"/>
              </a:defRPr>
            </a:lvl2pPr>
            <a:lvl3pPr defTabSz="930275">
              <a:defRPr sz="2400">
                <a:solidFill>
                  <a:schemeClr val="tx1"/>
                </a:solidFill>
                <a:latin typeface="Times New Roman" panose="02020603050405020304" pitchFamily="18" charset="0"/>
              </a:defRPr>
            </a:lvl3pPr>
            <a:lvl4pPr defTabSz="930275">
              <a:defRPr sz="2400">
                <a:solidFill>
                  <a:schemeClr val="tx1"/>
                </a:solidFill>
                <a:latin typeface="Times New Roman" panose="02020603050405020304" pitchFamily="18" charset="0"/>
              </a:defRPr>
            </a:lvl4pPr>
            <a:lvl5pPr defTabSz="930275">
              <a:defRPr sz="2400">
                <a:solidFill>
                  <a:schemeClr val="tx1"/>
                </a:solidFill>
                <a:latin typeface="Times New Roman" panose="02020603050405020304" pitchFamily="18" charset="0"/>
              </a:defRPr>
            </a:lvl5pPr>
            <a:lvl6pPr defTabSz="930275" fontAlgn="base">
              <a:spcBef>
                <a:spcPct val="0"/>
              </a:spcBef>
              <a:spcAft>
                <a:spcPct val="0"/>
              </a:spcAft>
              <a:defRPr sz="2400">
                <a:solidFill>
                  <a:schemeClr val="tx1"/>
                </a:solidFill>
                <a:latin typeface="Times New Roman" panose="02020603050405020304" pitchFamily="18" charset="0"/>
              </a:defRPr>
            </a:lvl6pPr>
            <a:lvl7pPr defTabSz="930275" fontAlgn="base">
              <a:spcBef>
                <a:spcPct val="0"/>
              </a:spcBef>
              <a:spcAft>
                <a:spcPct val="0"/>
              </a:spcAft>
              <a:defRPr sz="2400">
                <a:solidFill>
                  <a:schemeClr val="tx1"/>
                </a:solidFill>
                <a:latin typeface="Times New Roman" panose="02020603050405020304" pitchFamily="18" charset="0"/>
              </a:defRPr>
            </a:lvl7pPr>
            <a:lvl8pPr defTabSz="930275" fontAlgn="base">
              <a:spcBef>
                <a:spcPct val="0"/>
              </a:spcBef>
              <a:spcAft>
                <a:spcPct val="0"/>
              </a:spcAft>
              <a:defRPr sz="2400">
                <a:solidFill>
                  <a:schemeClr val="tx1"/>
                </a:solidFill>
                <a:latin typeface="Times New Roman" panose="02020603050405020304" pitchFamily="18" charset="0"/>
              </a:defRPr>
            </a:lvl8pPr>
            <a:lvl9pPr defTabSz="930275" fontAlgn="base">
              <a:spcBef>
                <a:spcPct val="0"/>
              </a:spcBef>
              <a:spcAft>
                <a:spcPct val="0"/>
              </a:spcAft>
              <a:defRPr sz="2400">
                <a:solidFill>
                  <a:schemeClr val="tx1"/>
                </a:solidFill>
                <a:latin typeface="Times New Roman" panose="02020603050405020304" pitchFamily="18" charset="0"/>
              </a:defRPr>
            </a:lvl9pPr>
          </a:lstStyle>
          <a:p>
            <a:pPr eaLnBrk="0" hangingPunct="0"/>
            <a:fld id="{FBFDF3FF-AD9C-42B0-B2F1-343C92B3E801}" type="slidenum">
              <a:rPr lang="en-US" altLang="zh-CN" sz="1200">
                <a:latin typeface="方正黑体_GBK" panose="02000000000000000000" pitchFamily="2" charset="-122"/>
              </a:rPr>
              <a:pPr eaLnBrk="0" hangingPunct="0"/>
              <a:t>11</a:t>
            </a:fld>
            <a:endParaRPr lang="en-US" altLang="zh-CN" sz="1200" dirty="0">
              <a:latin typeface="方正黑体_GBK" panose="02000000000000000000" pitchFamily="2" charset="-122"/>
            </a:endParaRPr>
          </a:p>
        </p:txBody>
      </p:sp>
      <p:sp>
        <p:nvSpPr>
          <p:cNvPr id="36866" name="幻灯片图像占位符 1419265">
            <a:extLst>
              <a:ext uri="{FF2B5EF4-FFF2-40B4-BE49-F238E27FC236}">
                <a16:creationId xmlns:a16="http://schemas.microsoft.com/office/drawing/2014/main" id="{688A7C1F-F7E3-4519-B835-BAA1A048A375}"/>
              </a:ext>
            </a:extLst>
          </p:cNvPr>
          <p:cNvSpPr>
            <a:spLocks noGrp="1" noRot="1" noChangeAspect="1" noChangeArrowheads="1" noTextEdit="1"/>
          </p:cNvSpPr>
          <p:nvPr>
            <p:ph type="sldImg" idx="4294967295"/>
          </p:nvPr>
        </p:nvSpPr>
        <p:spPr>
          <a:ln/>
        </p:spPr>
      </p:sp>
      <p:sp>
        <p:nvSpPr>
          <p:cNvPr id="36867" name="文本占位符 1419266">
            <a:extLst>
              <a:ext uri="{FF2B5EF4-FFF2-40B4-BE49-F238E27FC236}">
                <a16:creationId xmlns:a16="http://schemas.microsoft.com/office/drawing/2014/main" id="{E318645D-7733-428B-88EA-6D5ADD4832B0}"/>
              </a:ext>
            </a:extLst>
          </p:cNvPr>
          <p:cNvSpPr>
            <a:spLocks noGrp="1" noChangeArrowheads="1"/>
          </p:cNvSpPr>
          <p:nvPr>
            <p:ph type="body" idx="4294967295"/>
          </p:nvPr>
        </p:nvSpPr>
        <p:spPr>
          <a:xfrm>
            <a:off x="933450" y="4413250"/>
            <a:ext cx="5137150" cy="278677"/>
          </a:xfrm>
        </p:spPr>
        <p:txBody>
          <a:bodyPr/>
          <a:lstStyle/>
          <a:p>
            <a:endParaRPr lang="zh-CN" altLang="zh-CN" dirty="0">
              <a:ea typeface="宋体" panose="02010600030101010101" pitchFamily="2" charset="-122"/>
              <a:cs typeface="Arial" panose="020B0604020202020204"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灯片编号占位符 1">
            <a:extLst>
              <a:ext uri="{FF2B5EF4-FFF2-40B4-BE49-F238E27FC236}">
                <a16:creationId xmlns:a16="http://schemas.microsoft.com/office/drawing/2014/main" id="{A31E0278-F9CB-43E9-87AA-9F75D8A9D270}"/>
              </a:ext>
            </a:extLst>
          </p:cNvPr>
          <p:cNvSpPr>
            <a:spLocks noGrp="1" noChangeArrowheads="1"/>
          </p:cNvSpPr>
          <p:nvPr>
            <p:ph type="sldNum" sz="quarter" idx="5"/>
          </p:nvPr>
        </p:nvSpPr>
        <p:spPr bwMode="auto">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30275">
              <a:defRPr sz="2400">
                <a:solidFill>
                  <a:schemeClr val="tx1"/>
                </a:solidFill>
                <a:latin typeface="Times New Roman" panose="02020603050405020304" pitchFamily="18" charset="0"/>
              </a:defRPr>
            </a:lvl1pPr>
            <a:lvl2pPr defTabSz="930275">
              <a:defRPr sz="2400">
                <a:solidFill>
                  <a:schemeClr val="tx1"/>
                </a:solidFill>
                <a:latin typeface="Times New Roman" panose="02020603050405020304" pitchFamily="18" charset="0"/>
              </a:defRPr>
            </a:lvl2pPr>
            <a:lvl3pPr defTabSz="930275">
              <a:defRPr sz="2400">
                <a:solidFill>
                  <a:schemeClr val="tx1"/>
                </a:solidFill>
                <a:latin typeface="Times New Roman" panose="02020603050405020304" pitchFamily="18" charset="0"/>
              </a:defRPr>
            </a:lvl3pPr>
            <a:lvl4pPr defTabSz="930275">
              <a:defRPr sz="2400">
                <a:solidFill>
                  <a:schemeClr val="tx1"/>
                </a:solidFill>
                <a:latin typeface="Times New Roman" panose="02020603050405020304" pitchFamily="18" charset="0"/>
              </a:defRPr>
            </a:lvl4pPr>
            <a:lvl5pPr defTabSz="930275">
              <a:defRPr sz="2400">
                <a:solidFill>
                  <a:schemeClr val="tx1"/>
                </a:solidFill>
                <a:latin typeface="Times New Roman" panose="02020603050405020304" pitchFamily="18" charset="0"/>
              </a:defRPr>
            </a:lvl5pPr>
            <a:lvl6pPr defTabSz="930275" fontAlgn="base">
              <a:spcBef>
                <a:spcPct val="0"/>
              </a:spcBef>
              <a:spcAft>
                <a:spcPct val="0"/>
              </a:spcAft>
              <a:defRPr sz="2400">
                <a:solidFill>
                  <a:schemeClr val="tx1"/>
                </a:solidFill>
                <a:latin typeface="Times New Roman" panose="02020603050405020304" pitchFamily="18" charset="0"/>
              </a:defRPr>
            </a:lvl6pPr>
            <a:lvl7pPr defTabSz="930275" fontAlgn="base">
              <a:spcBef>
                <a:spcPct val="0"/>
              </a:spcBef>
              <a:spcAft>
                <a:spcPct val="0"/>
              </a:spcAft>
              <a:defRPr sz="2400">
                <a:solidFill>
                  <a:schemeClr val="tx1"/>
                </a:solidFill>
                <a:latin typeface="Times New Roman" panose="02020603050405020304" pitchFamily="18" charset="0"/>
              </a:defRPr>
            </a:lvl7pPr>
            <a:lvl8pPr defTabSz="930275" fontAlgn="base">
              <a:spcBef>
                <a:spcPct val="0"/>
              </a:spcBef>
              <a:spcAft>
                <a:spcPct val="0"/>
              </a:spcAft>
              <a:defRPr sz="2400">
                <a:solidFill>
                  <a:schemeClr val="tx1"/>
                </a:solidFill>
                <a:latin typeface="Times New Roman" panose="02020603050405020304" pitchFamily="18" charset="0"/>
              </a:defRPr>
            </a:lvl8pPr>
            <a:lvl9pPr defTabSz="930275" fontAlgn="base">
              <a:spcBef>
                <a:spcPct val="0"/>
              </a:spcBef>
              <a:spcAft>
                <a:spcPct val="0"/>
              </a:spcAft>
              <a:defRPr sz="2400">
                <a:solidFill>
                  <a:schemeClr val="tx1"/>
                </a:solidFill>
                <a:latin typeface="Times New Roman" panose="02020603050405020304" pitchFamily="18" charset="0"/>
              </a:defRPr>
            </a:lvl9pPr>
          </a:lstStyle>
          <a:p>
            <a:pPr eaLnBrk="0" hangingPunct="0"/>
            <a:fld id="{9C433CBC-96C2-4022-85A8-BC5AC1B2A42C}" type="slidenum">
              <a:rPr lang="en-US" altLang="zh-CN" sz="1200">
                <a:latin typeface="方正黑体_GBK" panose="02000000000000000000" pitchFamily="2" charset="-122"/>
              </a:rPr>
              <a:pPr eaLnBrk="0" hangingPunct="0"/>
              <a:t>12</a:t>
            </a:fld>
            <a:endParaRPr lang="en-US" altLang="zh-CN" sz="1200" dirty="0">
              <a:latin typeface="方正黑体_GBK" panose="02000000000000000000" pitchFamily="2" charset="-122"/>
            </a:endParaRPr>
          </a:p>
        </p:txBody>
      </p:sp>
      <p:sp>
        <p:nvSpPr>
          <p:cNvPr id="38914" name="幻灯片图像占位符 1333249">
            <a:extLst>
              <a:ext uri="{FF2B5EF4-FFF2-40B4-BE49-F238E27FC236}">
                <a16:creationId xmlns:a16="http://schemas.microsoft.com/office/drawing/2014/main" id="{492C6DCD-3CA7-47C5-AB6D-BC31435C0092}"/>
              </a:ext>
            </a:extLst>
          </p:cNvPr>
          <p:cNvSpPr>
            <a:spLocks noGrp="1" noRot="1" noChangeAspect="1" noChangeArrowheads="1" noTextEdit="1"/>
          </p:cNvSpPr>
          <p:nvPr>
            <p:ph type="sldImg" idx="4294967295"/>
          </p:nvPr>
        </p:nvSpPr>
        <p:spPr>
          <a:ln/>
        </p:spPr>
      </p:sp>
      <p:sp>
        <p:nvSpPr>
          <p:cNvPr id="38915" name="文本占位符 1333250">
            <a:extLst>
              <a:ext uri="{FF2B5EF4-FFF2-40B4-BE49-F238E27FC236}">
                <a16:creationId xmlns:a16="http://schemas.microsoft.com/office/drawing/2014/main" id="{33876558-4A52-4181-A146-C0CD26A00590}"/>
              </a:ext>
            </a:extLst>
          </p:cNvPr>
          <p:cNvSpPr>
            <a:spLocks noGrp="1" noChangeArrowheads="1"/>
          </p:cNvSpPr>
          <p:nvPr>
            <p:ph type="body" idx="4294967295"/>
          </p:nvPr>
        </p:nvSpPr>
        <p:spPr>
          <a:xfrm>
            <a:off x="933450" y="4413250"/>
            <a:ext cx="5137150" cy="278677"/>
          </a:xfrm>
        </p:spPr>
        <p:txBody>
          <a:bodyPr/>
          <a:lstStyle/>
          <a:p>
            <a:endParaRPr lang="zh-CN" altLang="zh-CN" dirty="0">
              <a:ea typeface="宋体" panose="02010600030101010101" pitchFamily="2" charset="-122"/>
              <a:cs typeface="Arial" panose="020B0604020202020204"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灯片编号占位符 1">
            <a:extLst>
              <a:ext uri="{FF2B5EF4-FFF2-40B4-BE49-F238E27FC236}">
                <a16:creationId xmlns:a16="http://schemas.microsoft.com/office/drawing/2014/main" id="{7B219D67-C7D5-4029-BCBB-5767BC2C1905}"/>
              </a:ext>
            </a:extLst>
          </p:cNvPr>
          <p:cNvSpPr>
            <a:spLocks noGrp="1" noChangeArrowheads="1"/>
          </p:cNvSpPr>
          <p:nvPr>
            <p:ph type="sldNum" sz="quarter" idx="5"/>
          </p:nvPr>
        </p:nvSpPr>
        <p:spPr bwMode="auto">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30275">
              <a:defRPr sz="2400">
                <a:solidFill>
                  <a:schemeClr val="tx1"/>
                </a:solidFill>
                <a:latin typeface="Times New Roman" panose="02020603050405020304" pitchFamily="18" charset="0"/>
              </a:defRPr>
            </a:lvl1pPr>
            <a:lvl2pPr defTabSz="930275">
              <a:defRPr sz="2400">
                <a:solidFill>
                  <a:schemeClr val="tx1"/>
                </a:solidFill>
                <a:latin typeface="Times New Roman" panose="02020603050405020304" pitchFamily="18" charset="0"/>
              </a:defRPr>
            </a:lvl2pPr>
            <a:lvl3pPr defTabSz="930275">
              <a:defRPr sz="2400">
                <a:solidFill>
                  <a:schemeClr val="tx1"/>
                </a:solidFill>
                <a:latin typeface="Times New Roman" panose="02020603050405020304" pitchFamily="18" charset="0"/>
              </a:defRPr>
            </a:lvl3pPr>
            <a:lvl4pPr defTabSz="930275">
              <a:defRPr sz="2400">
                <a:solidFill>
                  <a:schemeClr val="tx1"/>
                </a:solidFill>
                <a:latin typeface="Times New Roman" panose="02020603050405020304" pitchFamily="18" charset="0"/>
              </a:defRPr>
            </a:lvl4pPr>
            <a:lvl5pPr defTabSz="930275">
              <a:defRPr sz="2400">
                <a:solidFill>
                  <a:schemeClr val="tx1"/>
                </a:solidFill>
                <a:latin typeface="Times New Roman" panose="02020603050405020304" pitchFamily="18" charset="0"/>
              </a:defRPr>
            </a:lvl5pPr>
            <a:lvl6pPr defTabSz="930275" fontAlgn="base">
              <a:spcBef>
                <a:spcPct val="0"/>
              </a:spcBef>
              <a:spcAft>
                <a:spcPct val="0"/>
              </a:spcAft>
              <a:defRPr sz="2400">
                <a:solidFill>
                  <a:schemeClr val="tx1"/>
                </a:solidFill>
                <a:latin typeface="Times New Roman" panose="02020603050405020304" pitchFamily="18" charset="0"/>
              </a:defRPr>
            </a:lvl6pPr>
            <a:lvl7pPr defTabSz="930275" fontAlgn="base">
              <a:spcBef>
                <a:spcPct val="0"/>
              </a:spcBef>
              <a:spcAft>
                <a:spcPct val="0"/>
              </a:spcAft>
              <a:defRPr sz="2400">
                <a:solidFill>
                  <a:schemeClr val="tx1"/>
                </a:solidFill>
                <a:latin typeface="Times New Roman" panose="02020603050405020304" pitchFamily="18" charset="0"/>
              </a:defRPr>
            </a:lvl7pPr>
            <a:lvl8pPr defTabSz="930275" fontAlgn="base">
              <a:spcBef>
                <a:spcPct val="0"/>
              </a:spcBef>
              <a:spcAft>
                <a:spcPct val="0"/>
              </a:spcAft>
              <a:defRPr sz="2400">
                <a:solidFill>
                  <a:schemeClr val="tx1"/>
                </a:solidFill>
                <a:latin typeface="Times New Roman" panose="02020603050405020304" pitchFamily="18" charset="0"/>
              </a:defRPr>
            </a:lvl8pPr>
            <a:lvl9pPr defTabSz="930275" fontAlgn="base">
              <a:spcBef>
                <a:spcPct val="0"/>
              </a:spcBef>
              <a:spcAft>
                <a:spcPct val="0"/>
              </a:spcAft>
              <a:defRPr sz="2400">
                <a:solidFill>
                  <a:schemeClr val="tx1"/>
                </a:solidFill>
                <a:latin typeface="Times New Roman" panose="02020603050405020304" pitchFamily="18" charset="0"/>
              </a:defRPr>
            </a:lvl9pPr>
          </a:lstStyle>
          <a:p>
            <a:pPr eaLnBrk="0" hangingPunct="0"/>
            <a:fld id="{200C303B-9192-4176-87A1-4389C1D01669}" type="slidenum">
              <a:rPr lang="en-US" altLang="zh-CN" sz="1200">
                <a:latin typeface="方正黑体_GBK" panose="02000000000000000000" pitchFamily="2" charset="-122"/>
              </a:rPr>
              <a:pPr eaLnBrk="0" hangingPunct="0"/>
              <a:t>13</a:t>
            </a:fld>
            <a:endParaRPr lang="en-US" altLang="zh-CN" sz="1200" dirty="0">
              <a:latin typeface="方正黑体_GBK" panose="02000000000000000000" pitchFamily="2" charset="-122"/>
            </a:endParaRPr>
          </a:p>
        </p:txBody>
      </p:sp>
      <p:sp>
        <p:nvSpPr>
          <p:cNvPr id="40962" name="幻灯片图像占位符 1334273">
            <a:extLst>
              <a:ext uri="{FF2B5EF4-FFF2-40B4-BE49-F238E27FC236}">
                <a16:creationId xmlns:a16="http://schemas.microsoft.com/office/drawing/2014/main" id="{BD494DA1-48AA-4CC4-BA6A-A4041603BFE4}"/>
              </a:ext>
            </a:extLst>
          </p:cNvPr>
          <p:cNvSpPr>
            <a:spLocks noGrp="1" noRot="1" noChangeAspect="1" noChangeArrowheads="1" noTextEdit="1"/>
          </p:cNvSpPr>
          <p:nvPr>
            <p:ph type="sldImg" idx="4294967295"/>
          </p:nvPr>
        </p:nvSpPr>
        <p:spPr>
          <a:ln/>
        </p:spPr>
      </p:sp>
      <p:sp>
        <p:nvSpPr>
          <p:cNvPr id="40963" name="文本占位符 1334274">
            <a:extLst>
              <a:ext uri="{FF2B5EF4-FFF2-40B4-BE49-F238E27FC236}">
                <a16:creationId xmlns:a16="http://schemas.microsoft.com/office/drawing/2014/main" id="{596A4139-4F71-4701-940F-D76675FCCC5B}"/>
              </a:ext>
            </a:extLst>
          </p:cNvPr>
          <p:cNvSpPr>
            <a:spLocks noGrp="1" noChangeArrowheads="1"/>
          </p:cNvSpPr>
          <p:nvPr>
            <p:ph type="body" idx="4294967295"/>
          </p:nvPr>
        </p:nvSpPr>
        <p:spPr>
          <a:xfrm>
            <a:off x="933450" y="4413250"/>
            <a:ext cx="5137150" cy="278677"/>
          </a:xfrm>
        </p:spPr>
        <p:txBody>
          <a:bodyPr/>
          <a:lstStyle/>
          <a:p>
            <a:endParaRPr lang="zh-CN" altLang="zh-CN" dirty="0">
              <a:ea typeface="宋体" panose="02010600030101010101" pitchFamily="2" charset="-122"/>
              <a:cs typeface="Arial" panose="020B0604020202020204"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灯片编号占位符 1">
            <a:extLst>
              <a:ext uri="{FF2B5EF4-FFF2-40B4-BE49-F238E27FC236}">
                <a16:creationId xmlns:a16="http://schemas.microsoft.com/office/drawing/2014/main" id="{8E776FF0-D12B-4BA2-921B-A627F750C954}"/>
              </a:ext>
            </a:extLst>
          </p:cNvPr>
          <p:cNvSpPr>
            <a:spLocks noGrp="1" noChangeArrowheads="1"/>
          </p:cNvSpPr>
          <p:nvPr>
            <p:ph type="sldNum" sz="quarter" idx="5"/>
          </p:nvPr>
        </p:nvSpPr>
        <p:spPr bwMode="auto">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30275">
              <a:defRPr sz="2400">
                <a:solidFill>
                  <a:schemeClr val="tx1"/>
                </a:solidFill>
                <a:latin typeface="Times New Roman" panose="02020603050405020304" pitchFamily="18" charset="0"/>
              </a:defRPr>
            </a:lvl1pPr>
            <a:lvl2pPr defTabSz="930275">
              <a:defRPr sz="2400">
                <a:solidFill>
                  <a:schemeClr val="tx1"/>
                </a:solidFill>
                <a:latin typeface="Times New Roman" panose="02020603050405020304" pitchFamily="18" charset="0"/>
              </a:defRPr>
            </a:lvl2pPr>
            <a:lvl3pPr defTabSz="930275">
              <a:defRPr sz="2400">
                <a:solidFill>
                  <a:schemeClr val="tx1"/>
                </a:solidFill>
                <a:latin typeface="Times New Roman" panose="02020603050405020304" pitchFamily="18" charset="0"/>
              </a:defRPr>
            </a:lvl3pPr>
            <a:lvl4pPr defTabSz="930275">
              <a:defRPr sz="2400">
                <a:solidFill>
                  <a:schemeClr val="tx1"/>
                </a:solidFill>
                <a:latin typeface="Times New Roman" panose="02020603050405020304" pitchFamily="18" charset="0"/>
              </a:defRPr>
            </a:lvl4pPr>
            <a:lvl5pPr defTabSz="930275">
              <a:defRPr sz="2400">
                <a:solidFill>
                  <a:schemeClr val="tx1"/>
                </a:solidFill>
                <a:latin typeface="Times New Roman" panose="02020603050405020304" pitchFamily="18" charset="0"/>
              </a:defRPr>
            </a:lvl5pPr>
            <a:lvl6pPr defTabSz="930275" fontAlgn="base">
              <a:spcBef>
                <a:spcPct val="0"/>
              </a:spcBef>
              <a:spcAft>
                <a:spcPct val="0"/>
              </a:spcAft>
              <a:defRPr sz="2400">
                <a:solidFill>
                  <a:schemeClr val="tx1"/>
                </a:solidFill>
                <a:latin typeface="Times New Roman" panose="02020603050405020304" pitchFamily="18" charset="0"/>
              </a:defRPr>
            </a:lvl6pPr>
            <a:lvl7pPr defTabSz="930275" fontAlgn="base">
              <a:spcBef>
                <a:spcPct val="0"/>
              </a:spcBef>
              <a:spcAft>
                <a:spcPct val="0"/>
              </a:spcAft>
              <a:defRPr sz="2400">
                <a:solidFill>
                  <a:schemeClr val="tx1"/>
                </a:solidFill>
                <a:latin typeface="Times New Roman" panose="02020603050405020304" pitchFamily="18" charset="0"/>
              </a:defRPr>
            </a:lvl7pPr>
            <a:lvl8pPr defTabSz="930275" fontAlgn="base">
              <a:spcBef>
                <a:spcPct val="0"/>
              </a:spcBef>
              <a:spcAft>
                <a:spcPct val="0"/>
              </a:spcAft>
              <a:defRPr sz="2400">
                <a:solidFill>
                  <a:schemeClr val="tx1"/>
                </a:solidFill>
                <a:latin typeface="Times New Roman" panose="02020603050405020304" pitchFamily="18" charset="0"/>
              </a:defRPr>
            </a:lvl8pPr>
            <a:lvl9pPr defTabSz="930275" fontAlgn="base">
              <a:spcBef>
                <a:spcPct val="0"/>
              </a:spcBef>
              <a:spcAft>
                <a:spcPct val="0"/>
              </a:spcAft>
              <a:defRPr sz="2400">
                <a:solidFill>
                  <a:schemeClr val="tx1"/>
                </a:solidFill>
                <a:latin typeface="Times New Roman" panose="02020603050405020304" pitchFamily="18" charset="0"/>
              </a:defRPr>
            </a:lvl9pPr>
          </a:lstStyle>
          <a:p>
            <a:pPr eaLnBrk="0" hangingPunct="0"/>
            <a:fld id="{E9597340-2B0B-4D7C-9A89-87D11D05B4CD}" type="slidenum">
              <a:rPr lang="en-US" altLang="zh-CN" sz="1200">
                <a:latin typeface="方正黑体_GBK" panose="02000000000000000000" pitchFamily="2" charset="-122"/>
              </a:rPr>
              <a:pPr eaLnBrk="0" hangingPunct="0"/>
              <a:t>14</a:t>
            </a:fld>
            <a:endParaRPr lang="en-US" altLang="zh-CN" sz="1200" dirty="0">
              <a:latin typeface="方正黑体_GBK" panose="02000000000000000000" pitchFamily="2" charset="-122"/>
            </a:endParaRPr>
          </a:p>
        </p:txBody>
      </p:sp>
      <p:sp>
        <p:nvSpPr>
          <p:cNvPr id="43010" name="幻灯片图像占位符 1335297">
            <a:extLst>
              <a:ext uri="{FF2B5EF4-FFF2-40B4-BE49-F238E27FC236}">
                <a16:creationId xmlns:a16="http://schemas.microsoft.com/office/drawing/2014/main" id="{ED0CA5C5-B531-42C7-AFA4-6FD4F102CEF9}"/>
              </a:ext>
            </a:extLst>
          </p:cNvPr>
          <p:cNvSpPr>
            <a:spLocks noGrp="1" noRot="1" noChangeAspect="1" noChangeArrowheads="1" noTextEdit="1"/>
          </p:cNvSpPr>
          <p:nvPr>
            <p:ph type="sldImg" idx="4294967295"/>
          </p:nvPr>
        </p:nvSpPr>
        <p:spPr>
          <a:ln/>
        </p:spPr>
      </p:sp>
      <p:sp>
        <p:nvSpPr>
          <p:cNvPr id="43011" name="文本占位符 1335298">
            <a:extLst>
              <a:ext uri="{FF2B5EF4-FFF2-40B4-BE49-F238E27FC236}">
                <a16:creationId xmlns:a16="http://schemas.microsoft.com/office/drawing/2014/main" id="{D8238EAF-24DD-472E-9021-5C1B86B6C069}"/>
              </a:ext>
            </a:extLst>
          </p:cNvPr>
          <p:cNvSpPr>
            <a:spLocks noGrp="1" noChangeArrowheads="1"/>
          </p:cNvSpPr>
          <p:nvPr>
            <p:ph type="body" idx="4294967295"/>
          </p:nvPr>
        </p:nvSpPr>
        <p:spPr>
          <a:xfrm>
            <a:off x="933450" y="4413250"/>
            <a:ext cx="5137150" cy="278677"/>
          </a:xfrm>
        </p:spPr>
        <p:txBody>
          <a:bodyPr/>
          <a:lstStyle/>
          <a:p>
            <a:endParaRPr lang="zh-CN" altLang="zh-CN" dirty="0">
              <a:ea typeface="宋体" panose="02010600030101010101" pitchFamily="2" charset="-122"/>
              <a:cs typeface="Arial" panose="020B0604020202020204"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灯片编号占位符 1">
            <a:extLst>
              <a:ext uri="{FF2B5EF4-FFF2-40B4-BE49-F238E27FC236}">
                <a16:creationId xmlns:a16="http://schemas.microsoft.com/office/drawing/2014/main" id="{1E31A237-8201-42F6-965F-3A5AFD6B4C39}"/>
              </a:ext>
            </a:extLst>
          </p:cNvPr>
          <p:cNvSpPr>
            <a:spLocks noGrp="1" noChangeArrowheads="1"/>
          </p:cNvSpPr>
          <p:nvPr>
            <p:ph type="sldNum" sz="quarter" idx="5"/>
          </p:nvPr>
        </p:nvSpPr>
        <p:spPr bwMode="auto">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30275">
              <a:defRPr sz="2400">
                <a:solidFill>
                  <a:schemeClr val="tx1"/>
                </a:solidFill>
                <a:latin typeface="Times New Roman" panose="02020603050405020304" pitchFamily="18" charset="0"/>
              </a:defRPr>
            </a:lvl1pPr>
            <a:lvl2pPr defTabSz="930275">
              <a:defRPr sz="2400">
                <a:solidFill>
                  <a:schemeClr val="tx1"/>
                </a:solidFill>
                <a:latin typeface="Times New Roman" panose="02020603050405020304" pitchFamily="18" charset="0"/>
              </a:defRPr>
            </a:lvl2pPr>
            <a:lvl3pPr defTabSz="930275">
              <a:defRPr sz="2400">
                <a:solidFill>
                  <a:schemeClr val="tx1"/>
                </a:solidFill>
                <a:latin typeface="Times New Roman" panose="02020603050405020304" pitchFamily="18" charset="0"/>
              </a:defRPr>
            </a:lvl3pPr>
            <a:lvl4pPr defTabSz="930275">
              <a:defRPr sz="2400">
                <a:solidFill>
                  <a:schemeClr val="tx1"/>
                </a:solidFill>
                <a:latin typeface="Times New Roman" panose="02020603050405020304" pitchFamily="18" charset="0"/>
              </a:defRPr>
            </a:lvl4pPr>
            <a:lvl5pPr defTabSz="930275">
              <a:defRPr sz="2400">
                <a:solidFill>
                  <a:schemeClr val="tx1"/>
                </a:solidFill>
                <a:latin typeface="Times New Roman" panose="02020603050405020304" pitchFamily="18" charset="0"/>
              </a:defRPr>
            </a:lvl5pPr>
            <a:lvl6pPr defTabSz="930275" fontAlgn="base">
              <a:spcBef>
                <a:spcPct val="0"/>
              </a:spcBef>
              <a:spcAft>
                <a:spcPct val="0"/>
              </a:spcAft>
              <a:defRPr sz="2400">
                <a:solidFill>
                  <a:schemeClr val="tx1"/>
                </a:solidFill>
                <a:latin typeface="Times New Roman" panose="02020603050405020304" pitchFamily="18" charset="0"/>
              </a:defRPr>
            </a:lvl6pPr>
            <a:lvl7pPr defTabSz="930275" fontAlgn="base">
              <a:spcBef>
                <a:spcPct val="0"/>
              </a:spcBef>
              <a:spcAft>
                <a:spcPct val="0"/>
              </a:spcAft>
              <a:defRPr sz="2400">
                <a:solidFill>
                  <a:schemeClr val="tx1"/>
                </a:solidFill>
                <a:latin typeface="Times New Roman" panose="02020603050405020304" pitchFamily="18" charset="0"/>
              </a:defRPr>
            </a:lvl7pPr>
            <a:lvl8pPr defTabSz="930275" fontAlgn="base">
              <a:spcBef>
                <a:spcPct val="0"/>
              </a:spcBef>
              <a:spcAft>
                <a:spcPct val="0"/>
              </a:spcAft>
              <a:defRPr sz="2400">
                <a:solidFill>
                  <a:schemeClr val="tx1"/>
                </a:solidFill>
                <a:latin typeface="Times New Roman" panose="02020603050405020304" pitchFamily="18" charset="0"/>
              </a:defRPr>
            </a:lvl8pPr>
            <a:lvl9pPr defTabSz="930275" fontAlgn="base">
              <a:spcBef>
                <a:spcPct val="0"/>
              </a:spcBef>
              <a:spcAft>
                <a:spcPct val="0"/>
              </a:spcAft>
              <a:defRPr sz="2400">
                <a:solidFill>
                  <a:schemeClr val="tx1"/>
                </a:solidFill>
                <a:latin typeface="Times New Roman" panose="02020603050405020304" pitchFamily="18" charset="0"/>
              </a:defRPr>
            </a:lvl9pPr>
          </a:lstStyle>
          <a:p>
            <a:pPr eaLnBrk="0" hangingPunct="0"/>
            <a:fld id="{EF5A3F49-A6E4-4A90-A1FE-D8F0BDDAA289}" type="slidenum">
              <a:rPr lang="en-US" altLang="zh-CN" sz="1200">
                <a:latin typeface="方正黑体_GBK" panose="02000000000000000000" pitchFamily="2" charset="-122"/>
              </a:rPr>
              <a:pPr eaLnBrk="0" hangingPunct="0"/>
              <a:t>15</a:t>
            </a:fld>
            <a:endParaRPr lang="en-US" altLang="zh-CN" sz="1200" dirty="0">
              <a:latin typeface="方正黑体_GBK" panose="02000000000000000000" pitchFamily="2" charset="-122"/>
            </a:endParaRPr>
          </a:p>
        </p:txBody>
      </p:sp>
      <p:sp>
        <p:nvSpPr>
          <p:cNvPr id="45058" name="幻灯片图像占位符 1368065">
            <a:extLst>
              <a:ext uri="{FF2B5EF4-FFF2-40B4-BE49-F238E27FC236}">
                <a16:creationId xmlns:a16="http://schemas.microsoft.com/office/drawing/2014/main" id="{3EAB6EA1-95AA-42BF-B151-A9D9C82087D0}"/>
              </a:ext>
            </a:extLst>
          </p:cNvPr>
          <p:cNvSpPr>
            <a:spLocks noGrp="1" noRot="1" noChangeAspect="1" noChangeArrowheads="1" noTextEdit="1"/>
          </p:cNvSpPr>
          <p:nvPr>
            <p:ph type="sldImg" idx="4294967295"/>
          </p:nvPr>
        </p:nvSpPr>
        <p:spPr>
          <a:ln/>
        </p:spPr>
      </p:sp>
      <p:sp>
        <p:nvSpPr>
          <p:cNvPr id="45059" name="文本占位符 1368066">
            <a:extLst>
              <a:ext uri="{FF2B5EF4-FFF2-40B4-BE49-F238E27FC236}">
                <a16:creationId xmlns:a16="http://schemas.microsoft.com/office/drawing/2014/main" id="{88A5D28F-30F3-4C90-84C2-8757FF43C211}"/>
              </a:ext>
            </a:extLst>
          </p:cNvPr>
          <p:cNvSpPr>
            <a:spLocks noGrp="1" noChangeArrowheads="1"/>
          </p:cNvSpPr>
          <p:nvPr>
            <p:ph type="body" idx="4294967295"/>
          </p:nvPr>
        </p:nvSpPr>
        <p:spPr>
          <a:xfrm>
            <a:off x="933450" y="4413250"/>
            <a:ext cx="5137150" cy="278677"/>
          </a:xfrm>
        </p:spPr>
        <p:txBody>
          <a:bodyPr/>
          <a:lstStyle/>
          <a:p>
            <a:endParaRPr lang="zh-CN" altLang="zh-CN" dirty="0">
              <a:ea typeface="宋体" panose="02010600030101010101" pitchFamily="2" charset="-122"/>
              <a:cs typeface="Arial" panose="020B0604020202020204"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灯片编号占位符 1">
            <a:extLst>
              <a:ext uri="{FF2B5EF4-FFF2-40B4-BE49-F238E27FC236}">
                <a16:creationId xmlns:a16="http://schemas.microsoft.com/office/drawing/2014/main" id="{B52EABD0-66F0-40C9-B08D-0945FB447673}"/>
              </a:ext>
            </a:extLst>
          </p:cNvPr>
          <p:cNvSpPr>
            <a:spLocks noGrp="1" noChangeArrowheads="1"/>
          </p:cNvSpPr>
          <p:nvPr>
            <p:ph type="sldNum" sz="quarter" idx="5"/>
          </p:nvPr>
        </p:nvSpPr>
        <p:spPr bwMode="auto">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30275">
              <a:defRPr sz="2400">
                <a:solidFill>
                  <a:schemeClr val="tx1"/>
                </a:solidFill>
                <a:latin typeface="Times New Roman" panose="02020603050405020304" pitchFamily="18" charset="0"/>
              </a:defRPr>
            </a:lvl1pPr>
            <a:lvl2pPr defTabSz="930275">
              <a:defRPr sz="2400">
                <a:solidFill>
                  <a:schemeClr val="tx1"/>
                </a:solidFill>
                <a:latin typeface="Times New Roman" panose="02020603050405020304" pitchFamily="18" charset="0"/>
              </a:defRPr>
            </a:lvl2pPr>
            <a:lvl3pPr defTabSz="930275">
              <a:defRPr sz="2400">
                <a:solidFill>
                  <a:schemeClr val="tx1"/>
                </a:solidFill>
                <a:latin typeface="Times New Roman" panose="02020603050405020304" pitchFamily="18" charset="0"/>
              </a:defRPr>
            </a:lvl3pPr>
            <a:lvl4pPr defTabSz="930275">
              <a:defRPr sz="2400">
                <a:solidFill>
                  <a:schemeClr val="tx1"/>
                </a:solidFill>
                <a:latin typeface="Times New Roman" panose="02020603050405020304" pitchFamily="18" charset="0"/>
              </a:defRPr>
            </a:lvl4pPr>
            <a:lvl5pPr defTabSz="930275">
              <a:defRPr sz="2400">
                <a:solidFill>
                  <a:schemeClr val="tx1"/>
                </a:solidFill>
                <a:latin typeface="Times New Roman" panose="02020603050405020304" pitchFamily="18" charset="0"/>
              </a:defRPr>
            </a:lvl5pPr>
            <a:lvl6pPr defTabSz="930275" fontAlgn="base">
              <a:spcBef>
                <a:spcPct val="0"/>
              </a:spcBef>
              <a:spcAft>
                <a:spcPct val="0"/>
              </a:spcAft>
              <a:defRPr sz="2400">
                <a:solidFill>
                  <a:schemeClr val="tx1"/>
                </a:solidFill>
                <a:latin typeface="Times New Roman" panose="02020603050405020304" pitchFamily="18" charset="0"/>
              </a:defRPr>
            </a:lvl6pPr>
            <a:lvl7pPr defTabSz="930275" fontAlgn="base">
              <a:spcBef>
                <a:spcPct val="0"/>
              </a:spcBef>
              <a:spcAft>
                <a:spcPct val="0"/>
              </a:spcAft>
              <a:defRPr sz="2400">
                <a:solidFill>
                  <a:schemeClr val="tx1"/>
                </a:solidFill>
                <a:latin typeface="Times New Roman" panose="02020603050405020304" pitchFamily="18" charset="0"/>
              </a:defRPr>
            </a:lvl7pPr>
            <a:lvl8pPr defTabSz="930275" fontAlgn="base">
              <a:spcBef>
                <a:spcPct val="0"/>
              </a:spcBef>
              <a:spcAft>
                <a:spcPct val="0"/>
              </a:spcAft>
              <a:defRPr sz="2400">
                <a:solidFill>
                  <a:schemeClr val="tx1"/>
                </a:solidFill>
                <a:latin typeface="Times New Roman" panose="02020603050405020304" pitchFamily="18" charset="0"/>
              </a:defRPr>
            </a:lvl8pPr>
            <a:lvl9pPr defTabSz="930275" fontAlgn="base">
              <a:spcBef>
                <a:spcPct val="0"/>
              </a:spcBef>
              <a:spcAft>
                <a:spcPct val="0"/>
              </a:spcAft>
              <a:defRPr sz="2400">
                <a:solidFill>
                  <a:schemeClr val="tx1"/>
                </a:solidFill>
                <a:latin typeface="Times New Roman" panose="02020603050405020304" pitchFamily="18" charset="0"/>
              </a:defRPr>
            </a:lvl9pPr>
          </a:lstStyle>
          <a:p>
            <a:pPr eaLnBrk="0" hangingPunct="0"/>
            <a:fld id="{F39579DB-2D96-43D7-A2FA-9FA854FF0BFD}" type="slidenum">
              <a:rPr lang="en-US" altLang="zh-CN" sz="1200">
                <a:latin typeface="方正黑体_GBK" panose="02000000000000000000" pitchFamily="2" charset="-122"/>
              </a:rPr>
              <a:pPr eaLnBrk="0" hangingPunct="0"/>
              <a:t>16</a:t>
            </a:fld>
            <a:endParaRPr lang="en-US" altLang="zh-CN" sz="1200" dirty="0">
              <a:latin typeface="方正黑体_GBK" panose="02000000000000000000" pitchFamily="2" charset="-122"/>
            </a:endParaRPr>
          </a:p>
        </p:txBody>
      </p:sp>
      <p:sp>
        <p:nvSpPr>
          <p:cNvPr id="47106" name="幻灯片图像占位符 1370113">
            <a:extLst>
              <a:ext uri="{FF2B5EF4-FFF2-40B4-BE49-F238E27FC236}">
                <a16:creationId xmlns:a16="http://schemas.microsoft.com/office/drawing/2014/main" id="{3E59ADDA-1105-4B82-8371-52F410E1DD87}"/>
              </a:ext>
            </a:extLst>
          </p:cNvPr>
          <p:cNvSpPr>
            <a:spLocks noGrp="1" noRot="1" noChangeAspect="1" noChangeArrowheads="1" noTextEdit="1"/>
          </p:cNvSpPr>
          <p:nvPr>
            <p:ph type="sldImg" idx="4294967295"/>
          </p:nvPr>
        </p:nvSpPr>
        <p:spPr>
          <a:ln/>
        </p:spPr>
      </p:sp>
      <p:sp>
        <p:nvSpPr>
          <p:cNvPr id="47107" name="文本占位符 1370114">
            <a:extLst>
              <a:ext uri="{FF2B5EF4-FFF2-40B4-BE49-F238E27FC236}">
                <a16:creationId xmlns:a16="http://schemas.microsoft.com/office/drawing/2014/main" id="{41A61E23-E9F9-461C-8184-5D4A596B238D}"/>
              </a:ext>
            </a:extLst>
          </p:cNvPr>
          <p:cNvSpPr>
            <a:spLocks noGrp="1" noChangeArrowheads="1"/>
          </p:cNvSpPr>
          <p:nvPr>
            <p:ph type="body" idx="4294967295"/>
          </p:nvPr>
        </p:nvSpPr>
        <p:spPr>
          <a:xfrm>
            <a:off x="933450" y="4413250"/>
            <a:ext cx="5137150" cy="278677"/>
          </a:xfrm>
        </p:spPr>
        <p:txBody>
          <a:bodyPr/>
          <a:lstStyle/>
          <a:p>
            <a:endParaRPr lang="zh-CN" altLang="zh-CN" dirty="0">
              <a:ea typeface="宋体" panose="02010600030101010101" pitchFamily="2" charset="-122"/>
              <a:cs typeface="Arial" panose="020B0604020202020204"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灯片编号占位符 1">
            <a:extLst>
              <a:ext uri="{FF2B5EF4-FFF2-40B4-BE49-F238E27FC236}">
                <a16:creationId xmlns:a16="http://schemas.microsoft.com/office/drawing/2014/main" id="{B80999E5-58DC-4485-B8C2-C2717A328BA5}"/>
              </a:ext>
            </a:extLst>
          </p:cNvPr>
          <p:cNvSpPr>
            <a:spLocks noGrp="1" noChangeArrowheads="1"/>
          </p:cNvSpPr>
          <p:nvPr>
            <p:ph type="sldNum" sz="quarter" idx="5"/>
          </p:nvPr>
        </p:nvSpPr>
        <p:spPr bwMode="auto">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30275">
              <a:defRPr sz="2400">
                <a:solidFill>
                  <a:schemeClr val="tx1"/>
                </a:solidFill>
                <a:latin typeface="Times New Roman" panose="02020603050405020304" pitchFamily="18" charset="0"/>
              </a:defRPr>
            </a:lvl1pPr>
            <a:lvl2pPr defTabSz="930275">
              <a:defRPr sz="2400">
                <a:solidFill>
                  <a:schemeClr val="tx1"/>
                </a:solidFill>
                <a:latin typeface="Times New Roman" panose="02020603050405020304" pitchFamily="18" charset="0"/>
              </a:defRPr>
            </a:lvl2pPr>
            <a:lvl3pPr defTabSz="930275">
              <a:defRPr sz="2400">
                <a:solidFill>
                  <a:schemeClr val="tx1"/>
                </a:solidFill>
                <a:latin typeface="Times New Roman" panose="02020603050405020304" pitchFamily="18" charset="0"/>
              </a:defRPr>
            </a:lvl3pPr>
            <a:lvl4pPr defTabSz="930275">
              <a:defRPr sz="2400">
                <a:solidFill>
                  <a:schemeClr val="tx1"/>
                </a:solidFill>
                <a:latin typeface="Times New Roman" panose="02020603050405020304" pitchFamily="18" charset="0"/>
              </a:defRPr>
            </a:lvl4pPr>
            <a:lvl5pPr defTabSz="930275">
              <a:defRPr sz="2400">
                <a:solidFill>
                  <a:schemeClr val="tx1"/>
                </a:solidFill>
                <a:latin typeface="Times New Roman" panose="02020603050405020304" pitchFamily="18" charset="0"/>
              </a:defRPr>
            </a:lvl5pPr>
            <a:lvl6pPr defTabSz="930275" fontAlgn="base">
              <a:spcBef>
                <a:spcPct val="0"/>
              </a:spcBef>
              <a:spcAft>
                <a:spcPct val="0"/>
              </a:spcAft>
              <a:defRPr sz="2400">
                <a:solidFill>
                  <a:schemeClr val="tx1"/>
                </a:solidFill>
                <a:latin typeface="Times New Roman" panose="02020603050405020304" pitchFamily="18" charset="0"/>
              </a:defRPr>
            </a:lvl6pPr>
            <a:lvl7pPr defTabSz="930275" fontAlgn="base">
              <a:spcBef>
                <a:spcPct val="0"/>
              </a:spcBef>
              <a:spcAft>
                <a:spcPct val="0"/>
              </a:spcAft>
              <a:defRPr sz="2400">
                <a:solidFill>
                  <a:schemeClr val="tx1"/>
                </a:solidFill>
                <a:latin typeface="Times New Roman" panose="02020603050405020304" pitchFamily="18" charset="0"/>
              </a:defRPr>
            </a:lvl7pPr>
            <a:lvl8pPr defTabSz="930275" fontAlgn="base">
              <a:spcBef>
                <a:spcPct val="0"/>
              </a:spcBef>
              <a:spcAft>
                <a:spcPct val="0"/>
              </a:spcAft>
              <a:defRPr sz="2400">
                <a:solidFill>
                  <a:schemeClr val="tx1"/>
                </a:solidFill>
                <a:latin typeface="Times New Roman" panose="02020603050405020304" pitchFamily="18" charset="0"/>
              </a:defRPr>
            </a:lvl8pPr>
            <a:lvl9pPr defTabSz="930275" fontAlgn="base">
              <a:spcBef>
                <a:spcPct val="0"/>
              </a:spcBef>
              <a:spcAft>
                <a:spcPct val="0"/>
              </a:spcAft>
              <a:defRPr sz="2400">
                <a:solidFill>
                  <a:schemeClr val="tx1"/>
                </a:solidFill>
                <a:latin typeface="Times New Roman" panose="02020603050405020304" pitchFamily="18" charset="0"/>
              </a:defRPr>
            </a:lvl9pPr>
          </a:lstStyle>
          <a:p>
            <a:pPr eaLnBrk="0" hangingPunct="0"/>
            <a:fld id="{B848652E-56A6-4AD9-884D-AE7DC414ECA2}" type="slidenum">
              <a:rPr lang="en-US" altLang="zh-CN" sz="1200">
                <a:latin typeface="方正黑体_GBK" panose="02000000000000000000" pitchFamily="2" charset="-122"/>
              </a:rPr>
              <a:pPr eaLnBrk="0" hangingPunct="0"/>
              <a:t>17</a:t>
            </a:fld>
            <a:endParaRPr lang="en-US" altLang="zh-CN" sz="1200" dirty="0">
              <a:latin typeface="方正黑体_GBK" panose="02000000000000000000" pitchFamily="2" charset="-122"/>
            </a:endParaRPr>
          </a:p>
        </p:txBody>
      </p:sp>
      <p:sp>
        <p:nvSpPr>
          <p:cNvPr id="49154" name="幻灯片图像占位符 1336321">
            <a:extLst>
              <a:ext uri="{FF2B5EF4-FFF2-40B4-BE49-F238E27FC236}">
                <a16:creationId xmlns:a16="http://schemas.microsoft.com/office/drawing/2014/main" id="{66840B0A-9E00-4A7E-ACEC-FBD336F779FD}"/>
              </a:ext>
            </a:extLst>
          </p:cNvPr>
          <p:cNvSpPr>
            <a:spLocks noGrp="1" noRot="1" noChangeAspect="1" noChangeArrowheads="1" noTextEdit="1"/>
          </p:cNvSpPr>
          <p:nvPr>
            <p:ph type="sldImg" idx="4294967295"/>
          </p:nvPr>
        </p:nvSpPr>
        <p:spPr>
          <a:ln/>
        </p:spPr>
      </p:sp>
      <p:sp>
        <p:nvSpPr>
          <p:cNvPr id="49155" name="文本占位符 1336322">
            <a:extLst>
              <a:ext uri="{FF2B5EF4-FFF2-40B4-BE49-F238E27FC236}">
                <a16:creationId xmlns:a16="http://schemas.microsoft.com/office/drawing/2014/main" id="{676DACC1-7F9D-44A9-A812-26032A924932}"/>
              </a:ext>
            </a:extLst>
          </p:cNvPr>
          <p:cNvSpPr>
            <a:spLocks noGrp="1" noChangeArrowheads="1"/>
          </p:cNvSpPr>
          <p:nvPr>
            <p:ph type="body" idx="4294967295"/>
          </p:nvPr>
        </p:nvSpPr>
        <p:spPr>
          <a:xfrm>
            <a:off x="933450" y="4413250"/>
            <a:ext cx="5137150" cy="278677"/>
          </a:xfrm>
        </p:spPr>
        <p:txBody>
          <a:bodyPr/>
          <a:lstStyle/>
          <a:p>
            <a:endParaRPr lang="zh-CN" altLang="zh-CN" dirty="0">
              <a:ea typeface="宋体" panose="02010600030101010101" pitchFamily="2" charset="-122"/>
              <a:cs typeface="Arial" panose="020B0604020202020204"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灯片编号占位符 1">
            <a:extLst>
              <a:ext uri="{FF2B5EF4-FFF2-40B4-BE49-F238E27FC236}">
                <a16:creationId xmlns:a16="http://schemas.microsoft.com/office/drawing/2014/main" id="{FBA92735-EFCF-42B5-B222-B4891E29BC14}"/>
              </a:ext>
            </a:extLst>
          </p:cNvPr>
          <p:cNvSpPr>
            <a:spLocks noGrp="1" noChangeArrowheads="1"/>
          </p:cNvSpPr>
          <p:nvPr>
            <p:ph type="sldNum" sz="quarter" idx="5"/>
          </p:nvPr>
        </p:nvSpPr>
        <p:spPr bwMode="auto">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30275">
              <a:defRPr sz="2400">
                <a:solidFill>
                  <a:schemeClr val="tx1"/>
                </a:solidFill>
                <a:latin typeface="Times New Roman" panose="02020603050405020304" pitchFamily="18" charset="0"/>
              </a:defRPr>
            </a:lvl1pPr>
            <a:lvl2pPr defTabSz="930275">
              <a:defRPr sz="2400">
                <a:solidFill>
                  <a:schemeClr val="tx1"/>
                </a:solidFill>
                <a:latin typeface="Times New Roman" panose="02020603050405020304" pitchFamily="18" charset="0"/>
              </a:defRPr>
            </a:lvl2pPr>
            <a:lvl3pPr defTabSz="930275">
              <a:defRPr sz="2400">
                <a:solidFill>
                  <a:schemeClr val="tx1"/>
                </a:solidFill>
                <a:latin typeface="Times New Roman" panose="02020603050405020304" pitchFamily="18" charset="0"/>
              </a:defRPr>
            </a:lvl3pPr>
            <a:lvl4pPr defTabSz="930275">
              <a:defRPr sz="2400">
                <a:solidFill>
                  <a:schemeClr val="tx1"/>
                </a:solidFill>
                <a:latin typeface="Times New Roman" panose="02020603050405020304" pitchFamily="18" charset="0"/>
              </a:defRPr>
            </a:lvl4pPr>
            <a:lvl5pPr defTabSz="930275">
              <a:defRPr sz="2400">
                <a:solidFill>
                  <a:schemeClr val="tx1"/>
                </a:solidFill>
                <a:latin typeface="Times New Roman" panose="02020603050405020304" pitchFamily="18" charset="0"/>
              </a:defRPr>
            </a:lvl5pPr>
            <a:lvl6pPr defTabSz="930275" fontAlgn="base">
              <a:spcBef>
                <a:spcPct val="0"/>
              </a:spcBef>
              <a:spcAft>
                <a:spcPct val="0"/>
              </a:spcAft>
              <a:defRPr sz="2400">
                <a:solidFill>
                  <a:schemeClr val="tx1"/>
                </a:solidFill>
                <a:latin typeface="Times New Roman" panose="02020603050405020304" pitchFamily="18" charset="0"/>
              </a:defRPr>
            </a:lvl6pPr>
            <a:lvl7pPr defTabSz="930275" fontAlgn="base">
              <a:spcBef>
                <a:spcPct val="0"/>
              </a:spcBef>
              <a:spcAft>
                <a:spcPct val="0"/>
              </a:spcAft>
              <a:defRPr sz="2400">
                <a:solidFill>
                  <a:schemeClr val="tx1"/>
                </a:solidFill>
                <a:latin typeface="Times New Roman" panose="02020603050405020304" pitchFamily="18" charset="0"/>
              </a:defRPr>
            </a:lvl7pPr>
            <a:lvl8pPr defTabSz="930275" fontAlgn="base">
              <a:spcBef>
                <a:spcPct val="0"/>
              </a:spcBef>
              <a:spcAft>
                <a:spcPct val="0"/>
              </a:spcAft>
              <a:defRPr sz="2400">
                <a:solidFill>
                  <a:schemeClr val="tx1"/>
                </a:solidFill>
                <a:latin typeface="Times New Roman" panose="02020603050405020304" pitchFamily="18" charset="0"/>
              </a:defRPr>
            </a:lvl8pPr>
            <a:lvl9pPr defTabSz="930275" fontAlgn="base">
              <a:spcBef>
                <a:spcPct val="0"/>
              </a:spcBef>
              <a:spcAft>
                <a:spcPct val="0"/>
              </a:spcAft>
              <a:defRPr sz="2400">
                <a:solidFill>
                  <a:schemeClr val="tx1"/>
                </a:solidFill>
                <a:latin typeface="Times New Roman" panose="02020603050405020304" pitchFamily="18" charset="0"/>
              </a:defRPr>
            </a:lvl9pPr>
          </a:lstStyle>
          <a:p>
            <a:pPr eaLnBrk="0" hangingPunct="0"/>
            <a:fld id="{D1C68052-2D54-4B58-A689-AB4AD157E775}" type="slidenum">
              <a:rPr lang="en-US" altLang="zh-CN" sz="1200">
                <a:latin typeface="方正黑体_GBK" panose="02000000000000000000" pitchFamily="2" charset="-122"/>
              </a:rPr>
              <a:pPr eaLnBrk="0" hangingPunct="0"/>
              <a:t>18</a:t>
            </a:fld>
            <a:endParaRPr lang="en-US" altLang="zh-CN" sz="1200" dirty="0">
              <a:latin typeface="方正黑体_GBK" panose="02000000000000000000" pitchFamily="2" charset="-122"/>
            </a:endParaRPr>
          </a:p>
        </p:txBody>
      </p:sp>
      <p:sp>
        <p:nvSpPr>
          <p:cNvPr id="51202" name="幻灯片图像占位符 1337345">
            <a:extLst>
              <a:ext uri="{FF2B5EF4-FFF2-40B4-BE49-F238E27FC236}">
                <a16:creationId xmlns:a16="http://schemas.microsoft.com/office/drawing/2014/main" id="{DC2FB1BB-D9C2-4524-8B6C-AC8EE12D5375}"/>
              </a:ext>
            </a:extLst>
          </p:cNvPr>
          <p:cNvSpPr>
            <a:spLocks noGrp="1" noRot="1" noChangeAspect="1" noChangeArrowheads="1" noTextEdit="1"/>
          </p:cNvSpPr>
          <p:nvPr>
            <p:ph type="sldImg" idx="4294967295"/>
          </p:nvPr>
        </p:nvSpPr>
        <p:spPr>
          <a:ln/>
        </p:spPr>
      </p:sp>
      <p:sp>
        <p:nvSpPr>
          <p:cNvPr id="51203" name="文本占位符 1337346">
            <a:extLst>
              <a:ext uri="{FF2B5EF4-FFF2-40B4-BE49-F238E27FC236}">
                <a16:creationId xmlns:a16="http://schemas.microsoft.com/office/drawing/2014/main" id="{F8B0FB48-CE47-4590-A73D-B0002C50C81E}"/>
              </a:ext>
            </a:extLst>
          </p:cNvPr>
          <p:cNvSpPr>
            <a:spLocks noGrp="1" noChangeArrowheads="1"/>
          </p:cNvSpPr>
          <p:nvPr>
            <p:ph type="body" idx="4294967295"/>
          </p:nvPr>
        </p:nvSpPr>
        <p:spPr>
          <a:xfrm>
            <a:off x="933450" y="4413250"/>
            <a:ext cx="5137150" cy="278677"/>
          </a:xfrm>
        </p:spPr>
        <p:txBody>
          <a:bodyPr/>
          <a:lstStyle/>
          <a:p>
            <a:endParaRPr lang="zh-CN" altLang="zh-CN" dirty="0">
              <a:ea typeface="宋体" panose="02010600030101010101" pitchFamily="2" charset="-122"/>
              <a:cs typeface="Arial" panose="020B0604020202020204"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灯片编号占位符 1">
            <a:extLst>
              <a:ext uri="{FF2B5EF4-FFF2-40B4-BE49-F238E27FC236}">
                <a16:creationId xmlns:a16="http://schemas.microsoft.com/office/drawing/2014/main" id="{B8D89C3C-70DE-4A4C-9C3C-5D543B8DE86E}"/>
              </a:ext>
            </a:extLst>
          </p:cNvPr>
          <p:cNvSpPr>
            <a:spLocks noGrp="1" noChangeArrowheads="1"/>
          </p:cNvSpPr>
          <p:nvPr>
            <p:ph type="sldNum" sz="quarter" idx="5"/>
          </p:nvPr>
        </p:nvSpPr>
        <p:spPr bwMode="auto">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30275">
              <a:defRPr sz="2400">
                <a:solidFill>
                  <a:schemeClr val="tx1"/>
                </a:solidFill>
                <a:latin typeface="Times New Roman" panose="02020603050405020304" pitchFamily="18" charset="0"/>
              </a:defRPr>
            </a:lvl1pPr>
            <a:lvl2pPr defTabSz="930275">
              <a:defRPr sz="2400">
                <a:solidFill>
                  <a:schemeClr val="tx1"/>
                </a:solidFill>
                <a:latin typeface="Times New Roman" panose="02020603050405020304" pitchFamily="18" charset="0"/>
              </a:defRPr>
            </a:lvl2pPr>
            <a:lvl3pPr defTabSz="930275">
              <a:defRPr sz="2400">
                <a:solidFill>
                  <a:schemeClr val="tx1"/>
                </a:solidFill>
                <a:latin typeface="Times New Roman" panose="02020603050405020304" pitchFamily="18" charset="0"/>
              </a:defRPr>
            </a:lvl3pPr>
            <a:lvl4pPr defTabSz="930275">
              <a:defRPr sz="2400">
                <a:solidFill>
                  <a:schemeClr val="tx1"/>
                </a:solidFill>
                <a:latin typeface="Times New Roman" panose="02020603050405020304" pitchFamily="18" charset="0"/>
              </a:defRPr>
            </a:lvl4pPr>
            <a:lvl5pPr defTabSz="930275">
              <a:defRPr sz="2400">
                <a:solidFill>
                  <a:schemeClr val="tx1"/>
                </a:solidFill>
                <a:latin typeface="Times New Roman" panose="02020603050405020304" pitchFamily="18" charset="0"/>
              </a:defRPr>
            </a:lvl5pPr>
            <a:lvl6pPr defTabSz="930275" fontAlgn="base">
              <a:spcBef>
                <a:spcPct val="0"/>
              </a:spcBef>
              <a:spcAft>
                <a:spcPct val="0"/>
              </a:spcAft>
              <a:defRPr sz="2400">
                <a:solidFill>
                  <a:schemeClr val="tx1"/>
                </a:solidFill>
                <a:latin typeface="Times New Roman" panose="02020603050405020304" pitchFamily="18" charset="0"/>
              </a:defRPr>
            </a:lvl6pPr>
            <a:lvl7pPr defTabSz="930275" fontAlgn="base">
              <a:spcBef>
                <a:spcPct val="0"/>
              </a:spcBef>
              <a:spcAft>
                <a:spcPct val="0"/>
              </a:spcAft>
              <a:defRPr sz="2400">
                <a:solidFill>
                  <a:schemeClr val="tx1"/>
                </a:solidFill>
                <a:latin typeface="Times New Roman" panose="02020603050405020304" pitchFamily="18" charset="0"/>
              </a:defRPr>
            </a:lvl7pPr>
            <a:lvl8pPr defTabSz="930275" fontAlgn="base">
              <a:spcBef>
                <a:spcPct val="0"/>
              </a:spcBef>
              <a:spcAft>
                <a:spcPct val="0"/>
              </a:spcAft>
              <a:defRPr sz="2400">
                <a:solidFill>
                  <a:schemeClr val="tx1"/>
                </a:solidFill>
                <a:latin typeface="Times New Roman" panose="02020603050405020304" pitchFamily="18" charset="0"/>
              </a:defRPr>
            </a:lvl8pPr>
            <a:lvl9pPr defTabSz="930275" fontAlgn="base">
              <a:spcBef>
                <a:spcPct val="0"/>
              </a:spcBef>
              <a:spcAft>
                <a:spcPct val="0"/>
              </a:spcAft>
              <a:defRPr sz="2400">
                <a:solidFill>
                  <a:schemeClr val="tx1"/>
                </a:solidFill>
                <a:latin typeface="Times New Roman" panose="02020603050405020304" pitchFamily="18" charset="0"/>
              </a:defRPr>
            </a:lvl9pPr>
          </a:lstStyle>
          <a:p>
            <a:pPr eaLnBrk="0" hangingPunct="0"/>
            <a:fld id="{33B65D9F-2C83-4322-8AD6-D8134FEA2E17}" type="slidenum">
              <a:rPr lang="en-US" altLang="zh-CN" sz="1200">
                <a:latin typeface="方正黑体_GBK" panose="02000000000000000000" pitchFamily="2" charset="-122"/>
              </a:rPr>
              <a:pPr eaLnBrk="0" hangingPunct="0"/>
              <a:t>19</a:t>
            </a:fld>
            <a:endParaRPr lang="en-US" altLang="zh-CN" sz="1200" dirty="0">
              <a:latin typeface="方正黑体_GBK" panose="02000000000000000000" pitchFamily="2" charset="-122"/>
            </a:endParaRPr>
          </a:p>
        </p:txBody>
      </p:sp>
      <p:sp>
        <p:nvSpPr>
          <p:cNvPr id="53250" name="幻灯片图像占位符 1409025">
            <a:extLst>
              <a:ext uri="{FF2B5EF4-FFF2-40B4-BE49-F238E27FC236}">
                <a16:creationId xmlns:a16="http://schemas.microsoft.com/office/drawing/2014/main" id="{58311581-B8A4-4304-9555-D2CCB4A4C7FA}"/>
              </a:ext>
            </a:extLst>
          </p:cNvPr>
          <p:cNvSpPr>
            <a:spLocks noGrp="1" noRot="1" noChangeAspect="1" noChangeArrowheads="1" noTextEdit="1"/>
          </p:cNvSpPr>
          <p:nvPr>
            <p:ph type="sldImg" idx="4294967295"/>
          </p:nvPr>
        </p:nvSpPr>
        <p:spPr>
          <a:ln/>
        </p:spPr>
      </p:sp>
      <p:sp>
        <p:nvSpPr>
          <p:cNvPr id="53251" name="文本占位符 1409026">
            <a:extLst>
              <a:ext uri="{FF2B5EF4-FFF2-40B4-BE49-F238E27FC236}">
                <a16:creationId xmlns:a16="http://schemas.microsoft.com/office/drawing/2014/main" id="{91880A08-F28C-48F8-B91D-88E75DDCEB3D}"/>
              </a:ext>
            </a:extLst>
          </p:cNvPr>
          <p:cNvSpPr>
            <a:spLocks noGrp="1" noChangeArrowheads="1"/>
          </p:cNvSpPr>
          <p:nvPr>
            <p:ph type="body" idx="4294967295"/>
          </p:nvPr>
        </p:nvSpPr>
        <p:spPr>
          <a:xfrm>
            <a:off x="933450" y="4413250"/>
            <a:ext cx="5137150" cy="278677"/>
          </a:xfrm>
        </p:spPr>
        <p:txBody>
          <a:bodyPr/>
          <a:lstStyle/>
          <a:p>
            <a:endParaRPr lang="zh-CN" altLang="zh-CN" dirty="0">
              <a:ea typeface="宋体" panose="02010600030101010101" pitchFamily="2" charset="-122"/>
              <a:cs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灯片编号占位符 1">
            <a:extLst>
              <a:ext uri="{FF2B5EF4-FFF2-40B4-BE49-F238E27FC236}">
                <a16:creationId xmlns:a16="http://schemas.microsoft.com/office/drawing/2014/main" id="{F25F153D-567C-41DA-A819-14F2C5B05393}"/>
              </a:ext>
            </a:extLst>
          </p:cNvPr>
          <p:cNvSpPr>
            <a:spLocks noGrp="1" noChangeArrowheads="1"/>
          </p:cNvSpPr>
          <p:nvPr>
            <p:ph type="sldNum" sz="quarter" idx="5"/>
          </p:nvPr>
        </p:nvSpPr>
        <p:spPr bwMode="auto">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30275">
              <a:defRPr sz="2400">
                <a:solidFill>
                  <a:schemeClr val="tx1"/>
                </a:solidFill>
                <a:latin typeface="Times New Roman" panose="02020603050405020304" pitchFamily="18" charset="0"/>
              </a:defRPr>
            </a:lvl1pPr>
            <a:lvl2pPr defTabSz="930275">
              <a:defRPr sz="2400">
                <a:solidFill>
                  <a:schemeClr val="tx1"/>
                </a:solidFill>
                <a:latin typeface="Times New Roman" panose="02020603050405020304" pitchFamily="18" charset="0"/>
              </a:defRPr>
            </a:lvl2pPr>
            <a:lvl3pPr defTabSz="930275">
              <a:defRPr sz="2400">
                <a:solidFill>
                  <a:schemeClr val="tx1"/>
                </a:solidFill>
                <a:latin typeface="Times New Roman" panose="02020603050405020304" pitchFamily="18" charset="0"/>
              </a:defRPr>
            </a:lvl3pPr>
            <a:lvl4pPr defTabSz="930275">
              <a:defRPr sz="2400">
                <a:solidFill>
                  <a:schemeClr val="tx1"/>
                </a:solidFill>
                <a:latin typeface="Times New Roman" panose="02020603050405020304" pitchFamily="18" charset="0"/>
              </a:defRPr>
            </a:lvl4pPr>
            <a:lvl5pPr defTabSz="930275">
              <a:defRPr sz="2400">
                <a:solidFill>
                  <a:schemeClr val="tx1"/>
                </a:solidFill>
                <a:latin typeface="Times New Roman" panose="02020603050405020304" pitchFamily="18" charset="0"/>
              </a:defRPr>
            </a:lvl5pPr>
            <a:lvl6pPr defTabSz="930275" fontAlgn="base">
              <a:spcBef>
                <a:spcPct val="0"/>
              </a:spcBef>
              <a:spcAft>
                <a:spcPct val="0"/>
              </a:spcAft>
              <a:defRPr sz="2400">
                <a:solidFill>
                  <a:schemeClr val="tx1"/>
                </a:solidFill>
                <a:latin typeface="Times New Roman" panose="02020603050405020304" pitchFamily="18" charset="0"/>
              </a:defRPr>
            </a:lvl6pPr>
            <a:lvl7pPr defTabSz="930275" fontAlgn="base">
              <a:spcBef>
                <a:spcPct val="0"/>
              </a:spcBef>
              <a:spcAft>
                <a:spcPct val="0"/>
              </a:spcAft>
              <a:defRPr sz="2400">
                <a:solidFill>
                  <a:schemeClr val="tx1"/>
                </a:solidFill>
                <a:latin typeface="Times New Roman" panose="02020603050405020304" pitchFamily="18" charset="0"/>
              </a:defRPr>
            </a:lvl7pPr>
            <a:lvl8pPr defTabSz="930275" fontAlgn="base">
              <a:spcBef>
                <a:spcPct val="0"/>
              </a:spcBef>
              <a:spcAft>
                <a:spcPct val="0"/>
              </a:spcAft>
              <a:defRPr sz="2400">
                <a:solidFill>
                  <a:schemeClr val="tx1"/>
                </a:solidFill>
                <a:latin typeface="Times New Roman" panose="02020603050405020304" pitchFamily="18" charset="0"/>
              </a:defRPr>
            </a:lvl8pPr>
            <a:lvl9pPr defTabSz="930275" fontAlgn="base">
              <a:spcBef>
                <a:spcPct val="0"/>
              </a:spcBef>
              <a:spcAft>
                <a:spcPct val="0"/>
              </a:spcAft>
              <a:defRPr sz="2400">
                <a:solidFill>
                  <a:schemeClr val="tx1"/>
                </a:solidFill>
                <a:latin typeface="Times New Roman" panose="02020603050405020304" pitchFamily="18" charset="0"/>
              </a:defRPr>
            </a:lvl9pPr>
          </a:lstStyle>
          <a:p>
            <a:pPr eaLnBrk="0" hangingPunct="0"/>
            <a:fld id="{9603FF54-892B-4A84-B51A-6AF8FDFEA9E4}" type="slidenum">
              <a:rPr lang="en-US" altLang="zh-CN" sz="1200">
                <a:latin typeface="方正黑体_GBK" panose="02000000000000000000" pitchFamily="2" charset="-122"/>
              </a:rPr>
              <a:pPr eaLnBrk="0" hangingPunct="0"/>
              <a:t>2</a:t>
            </a:fld>
            <a:endParaRPr lang="en-US" altLang="zh-CN" sz="1200" dirty="0">
              <a:latin typeface="方正黑体_GBK" panose="02000000000000000000" pitchFamily="2" charset="-122"/>
            </a:endParaRPr>
          </a:p>
        </p:txBody>
      </p:sp>
      <p:sp>
        <p:nvSpPr>
          <p:cNvPr id="18434" name="幻灯片图像占位符 1396737">
            <a:extLst>
              <a:ext uri="{FF2B5EF4-FFF2-40B4-BE49-F238E27FC236}">
                <a16:creationId xmlns:a16="http://schemas.microsoft.com/office/drawing/2014/main" id="{8CC64BA4-9887-4EED-B29A-25F7640254C1}"/>
              </a:ext>
            </a:extLst>
          </p:cNvPr>
          <p:cNvSpPr>
            <a:spLocks noGrp="1" noRot="1" noChangeAspect="1" noChangeArrowheads="1" noTextEdit="1"/>
          </p:cNvSpPr>
          <p:nvPr>
            <p:ph type="sldImg" idx="4294967295"/>
          </p:nvPr>
        </p:nvSpPr>
        <p:spPr>
          <a:ln/>
        </p:spPr>
      </p:sp>
      <p:sp>
        <p:nvSpPr>
          <p:cNvPr id="18435" name="文本占位符 1396738">
            <a:extLst>
              <a:ext uri="{FF2B5EF4-FFF2-40B4-BE49-F238E27FC236}">
                <a16:creationId xmlns:a16="http://schemas.microsoft.com/office/drawing/2014/main" id="{B9FB9B0C-A2AA-4529-B5D5-C826DB395BEA}"/>
              </a:ext>
            </a:extLst>
          </p:cNvPr>
          <p:cNvSpPr>
            <a:spLocks noGrp="1" noChangeArrowheads="1"/>
          </p:cNvSpPr>
          <p:nvPr>
            <p:ph type="body" idx="4294967295"/>
          </p:nvPr>
        </p:nvSpPr>
        <p:spPr>
          <a:xfrm>
            <a:off x="933450" y="4413250"/>
            <a:ext cx="5137150" cy="274638"/>
          </a:xfrm>
        </p:spPr>
        <p:txBody>
          <a:bodyPr/>
          <a:lstStyle/>
          <a:p>
            <a:endParaRPr lang="zh-CN" altLang="en-US">
              <a:ea typeface="宋体" panose="02010600030101010101" pitchFamily="2" charset="-122"/>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灯片编号占位符 1">
            <a:extLst>
              <a:ext uri="{FF2B5EF4-FFF2-40B4-BE49-F238E27FC236}">
                <a16:creationId xmlns:a16="http://schemas.microsoft.com/office/drawing/2014/main" id="{E23A292F-2469-40DA-8F28-79C5C30A926F}"/>
              </a:ext>
            </a:extLst>
          </p:cNvPr>
          <p:cNvSpPr>
            <a:spLocks noGrp="1" noChangeArrowheads="1"/>
          </p:cNvSpPr>
          <p:nvPr>
            <p:ph type="sldNum" sz="quarter" idx="5"/>
          </p:nvPr>
        </p:nvSpPr>
        <p:spPr bwMode="auto">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30275">
              <a:defRPr sz="2400">
                <a:solidFill>
                  <a:schemeClr val="tx1"/>
                </a:solidFill>
                <a:latin typeface="Times New Roman" panose="02020603050405020304" pitchFamily="18" charset="0"/>
              </a:defRPr>
            </a:lvl1pPr>
            <a:lvl2pPr defTabSz="930275">
              <a:defRPr sz="2400">
                <a:solidFill>
                  <a:schemeClr val="tx1"/>
                </a:solidFill>
                <a:latin typeface="Times New Roman" panose="02020603050405020304" pitchFamily="18" charset="0"/>
              </a:defRPr>
            </a:lvl2pPr>
            <a:lvl3pPr defTabSz="930275">
              <a:defRPr sz="2400">
                <a:solidFill>
                  <a:schemeClr val="tx1"/>
                </a:solidFill>
                <a:latin typeface="Times New Roman" panose="02020603050405020304" pitchFamily="18" charset="0"/>
              </a:defRPr>
            </a:lvl3pPr>
            <a:lvl4pPr defTabSz="930275">
              <a:defRPr sz="2400">
                <a:solidFill>
                  <a:schemeClr val="tx1"/>
                </a:solidFill>
                <a:latin typeface="Times New Roman" panose="02020603050405020304" pitchFamily="18" charset="0"/>
              </a:defRPr>
            </a:lvl4pPr>
            <a:lvl5pPr defTabSz="930275">
              <a:defRPr sz="2400">
                <a:solidFill>
                  <a:schemeClr val="tx1"/>
                </a:solidFill>
                <a:latin typeface="Times New Roman" panose="02020603050405020304" pitchFamily="18" charset="0"/>
              </a:defRPr>
            </a:lvl5pPr>
            <a:lvl6pPr defTabSz="930275" fontAlgn="base">
              <a:spcBef>
                <a:spcPct val="0"/>
              </a:spcBef>
              <a:spcAft>
                <a:spcPct val="0"/>
              </a:spcAft>
              <a:defRPr sz="2400">
                <a:solidFill>
                  <a:schemeClr val="tx1"/>
                </a:solidFill>
                <a:latin typeface="Times New Roman" panose="02020603050405020304" pitchFamily="18" charset="0"/>
              </a:defRPr>
            </a:lvl6pPr>
            <a:lvl7pPr defTabSz="930275" fontAlgn="base">
              <a:spcBef>
                <a:spcPct val="0"/>
              </a:spcBef>
              <a:spcAft>
                <a:spcPct val="0"/>
              </a:spcAft>
              <a:defRPr sz="2400">
                <a:solidFill>
                  <a:schemeClr val="tx1"/>
                </a:solidFill>
                <a:latin typeface="Times New Roman" panose="02020603050405020304" pitchFamily="18" charset="0"/>
              </a:defRPr>
            </a:lvl7pPr>
            <a:lvl8pPr defTabSz="930275" fontAlgn="base">
              <a:spcBef>
                <a:spcPct val="0"/>
              </a:spcBef>
              <a:spcAft>
                <a:spcPct val="0"/>
              </a:spcAft>
              <a:defRPr sz="2400">
                <a:solidFill>
                  <a:schemeClr val="tx1"/>
                </a:solidFill>
                <a:latin typeface="Times New Roman" panose="02020603050405020304" pitchFamily="18" charset="0"/>
              </a:defRPr>
            </a:lvl8pPr>
            <a:lvl9pPr defTabSz="930275" fontAlgn="base">
              <a:spcBef>
                <a:spcPct val="0"/>
              </a:spcBef>
              <a:spcAft>
                <a:spcPct val="0"/>
              </a:spcAft>
              <a:defRPr sz="2400">
                <a:solidFill>
                  <a:schemeClr val="tx1"/>
                </a:solidFill>
                <a:latin typeface="Times New Roman" panose="02020603050405020304" pitchFamily="18" charset="0"/>
              </a:defRPr>
            </a:lvl9pPr>
          </a:lstStyle>
          <a:p>
            <a:fld id="{0F94DF83-E914-4D8B-B4B2-68941348E940}" type="slidenum">
              <a:rPr lang="en-US" altLang="zh-CN" sz="1200">
                <a:latin typeface="方正黑体_GBK" panose="02000000000000000000" pitchFamily="2" charset="-122"/>
              </a:rPr>
              <a:pPr/>
              <a:t>20</a:t>
            </a:fld>
            <a:endParaRPr lang="en-US" altLang="zh-CN" sz="1200" dirty="0">
              <a:latin typeface="方正黑体_GBK" panose="02000000000000000000" pitchFamily="2" charset="-122"/>
            </a:endParaRPr>
          </a:p>
        </p:txBody>
      </p:sp>
      <p:sp>
        <p:nvSpPr>
          <p:cNvPr id="55298" name="幻灯片图像占位符 1411073">
            <a:extLst>
              <a:ext uri="{FF2B5EF4-FFF2-40B4-BE49-F238E27FC236}">
                <a16:creationId xmlns:a16="http://schemas.microsoft.com/office/drawing/2014/main" id="{7644D2CF-850A-40B6-9B5D-181698B657B8}"/>
              </a:ext>
            </a:extLst>
          </p:cNvPr>
          <p:cNvSpPr>
            <a:spLocks noGrp="1" noRot="1" noChangeAspect="1" noChangeArrowheads="1" noTextEdit="1"/>
          </p:cNvSpPr>
          <p:nvPr>
            <p:ph type="sldImg" idx="4294967295"/>
          </p:nvPr>
        </p:nvSpPr>
        <p:spPr>
          <a:ln/>
        </p:spPr>
      </p:sp>
      <p:sp>
        <p:nvSpPr>
          <p:cNvPr id="55299" name="文本占位符 1411074">
            <a:extLst>
              <a:ext uri="{FF2B5EF4-FFF2-40B4-BE49-F238E27FC236}">
                <a16:creationId xmlns:a16="http://schemas.microsoft.com/office/drawing/2014/main" id="{1D8AC57E-8EB0-4492-88E6-607EC69B09D2}"/>
              </a:ext>
            </a:extLst>
          </p:cNvPr>
          <p:cNvSpPr>
            <a:spLocks noGrp="1" noChangeArrowheads="1"/>
          </p:cNvSpPr>
          <p:nvPr>
            <p:ph type="body" idx="4294967295"/>
          </p:nvPr>
        </p:nvSpPr>
        <p:spPr>
          <a:xfrm>
            <a:off x="933450" y="4413250"/>
            <a:ext cx="5137150" cy="278677"/>
          </a:xfrm>
        </p:spPr>
        <p:txBody>
          <a:bodyPr/>
          <a:lstStyle/>
          <a:p>
            <a:endParaRPr lang="zh-CN" altLang="zh-CN" dirty="0">
              <a:ea typeface="宋体" panose="02010600030101010101" pitchFamily="2" charset="-122"/>
              <a:cs typeface="Arial" panose="020B0604020202020204"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灯片编号占位符 1">
            <a:extLst>
              <a:ext uri="{FF2B5EF4-FFF2-40B4-BE49-F238E27FC236}">
                <a16:creationId xmlns:a16="http://schemas.microsoft.com/office/drawing/2014/main" id="{98001535-634F-4978-B78F-FE5C5D6073E5}"/>
              </a:ext>
            </a:extLst>
          </p:cNvPr>
          <p:cNvSpPr>
            <a:spLocks noGrp="1" noChangeArrowheads="1"/>
          </p:cNvSpPr>
          <p:nvPr>
            <p:ph type="sldNum" sz="quarter" idx="5"/>
          </p:nvPr>
        </p:nvSpPr>
        <p:spPr bwMode="auto">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30275">
              <a:defRPr sz="2400">
                <a:solidFill>
                  <a:schemeClr val="tx1"/>
                </a:solidFill>
                <a:latin typeface="Times New Roman" panose="02020603050405020304" pitchFamily="18" charset="0"/>
              </a:defRPr>
            </a:lvl1pPr>
            <a:lvl2pPr defTabSz="930275">
              <a:defRPr sz="2400">
                <a:solidFill>
                  <a:schemeClr val="tx1"/>
                </a:solidFill>
                <a:latin typeface="Times New Roman" panose="02020603050405020304" pitchFamily="18" charset="0"/>
              </a:defRPr>
            </a:lvl2pPr>
            <a:lvl3pPr defTabSz="930275">
              <a:defRPr sz="2400">
                <a:solidFill>
                  <a:schemeClr val="tx1"/>
                </a:solidFill>
                <a:latin typeface="Times New Roman" panose="02020603050405020304" pitchFamily="18" charset="0"/>
              </a:defRPr>
            </a:lvl3pPr>
            <a:lvl4pPr defTabSz="930275">
              <a:defRPr sz="2400">
                <a:solidFill>
                  <a:schemeClr val="tx1"/>
                </a:solidFill>
                <a:latin typeface="Times New Roman" panose="02020603050405020304" pitchFamily="18" charset="0"/>
              </a:defRPr>
            </a:lvl4pPr>
            <a:lvl5pPr defTabSz="930275">
              <a:defRPr sz="2400">
                <a:solidFill>
                  <a:schemeClr val="tx1"/>
                </a:solidFill>
                <a:latin typeface="Times New Roman" panose="02020603050405020304" pitchFamily="18" charset="0"/>
              </a:defRPr>
            </a:lvl5pPr>
            <a:lvl6pPr defTabSz="930275" fontAlgn="base">
              <a:spcBef>
                <a:spcPct val="0"/>
              </a:spcBef>
              <a:spcAft>
                <a:spcPct val="0"/>
              </a:spcAft>
              <a:defRPr sz="2400">
                <a:solidFill>
                  <a:schemeClr val="tx1"/>
                </a:solidFill>
                <a:latin typeface="Times New Roman" panose="02020603050405020304" pitchFamily="18" charset="0"/>
              </a:defRPr>
            </a:lvl6pPr>
            <a:lvl7pPr defTabSz="930275" fontAlgn="base">
              <a:spcBef>
                <a:spcPct val="0"/>
              </a:spcBef>
              <a:spcAft>
                <a:spcPct val="0"/>
              </a:spcAft>
              <a:defRPr sz="2400">
                <a:solidFill>
                  <a:schemeClr val="tx1"/>
                </a:solidFill>
                <a:latin typeface="Times New Roman" panose="02020603050405020304" pitchFamily="18" charset="0"/>
              </a:defRPr>
            </a:lvl7pPr>
            <a:lvl8pPr defTabSz="930275" fontAlgn="base">
              <a:spcBef>
                <a:spcPct val="0"/>
              </a:spcBef>
              <a:spcAft>
                <a:spcPct val="0"/>
              </a:spcAft>
              <a:defRPr sz="2400">
                <a:solidFill>
                  <a:schemeClr val="tx1"/>
                </a:solidFill>
                <a:latin typeface="Times New Roman" panose="02020603050405020304" pitchFamily="18" charset="0"/>
              </a:defRPr>
            </a:lvl8pPr>
            <a:lvl9pPr defTabSz="930275" fontAlgn="base">
              <a:spcBef>
                <a:spcPct val="0"/>
              </a:spcBef>
              <a:spcAft>
                <a:spcPct val="0"/>
              </a:spcAft>
              <a:defRPr sz="2400">
                <a:solidFill>
                  <a:schemeClr val="tx1"/>
                </a:solidFill>
                <a:latin typeface="Times New Roman" panose="02020603050405020304" pitchFamily="18" charset="0"/>
              </a:defRPr>
            </a:lvl9pPr>
          </a:lstStyle>
          <a:p>
            <a:pPr eaLnBrk="0" hangingPunct="0"/>
            <a:fld id="{04FA0D50-390B-4CAB-8BE0-57AB93160CE5}" type="slidenum">
              <a:rPr lang="en-US" altLang="zh-CN" sz="1200">
                <a:latin typeface="方正黑体_GBK" panose="02000000000000000000" pitchFamily="2" charset="-122"/>
              </a:rPr>
              <a:pPr eaLnBrk="0" hangingPunct="0"/>
              <a:t>21</a:t>
            </a:fld>
            <a:endParaRPr lang="en-US" altLang="zh-CN" sz="1200" dirty="0">
              <a:latin typeface="方正黑体_GBK" panose="02000000000000000000" pitchFamily="2" charset="-122"/>
            </a:endParaRPr>
          </a:p>
        </p:txBody>
      </p:sp>
      <p:sp>
        <p:nvSpPr>
          <p:cNvPr id="57346" name="幻灯片图像占位符 1338369">
            <a:extLst>
              <a:ext uri="{FF2B5EF4-FFF2-40B4-BE49-F238E27FC236}">
                <a16:creationId xmlns:a16="http://schemas.microsoft.com/office/drawing/2014/main" id="{413D842A-72BA-413C-B015-973186BFAAD9}"/>
              </a:ext>
            </a:extLst>
          </p:cNvPr>
          <p:cNvSpPr>
            <a:spLocks noGrp="1" noRot="1" noChangeAspect="1" noChangeArrowheads="1" noTextEdit="1"/>
          </p:cNvSpPr>
          <p:nvPr>
            <p:ph type="sldImg" idx="4294967295"/>
          </p:nvPr>
        </p:nvSpPr>
        <p:spPr>
          <a:ln/>
        </p:spPr>
      </p:sp>
      <p:sp>
        <p:nvSpPr>
          <p:cNvPr id="57347" name="文本占位符 1338370">
            <a:extLst>
              <a:ext uri="{FF2B5EF4-FFF2-40B4-BE49-F238E27FC236}">
                <a16:creationId xmlns:a16="http://schemas.microsoft.com/office/drawing/2014/main" id="{83ED40BD-C491-4068-B91E-D0DCE85C662C}"/>
              </a:ext>
            </a:extLst>
          </p:cNvPr>
          <p:cNvSpPr>
            <a:spLocks noGrp="1" noChangeArrowheads="1"/>
          </p:cNvSpPr>
          <p:nvPr>
            <p:ph type="body" idx="4294967295"/>
          </p:nvPr>
        </p:nvSpPr>
        <p:spPr>
          <a:xfrm>
            <a:off x="933450" y="4413250"/>
            <a:ext cx="5137150" cy="278677"/>
          </a:xfrm>
        </p:spPr>
        <p:txBody>
          <a:bodyPr/>
          <a:lstStyle/>
          <a:p>
            <a:endParaRPr lang="zh-CN" altLang="zh-CN" dirty="0">
              <a:ea typeface="宋体" panose="02010600030101010101" pitchFamily="2" charset="-122"/>
              <a:cs typeface="Arial" panose="020B0604020202020204" pitchFamily="3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灯片编号占位符 1">
            <a:extLst>
              <a:ext uri="{FF2B5EF4-FFF2-40B4-BE49-F238E27FC236}">
                <a16:creationId xmlns:a16="http://schemas.microsoft.com/office/drawing/2014/main" id="{386BF143-2A9B-40F6-9EC5-C034EBF4FAEB}"/>
              </a:ext>
            </a:extLst>
          </p:cNvPr>
          <p:cNvSpPr>
            <a:spLocks noGrp="1" noChangeArrowheads="1"/>
          </p:cNvSpPr>
          <p:nvPr>
            <p:ph type="sldNum" sz="quarter" idx="5"/>
          </p:nvPr>
        </p:nvSpPr>
        <p:spPr bwMode="auto">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30275">
              <a:defRPr sz="2400">
                <a:solidFill>
                  <a:schemeClr val="tx1"/>
                </a:solidFill>
                <a:latin typeface="Times New Roman" panose="02020603050405020304" pitchFamily="18" charset="0"/>
              </a:defRPr>
            </a:lvl1pPr>
            <a:lvl2pPr defTabSz="930275">
              <a:defRPr sz="2400">
                <a:solidFill>
                  <a:schemeClr val="tx1"/>
                </a:solidFill>
                <a:latin typeface="Times New Roman" panose="02020603050405020304" pitchFamily="18" charset="0"/>
              </a:defRPr>
            </a:lvl2pPr>
            <a:lvl3pPr defTabSz="930275">
              <a:defRPr sz="2400">
                <a:solidFill>
                  <a:schemeClr val="tx1"/>
                </a:solidFill>
                <a:latin typeface="Times New Roman" panose="02020603050405020304" pitchFamily="18" charset="0"/>
              </a:defRPr>
            </a:lvl3pPr>
            <a:lvl4pPr defTabSz="930275">
              <a:defRPr sz="2400">
                <a:solidFill>
                  <a:schemeClr val="tx1"/>
                </a:solidFill>
                <a:latin typeface="Times New Roman" panose="02020603050405020304" pitchFamily="18" charset="0"/>
              </a:defRPr>
            </a:lvl4pPr>
            <a:lvl5pPr defTabSz="930275">
              <a:defRPr sz="2400">
                <a:solidFill>
                  <a:schemeClr val="tx1"/>
                </a:solidFill>
                <a:latin typeface="Times New Roman" panose="02020603050405020304" pitchFamily="18" charset="0"/>
              </a:defRPr>
            </a:lvl5pPr>
            <a:lvl6pPr defTabSz="930275" fontAlgn="base">
              <a:spcBef>
                <a:spcPct val="0"/>
              </a:spcBef>
              <a:spcAft>
                <a:spcPct val="0"/>
              </a:spcAft>
              <a:defRPr sz="2400">
                <a:solidFill>
                  <a:schemeClr val="tx1"/>
                </a:solidFill>
                <a:latin typeface="Times New Roman" panose="02020603050405020304" pitchFamily="18" charset="0"/>
              </a:defRPr>
            </a:lvl6pPr>
            <a:lvl7pPr defTabSz="930275" fontAlgn="base">
              <a:spcBef>
                <a:spcPct val="0"/>
              </a:spcBef>
              <a:spcAft>
                <a:spcPct val="0"/>
              </a:spcAft>
              <a:defRPr sz="2400">
                <a:solidFill>
                  <a:schemeClr val="tx1"/>
                </a:solidFill>
                <a:latin typeface="Times New Roman" panose="02020603050405020304" pitchFamily="18" charset="0"/>
              </a:defRPr>
            </a:lvl7pPr>
            <a:lvl8pPr defTabSz="930275" fontAlgn="base">
              <a:spcBef>
                <a:spcPct val="0"/>
              </a:spcBef>
              <a:spcAft>
                <a:spcPct val="0"/>
              </a:spcAft>
              <a:defRPr sz="2400">
                <a:solidFill>
                  <a:schemeClr val="tx1"/>
                </a:solidFill>
                <a:latin typeface="Times New Roman" panose="02020603050405020304" pitchFamily="18" charset="0"/>
              </a:defRPr>
            </a:lvl8pPr>
            <a:lvl9pPr defTabSz="930275" fontAlgn="base">
              <a:spcBef>
                <a:spcPct val="0"/>
              </a:spcBef>
              <a:spcAft>
                <a:spcPct val="0"/>
              </a:spcAft>
              <a:defRPr sz="2400">
                <a:solidFill>
                  <a:schemeClr val="tx1"/>
                </a:solidFill>
                <a:latin typeface="Times New Roman" panose="02020603050405020304" pitchFamily="18" charset="0"/>
              </a:defRPr>
            </a:lvl9pPr>
          </a:lstStyle>
          <a:p>
            <a:pPr eaLnBrk="0" hangingPunct="0"/>
            <a:fld id="{FA37FA82-696D-4209-88E5-FF608D677540}" type="slidenum">
              <a:rPr lang="en-US" altLang="zh-CN" sz="1200">
                <a:latin typeface="方正黑体_GBK" panose="02000000000000000000" pitchFamily="2" charset="-122"/>
              </a:rPr>
              <a:pPr eaLnBrk="0" hangingPunct="0"/>
              <a:t>22</a:t>
            </a:fld>
            <a:endParaRPr lang="en-US" altLang="zh-CN" sz="1200" dirty="0">
              <a:latin typeface="方正黑体_GBK" panose="02000000000000000000" pitchFamily="2" charset="-122"/>
            </a:endParaRPr>
          </a:p>
        </p:txBody>
      </p:sp>
      <p:sp>
        <p:nvSpPr>
          <p:cNvPr id="59394" name="幻灯片图像占位符 1340417">
            <a:extLst>
              <a:ext uri="{FF2B5EF4-FFF2-40B4-BE49-F238E27FC236}">
                <a16:creationId xmlns:a16="http://schemas.microsoft.com/office/drawing/2014/main" id="{6754FBD7-2406-4037-A8B4-4A2E148DDB32}"/>
              </a:ext>
            </a:extLst>
          </p:cNvPr>
          <p:cNvSpPr>
            <a:spLocks noGrp="1" noRot="1" noChangeAspect="1" noChangeArrowheads="1" noTextEdit="1"/>
          </p:cNvSpPr>
          <p:nvPr>
            <p:ph type="sldImg" idx="4294967295"/>
          </p:nvPr>
        </p:nvSpPr>
        <p:spPr>
          <a:ln/>
        </p:spPr>
      </p:sp>
      <p:sp>
        <p:nvSpPr>
          <p:cNvPr id="59395" name="文本占位符 1340418">
            <a:extLst>
              <a:ext uri="{FF2B5EF4-FFF2-40B4-BE49-F238E27FC236}">
                <a16:creationId xmlns:a16="http://schemas.microsoft.com/office/drawing/2014/main" id="{BEE9036A-675E-4FB2-B232-D642A9833519}"/>
              </a:ext>
            </a:extLst>
          </p:cNvPr>
          <p:cNvSpPr>
            <a:spLocks noGrp="1" noChangeArrowheads="1"/>
          </p:cNvSpPr>
          <p:nvPr>
            <p:ph type="body" idx="4294967295"/>
          </p:nvPr>
        </p:nvSpPr>
        <p:spPr>
          <a:xfrm>
            <a:off x="933450" y="4413250"/>
            <a:ext cx="5137150" cy="278677"/>
          </a:xfrm>
        </p:spPr>
        <p:txBody>
          <a:bodyPr/>
          <a:lstStyle/>
          <a:p>
            <a:endParaRPr lang="zh-CN" altLang="zh-CN" dirty="0">
              <a:ea typeface="宋体" panose="02010600030101010101" pitchFamily="2" charset="-122"/>
              <a:cs typeface="Arial" panose="020B0604020202020204"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灯片编号占位符 1">
            <a:extLst>
              <a:ext uri="{FF2B5EF4-FFF2-40B4-BE49-F238E27FC236}">
                <a16:creationId xmlns:a16="http://schemas.microsoft.com/office/drawing/2014/main" id="{17CAE93B-F276-4AD4-971D-E214D0E12A5F}"/>
              </a:ext>
            </a:extLst>
          </p:cNvPr>
          <p:cNvSpPr>
            <a:spLocks noGrp="1" noChangeArrowheads="1"/>
          </p:cNvSpPr>
          <p:nvPr>
            <p:ph type="sldNum" sz="quarter" idx="5"/>
          </p:nvPr>
        </p:nvSpPr>
        <p:spPr bwMode="auto">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30275">
              <a:defRPr sz="2400">
                <a:solidFill>
                  <a:schemeClr val="tx1"/>
                </a:solidFill>
                <a:latin typeface="Times New Roman" panose="02020603050405020304" pitchFamily="18" charset="0"/>
              </a:defRPr>
            </a:lvl1pPr>
            <a:lvl2pPr defTabSz="930275">
              <a:defRPr sz="2400">
                <a:solidFill>
                  <a:schemeClr val="tx1"/>
                </a:solidFill>
                <a:latin typeface="Times New Roman" panose="02020603050405020304" pitchFamily="18" charset="0"/>
              </a:defRPr>
            </a:lvl2pPr>
            <a:lvl3pPr defTabSz="930275">
              <a:defRPr sz="2400">
                <a:solidFill>
                  <a:schemeClr val="tx1"/>
                </a:solidFill>
                <a:latin typeface="Times New Roman" panose="02020603050405020304" pitchFamily="18" charset="0"/>
              </a:defRPr>
            </a:lvl3pPr>
            <a:lvl4pPr defTabSz="930275">
              <a:defRPr sz="2400">
                <a:solidFill>
                  <a:schemeClr val="tx1"/>
                </a:solidFill>
                <a:latin typeface="Times New Roman" panose="02020603050405020304" pitchFamily="18" charset="0"/>
              </a:defRPr>
            </a:lvl4pPr>
            <a:lvl5pPr defTabSz="930275">
              <a:defRPr sz="2400">
                <a:solidFill>
                  <a:schemeClr val="tx1"/>
                </a:solidFill>
                <a:latin typeface="Times New Roman" panose="02020603050405020304" pitchFamily="18" charset="0"/>
              </a:defRPr>
            </a:lvl5pPr>
            <a:lvl6pPr defTabSz="930275" fontAlgn="base">
              <a:spcBef>
                <a:spcPct val="0"/>
              </a:spcBef>
              <a:spcAft>
                <a:spcPct val="0"/>
              </a:spcAft>
              <a:defRPr sz="2400">
                <a:solidFill>
                  <a:schemeClr val="tx1"/>
                </a:solidFill>
                <a:latin typeface="Times New Roman" panose="02020603050405020304" pitchFamily="18" charset="0"/>
              </a:defRPr>
            </a:lvl6pPr>
            <a:lvl7pPr defTabSz="930275" fontAlgn="base">
              <a:spcBef>
                <a:spcPct val="0"/>
              </a:spcBef>
              <a:spcAft>
                <a:spcPct val="0"/>
              </a:spcAft>
              <a:defRPr sz="2400">
                <a:solidFill>
                  <a:schemeClr val="tx1"/>
                </a:solidFill>
                <a:latin typeface="Times New Roman" panose="02020603050405020304" pitchFamily="18" charset="0"/>
              </a:defRPr>
            </a:lvl7pPr>
            <a:lvl8pPr defTabSz="930275" fontAlgn="base">
              <a:spcBef>
                <a:spcPct val="0"/>
              </a:spcBef>
              <a:spcAft>
                <a:spcPct val="0"/>
              </a:spcAft>
              <a:defRPr sz="2400">
                <a:solidFill>
                  <a:schemeClr val="tx1"/>
                </a:solidFill>
                <a:latin typeface="Times New Roman" panose="02020603050405020304" pitchFamily="18" charset="0"/>
              </a:defRPr>
            </a:lvl8pPr>
            <a:lvl9pPr defTabSz="930275" fontAlgn="base">
              <a:spcBef>
                <a:spcPct val="0"/>
              </a:spcBef>
              <a:spcAft>
                <a:spcPct val="0"/>
              </a:spcAft>
              <a:defRPr sz="2400">
                <a:solidFill>
                  <a:schemeClr val="tx1"/>
                </a:solidFill>
                <a:latin typeface="Times New Roman" panose="02020603050405020304" pitchFamily="18" charset="0"/>
              </a:defRPr>
            </a:lvl9pPr>
          </a:lstStyle>
          <a:p>
            <a:pPr eaLnBrk="0" hangingPunct="0"/>
            <a:fld id="{E73B8601-0E97-42B4-BA26-C9F35713D7F0}" type="slidenum">
              <a:rPr lang="en-US" altLang="zh-CN" sz="1200">
                <a:latin typeface="方正黑体_GBK" panose="02000000000000000000" pitchFamily="2" charset="-122"/>
              </a:rPr>
              <a:pPr eaLnBrk="0" hangingPunct="0"/>
              <a:t>23</a:t>
            </a:fld>
            <a:endParaRPr lang="en-US" altLang="zh-CN" sz="1200" dirty="0">
              <a:latin typeface="方正黑体_GBK" panose="02000000000000000000" pitchFamily="2" charset="-122"/>
            </a:endParaRPr>
          </a:p>
        </p:txBody>
      </p:sp>
      <p:sp>
        <p:nvSpPr>
          <p:cNvPr id="61442" name="幻灯片图像占位符 1341441">
            <a:extLst>
              <a:ext uri="{FF2B5EF4-FFF2-40B4-BE49-F238E27FC236}">
                <a16:creationId xmlns:a16="http://schemas.microsoft.com/office/drawing/2014/main" id="{6704EF16-D1E7-4555-9D3C-598D6B19B9CA}"/>
              </a:ext>
            </a:extLst>
          </p:cNvPr>
          <p:cNvSpPr>
            <a:spLocks noGrp="1" noRot="1" noChangeAspect="1" noChangeArrowheads="1" noTextEdit="1"/>
          </p:cNvSpPr>
          <p:nvPr>
            <p:ph type="sldImg" idx="4294967295"/>
          </p:nvPr>
        </p:nvSpPr>
        <p:spPr>
          <a:ln/>
        </p:spPr>
      </p:sp>
      <p:sp>
        <p:nvSpPr>
          <p:cNvPr id="61443" name="文本占位符 1341442">
            <a:extLst>
              <a:ext uri="{FF2B5EF4-FFF2-40B4-BE49-F238E27FC236}">
                <a16:creationId xmlns:a16="http://schemas.microsoft.com/office/drawing/2014/main" id="{691101EE-F39F-4A7A-ABC8-FBA1FFA2D733}"/>
              </a:ext>
            </a:extLst>
          </p:cNvPr>
          <p:cNvSpPr>
            <a:spLocks noGrp="1" noChangeArrowheads="1"/>
          </p:cNvSpPr>
          <p:nvPr>
            <p:ph type="body" idx="4294967295"/>
          </p:nvPr>
        </p:nvSpPr>
        <p:spPr>
          <a:xfrm>
            <a:off x="933450" y="4413250"/>
            <a:ext cx="5137150" cy="278677"/>
          </a:xfrm>
        </p:spPr>
        <p:txBody>
          <a:bodyPr/>
          <a:lstStyle/>
          <a:p>
            <a:endParaRPr lang="zh-CN" altLang="zh-CN" dirty="0">
              <a:ea typeface="宋体" panose="02010600030101010101" pitchFamily="2" charset="-122"/>
              <a:cs typeface="Arial" panose="020B0604020202020204" pitchFamily="34"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灯片编号占位符 1">
            <a:extLst>
              <a:ext uri="{FF2B5EF4-FFF2-40B4-BE49-F238E27FC236}">
                <a16:creationId xmlns:a16="http://schemas.microsoft.com/office/drawing/2014/main" id="{7481A656-147A-434B-848F-219720A64C6F}"/>
              </a:ext>
            </a:extLst>
          </p:cNvPr>
          <p:cNvSpPr>
            <a:spLocks noGrp="1" noChangeArrowheads="1"/>
          </p:cNvSpPr>
          <p:nvPr>
            <p:ph type="sldNum" sz="quarter" idx="5"/>
          </p:nvPr>
        </p:nvSpPr>
        <p:spPr bwMode="auto">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30275">
              <a:defRPr sz="2400">
                <a:solidFill>
                  <a:schemeClr val="tx1"/>
                </a:solidFill>
                <a:latin typeface="Times New Roman" panose="02020603050405020304" pitchFamily="18" charset="0"/>
              </a:defRPr>
            </a:lvl1pPr>
            <a:lvl2pPr defTabSz="930275">
              <a:defRPr sz="2400">
                <a:solidFill>
                  <a:schemeClr val="tx1"/>
                </a:solidFill>
                <a:latin typeface="Times New Roman" panose="02020603050405020304" pitchFamily="18" charset="0"/>
              </a:defRPr>
            </a:lvl2pPr>
            <a:lvl3pPr defTabSz="930275">
              <a:defRPr sz="2400">
                <a:solidFill>
                  <a:schemeClr val="tx1"/>
                </a:solidFill>
                <a:latin typeface="Times New Roman" panose="02020603050405020304" pitchFamily="18" charset="0"/>
              </a:defRPr>
            </a:lvl3pPr>
            <a:lvl4pPr defTabSz="930275">
              <a:defRPr sz="2400">
                <a:solidFill>
                  <a:schemeClr val="tx1"/>
                </a:solidFill>
                <a:latin typeface="Times New Roman" panose="02020603050405020304" pitchFamily="18" charset="0"/>
              </a:defRPr>
            </a:lvl4pPr>
            <a:lvl5pPr defTabSz="930275">
              <a:defRPr sz="2400">
                <a:solidFill>
                  <a:schemeClr val="tx1"/>
                </a:solidFill>
                <a:latin typeface="Times New Roman" panose="02020603050405020304" pitchFamily="18" charset="0"/>
              </a:defRPr>
            </a:lvl5pPr>
            <a:lvl6pPr defTabSz="930275" fontAlgn="base">
              <a:spcBef>
                <a:spcPct val="0"/>
              </a:spcBef>
              <a:spcAft>
                <a:spcPct val="0"/>
              </a:spcAft>
              <a:defRPr sz="2400">
                <a:solidFill>
                  <a:schemeClr val="tx1"/>
                </a:solidFill>
                <a:latin typeface="Times New Roman" panose="02020603050405020304" pitchFamily="18" charset="0"/>
              </a:defRPr>
            </a:lvl6pPr>
            <a:lvl7pPr defTabSz="930275" fontAlgn="base">
              <a:spcBef>
                <a:spcPct val="0"/>
              </a:spcBef>
              <a:spcAft>
                <a:spcPct val="0"/>
              </a:spcAft>
              <a:defRPr sz="2400">
                <a:solidFill>
                  <a:schemeClr val="tx1"/>
                </a:solidFill>
                <a:latin typeface="Times New Roman" panose="02020603050405020304" pitchFamily="18" charset="0"/>
              </a:defRPr>
            </a:lvl7pPr>
            <a:lvl8pPr defTabSz="930275" fontAlgn="base">
              <a:spcBef>
                <a:spcPct val="0"/>
              </a:spcBef>
              <a:spcAft>
                <a:spcPct val="0"/>
              </a:spcAft>
              <a:defRPr sz="2400">
                <a:solidFill>
                  <a:schemeClr val="tx1"/>
                </a:solidFill>
                <a:latin typeface="Times New Roman" panose="02020603050405020304" pitchFamily="18" charset="0"/>
              </a:defRPr>
            </a:lvl8pPr>
            <a:lvl9pPr defTabSz="930275" fontAlgn="base">
              <a:spcBef>
                <a:spcPct val="0"/>
              </a:spcBef>
              <a:spcAft>
                <a:spcPct val="0"/>
              </a:spcAft>
              <a:defRPr sz="2400">
                <a:solidFill>
                  <a:schemeClr val="tx1"/>
                </a:solidFill>
                <a:latin typeface="Times New Roman" panose="02020603050405020304" pitchFamily="18" charset="0"/>
              </a:defRPr>
            </a:lvl9pPr>
          </a:lstStyle>
          <a:p>
            <a:pPr eaLnBrk="0" hangingPunct="0"/>
            <a:fld id="{D383FF8A-5DA8-43B3-B810-3CD724ACA659}" type="slidenum">
              <a:rPr lang="en-US" altLang="zh-CN" sz="1200">
                <a:latin typeface="方正黑体_GBK" panose="02000000000000000000" pitchFamily="2" charset="-122"/>
              </a:rPr>
              <a:pPr eaLnBrk="0" hangingPunct="0"/>
              <a:t>24</a:t>
            </a:fld>
            <a:endParaRPr lang="en-US" altLang="zh-CN" sz="1200" dirty="0">
              <a:latin typeface="方正黑体_GBK" panose="02000000000000000000" pitchFamily="2" charset="-122"/>
            </a:endParaRPr>
          </a:p>
        </p:txBody>
      </p:sp>
      <p:sp>
        <p:nvSpPr>
          <p:cNvPr id="63490" name="幻灯片图像占位符 1342465">
            <a:extLst>
              <a:ext uri="{FF2B5EF4-FFF2-40B4-BE49-F238E27FC236}">
                <a16:creationId xmlns:a16="http://schemas.microsoft.com/office/drawing/2014/main" id="{441442B1-0854-49D5-973E-55124A76A9B1}"/>
              </a:ext>
            </a:extLst>
          </p:cNvPr>
          <p:cNvSpPr>
            <a:spLocks noGrp="1" noRot="1" noChangeAspect="1" noChangeArrowheads="1" noTextEdit="1"/>
          </p:cNvSpPr>
          <p:nvPr>
            <p:ph type="sldImg" idx="4294967295"/>
          </p:nvPr>
        </p:nvSpPr>
        <p:spPr>
          <a:ln/>
        </p:spPr>
      </p:sp>
      <p:sp>
        <p:nvSpPr>
          <p:cNvPr id="63491" name="文本占位符 1342466">
            <a:extLst>
              <a:ext uri="{FF2B5EF4-FFF2-40B4-BE49-F238E27FC236}">
                <a16:creationId xmlns:a16="http://schemas.microsoft.com/office/drawing/2014/main" id="{5AB54681-9CF6-40BF-99E6-59C8768EE035}"/>
              </a:ext>
            </a:extLst>
          </p:cNvPr>
          <p:cNvSpPr>
            <a:spLocks noGrp="1" noChangeArrowheads="1"/>
          </p:cNvSpPr>
          <p:nvPr>
            <p:ph type="body" idx="4294967295"/>
          </p:nvPr>
        </p:nvSpPr>
        <p:spPr>
          <a:xfrm>
            <a:off x="933450" y="4413250"/>
            <a:ext cx="5137150" cy="278677"/>
          </a:xfrm>
        </p:spPr>
        <p:txBody>
          <a:bodyPr/>
          <a:lstStyle/>
          <a:p>
            <a:endParaRPr lang="zh-CN" altLang="zh-CN" dirty="0">
              <a:ea typeface="宋体" panose="02010600030101010101" pitchFamily="2" charset="-122"/>
              <a:cs typeface="Arial" panose="020B0604020202020204" pitchFamily="34"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灯片编号占位符 1">
            <a:extLst>
              <a:ext uri="{FF2B5EF4-FFF2-40B4-BE49-F238E27FC236}">
                <a16:creationId xmlns:a16="http://schemas.microsoft.com/office/drawing/2014/main" id="{4C62B7F9-8144-473A-8EC0-C9CEA77F025A}"/>
              </a:ext>
            </a:extLst>
          </p:cNvPr>
          <p:cNvSpPr>
            <a:spLocks noGrp="1" noChangeArrowheads="1"/>
          </p:cNvSpPr>
          <p:nvPr>
            <p:ph type="sldNum" sz="quarter" idx="5"/>
          </p:nvPr>
        </p:nvSpPr>
        <p:spPr bwMode="auto">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30275">
              <a:defRPr sz="2400">
                <a:solidFill>
                  <a:schemeClr val="tx1"/>
                </a:solidFill>
                <a:latin typeface="Times New Roman" panose="02020603050405020304" pitchFamily="18" charset="0"/>
              </a:defRPr>
            </a:lvl1pPr>
            <a:lvl2pPr defTabSz="930275">
              <a:defRPr sz="2400">
                <a:solidFill>
                  <a:schemeClr val="tx1"/>
                </a:solidFill>
                <a:latin typeface="Times New Roman" panose="02020603050405020304" pitchFamily="18" charset="0"/>
              </a:defRPr>
            </a:lvl2pPr>
            <a:lvl3pPr defTabSz="930275">
              <a:defRPr sz="2400">
                <a:solidFill>
                  <a:schemeClr val="tx1"/>
                </a:solidFill>
                <a:latin typeface="Times New Roman" panose="02020603050405020304" pitchFamily="18" charset="0"/>
              </a:defRPr>
            </a:lvl3pPr>
            <a:lvl4pPr defTabSz="930275">
              <a:defRPr sz="2400">
                <a:solidFill>
                  <a:schemeClr val="tx1"/>
                </a:solidFill>
                <a:latin typeface="Times New Roman" panose="02020603050405020304" pitchFamily="18" charset="0"/>
              </a:defRPr>
            </a:lvl4pPr>
            <a:lvl5pPr defTabSz="930275">
              <a:defRPr sz="2400">
                <a:solidFill>
                  <a:schemeClr val="tx1"/>
                </a:solidFill>
                <a:latin typeface="Times New Roman" panose="02020603050405020304" pitchFamily="18" charset="0"/>
              </a:defRPr>
            </a:lvl5pPr>
            <a:lvl6pPr defTabSz="930275" fontAlgn="base">
              <a:spcBef>
                <a:spcPct val="0"/>
              </a:spcBef>
              <a:spcAft>
                <a:spcPct val="0"/>
              </a:spcAft>
              <a:defRPr sz="2400">
                <a:solidFill>
                  <a:schemeClr val="tx1"/>
                </a:solidFill>
                <a:latin typeface="Times New Roman" panose="02020603050405020304" pitchFamily="18" charset="0"/>
              </a:defRPr>
            </a:lvl6pPr>
            <a:lvl7pPr defTabSz="930275" fontAlgn="base">
              <a:spcBef>
                <a:spcPct val="0"/>
              </a:spcBef>
              <a:spcAft>
                <a:spcPct val="0"/>
              </a:spcAft>
              <a:defRPr sz="2400">
                <a:solidFill>
                  <a:schemeClr val="tx1"/>
                </a:solidFill>
                <a:latin typeface="Times New Roman" panose="02020603050405020304" pitchFamily="18" charset="0"/>
              </a:defRPr>
            </a:lvl7pPr>
            <a:lvl8pPr defTabSz="930275" fontAlgn="base">
              <a:spcBef>
                <a:spcPct val="0"/>
              </a:spcBef>
              <a:spcAft>
                <a:spcPct val="0"/>
              </a:spcAft>
              <a:defRPr sz="2400">
                <a:solidFill>
                  <a:schemeClr val="tx1"/>
                </a:solidFill>
                <a:latin typeface="Times New Roman" panose="02020603050405020304" pitchFamily="18" charset="0"/>
              </a:defRPr>
            </a:lvl8pPr>
            <a:lvl9pPr defTabSz="930275" fontAlgn="base">
              <a:spcBef>
                <a:spcPct val="0"/>
              </a:spcBef>
              <a:spcAft>
                <a:spcPct val="0"/>
              </a:spcAft>
              <a:defRPr sz="2400">
                <a:solidFill>
                  <a:schemeClr val="tx1"/>
                </a:solidFill>
                <a:latin typeface="Times New Roman" panose="02020603050405020304" pitchFamily="18" charset="0"/>
              </a:defRPr>
            </a:lvl9pPr>
          </a:lstStyle>
          <a:p>
            <a:pPr eaLnBrk="0" hangingPunct="0"/>
            <a:fld id="{AC33CFE0-D6BD-4DAA-A347-FDD20F5BF429}" type="slidenum">
              <a:rPr lang="en-US" altLang="zh-CN" sz="1200">
                <a:latin typeface="方正黑体_GBK" panose="02000000000000000000" pitchFamily="2" charset="-122"/>
              </a:rPr>
              <a:pPr eaLnBrk="0" hangingPunct="0"/>
              <a:t>25</a:t>
            </a:fld>
            <a:endParaRPr lang="en-US" altLang="zh-CN" sz="1200" dirty="0">
              <a:latin typeface="方正黑体_GBK" panose="02000000000000000000" pitchFamily="2" charset="-122"/>
            </a:endParaRPr>
          </a:p>
        </p:txBody>
      </p:sp>
      <p:sp>
        <p:nvSpPr>
          <p:cNvPr id="65538" name="幻灯片图像占位符 1344513">
            <a:extLst>
              <a:ext uri="{FF2B5EF4-FFF2-40B4-BE49-F238E27FC236}">
                <a16:creationId xmlns:a16="http://schemas.microsoft.com/office/drawing/2014/main" id="{47FB726C-A21C-4E0D-8E9B-321A7EBFCE7B}"/>
              </a:ext>
            </a:extLst>
          </p:cNvPr>
          <p:cNvSpPr>
            <a:spLocks noGrp="1" noRot="1" noChangeAspect="1" noChangeArrowheads="1" noTextEdit="1"/>
          </p:cNvSpPr>
          <p:nvPr>
            <p:ph type="sldImg" idx="4294967295"/>
          </p:nvPr>
        </p:nvSpPr>
        <p:spPr>
          <a:ln/>
        </p:spPr>
      </p:sp>
      <p:sp>
        <p:nvSpPr>
          <p:cNvPr id="65539" name="文本占位符 1344514">
            <a:extLst>
              <a:ext uri="{FF2B5EF4-FFF2-40B4-BE49-F238E27FC236}">
                <a16:creationId xmlns:a16="http://schemas.microsoft.com/office/drawing/2014/main" id="{589C5064-5854-465A-8D64-0B85E9E08518}"/>
              </a:ext>
            </a:extLst>
          </p:cNvPr>
          <p:cNvSpPr>
            <a:spLocks noGrp="1" noChangeArrowheads="1"/>
          </p:cNvSpPr>
          <p:nvPr>
            <p:ph type="body" idx="4294967295"/>
          </p:nvPr>
        </p:nvSpPr>
        <p:spPr>
          <a:xfrm>
            <a:off x="933450" y="4413250"/>
            <a:ext cx="5137150" cy="278677"/>
          </a:xfrm>
        </p:spPr>
        <p:txBody>
          <a:bodyPr/>
          <a:lstStyle/>
          <a:p>
            <a:endParaRPr lang="zh-CN" altLang="zh-CN" dirty="0">
              <a:ea typeface="宋体" panose="02010600030101010101" pitchFamily="2" charset="-122"/>
              <a:cs typeface="Arial" panose="020B0604020202020204" pitchFamily="34"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灯片编号占位符 1">
            <a:extLst>
              <a:ext uri="{FF2B5EF4-FFF2-40B4-BE49-F238E27FC236}">
                <a16:creationId xmlns:a16="http://schemas.microsoft.com/office/drawing/2014/main" id="{FA0A84C5-4C15-4C8F-B53E-BADF180C8DF7}"/>
              </a:ext>
            </a:extLst>
          </p:cNvPr>
          <p:cNvSpPr>
            <a:spLocks noGrp="1" noChangeArrowheads="1"/>
          </p:cNvSpPr>
          <p:nvPr>
            <p:ph type="sldNum" sz="quarter" idx="5"/>
          </p:nvPr>
        </p:nvSpPr>
        <p:spPr bwMode="auto">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30275">
              <a:defRPr sz="2400">
                <a:solidFill>
                  <a:schemeClr val="tx1"/>
                </a:solidFill>
                <a:latin typeface="Times New Roman" panose="02020603050405020304" pitchFamily="18" charset="0"/>
              </a:defRPr>
            </a:lvl1pPr>
            <a:lvl2pPr defTabSz="930275">
              <a:defRPr sz="2400">
                <a:solidFill>
                  <a:schemeClr val="tx1"/>
                </a:solidFill>
                <a:latin typeface="Times New Roman" panose="02020603050405020304" pitchFamily="18" charset="0"/>
              </a:defRPr>
            </a:lvl2pPr>
            <a:lvl3pPr defTabSz="930275">
              <a:defRPr sz="2400">
                <a:solidFill>
                  <a:schemeClr val="tx1"/>
                </a:solidFill>
                <a:latin typeface="Times New Roman" panose="02020603050405020304" pitchFamily="18" charset="0"/>
              </a:defRPr>
            </a:lvl3pPr>
            <a:lvl4pPr defTabSz="930275">
              <a:defRPr sz="2400">
                <a:solidFill>
                  <a:schemeClr val="tx1"/>
                </a:solidFill>
                <a:latin typeface="Times New Roman" panose="02020603050405020304" pitchFamily="18" charset="0"/>
              </a:defRPr>
            </a:lvl4pPr>
            <a:lvl5pPr defTabSz="930275">
              <a:defRPr sz="2400">
                <a:solidFill>
                  <a:schemeClr val="tx1"/>
                </a:solidFill>
                <a:latin typeface="Times New Roman" panose="02020603050405020304" pitchFamily="18" charset="0"/>
              </a:defRPr>
            </a:lvl5pPr>
            <a:lvl6pPr defTabSz="930275" fontAlgn="base">
              <a:spcBef>
                <a:spcPct val="0"/>
              </a:spcBef>
              <a:spcAft>
                <a:spcPct val="0"/>
              </a:spcAft>
              <a:defRPr sz="2400">
                <a:solidFill>
                  <a:schemeClr val="tx1"/>
                </a:solidFill>
                <a:latin typeface="Times New Roman" panose="02020603050405020304" pitchFamily="18" charset="0"/>
              </a:defRPr>
            </a:lvl6pPr>
            <a:lvl7pPr defTabSz="930275" fontAlgn="base">
              <a:spcBef>
                <a:spcPct val="0"/>
              </a:spcBef>
              <a:spcAft>
                <a:spcPct val="0"/>
              </a:spcAft>
              <a:defRPr sz="2400">
                <a:solidFill>
                  <a:schemeClr val="tx1"/>
                </a:solidFill>
                <a:latin typeface="Times New Roman" panose="02020603050405020304" pitchFamily="18" charset="0"/>
              </a:defRPr>
            </a:lvl7pPr>
            <a:lvl8pPr defTabSz="930275" fontAlgn="base">
              <a:spcBef>
                <a:spcPct val="0"/>
              </a:spcBef>
              <a:spcAft>
                <a:spcPct val="0"/>
              </a:spcAft>
              <a:defRPr sz="2400">
                <a:solidFill>
                  <a:schemeClr val="tx1"/>
                </a:solidFill>
                <a:latin typeface="Times New Roman" panose="02020603050405020304" pitchFamily="18" charset="0"/>
              </a:defRPr>
            </a:lvl8pPr>
            <a:lvl9pPr defTabSz="930275" fontAlgn="base">
              <a:spcBef>
                <a:spcPct val="0"/>
              </a:spcBef>
              <a:spcAft>
                <a:spcPct val="0"/>
              </a:spcAft>
              <a:defRPr sz="2400">
                <a:solidFill>
                  <a:schemeClr val="tx1"/>
                </a:solidFill>
                <a:latin typeface="Times New Roman" panose="02020603050405020304" pitchFamily="18" charset="0"/>
              </a:defRPr>
            </a:lvl9pPr>
          </a:lstStyle>
          <a:p>
            <a:pPr eaLnBrk="0" hangingPunct="0"/>
            <a:fld id="{39247F46-96A2-4CED-A96C-F6306A546D9C}" type="slidenum">
              <a:rPr lang="en-US" altLang="zh-CN" sz="1200">
                <a:latin typeface="方正黑体_GBK" panose="02000000000000000000" pitchFamily="2" charset="-122"/>
              </a:rPr>
              <a:pPr eaLnBrk="0" hangingPunct="0"/>
              <a:t>26</a:t>
            </a:fld>
            <a:endParaRPr lang="en-US" altLang="zh-CN" sz="1200" dirty="0">
              <a:latin typeface="方正黑体_GBK" panose="02000000000000000000" pitchFamily="2" charset="-122"/>
            </a:endParaRPr>
          </a:p>
        </p:txBody>
      </p:sp>
      <p:sp>
        <p:nvSpPr>
          <p:cNvPr id="67586" name="幻灯片图像占位符 1345537">
            <a:extLst>
              <a:ext uri="{FF2B5EF4-FFF2-40B4-BE49-F238E27FC236}">
                <a16:creationId xmlns:a16="http://schemas.microsoft.com/office/drawing/2014/main" id="{A44F564A-5011-402B-93C3-F15EF9A94836}"/>
              </a:ext>
            </a:extLst>
          </p:cNvPr>
          <p:cNvSpPr>
            <a:spLocks noGrp="1" noRot="1" noChangeAspect="1" noChangeArrowheads="1" noTextEdit="1"/>
          </p:cNvSpPr>
          <p:nvPr>
            <p:ph type="sldImg" idx="4294967295"/>
          </p:nvPr>
        </p:nvSpPr>
        <p:spPr>
          <a:ln/>
        </p:spPr>
      </p:sp>
      <p:sp>
        <p:nvSpPr>
          <p:cNvPr id="67587" name="文本占位符 1345538">
            <a:extLst>
              <a:ext uri="{FF2B5EF4-FFF2-40B4-BE49-F238E27FC236}">
                <a16:creationId xmlns:a16="http://schemas.microsoft.com/office/drawing/2014/main" id="{54DA9233-810C-46CE-8379-766A11E54123}"/>
              </a:ext>
            </a:extLst>
          </p:cNvPr>
          <p:cNvSpPr>
            <a:spLocks noGrp="1" noChangeArrowheads="1"/>
          </p:cNvSpPr>
          <p:nvPr>
            <p:ph type="body" idx="4294967295"/>
          </p:nvPr>
        </p:nvSpPr>
        <p:spPr>
          <a:xfrm>
            <a:off x="933450" y="4413250"/>
            <a:ext cx="5137150" cy="278677"/>
          </a:xfrm>
        </p:spPr>
        <p:txBody>
          <a:bodyPr/>
          <a:lstStyle/>
          <a:p>
            <a:endParaRPr lang="zh-CN" altLang="zh-CN" dirty="0">
              <a:ea typeface="宋体" panose="02010600030101010101" pitchFamily="2" charset="-122"/>
              <a:cs typeface="Arial" panose="020B0604020202020204" pitchFamily="34"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灯片编号占位符 1">
            <a:extLst>
              <a:ext uri="{FF2B5EF4-FFF2-40B4-BE49-F238E27FC236}">
                <a16:creationId xmlns:a16="http://schemas.microsoft.com/office/drawing/2014/main" id="{40939006-D806-465E-8D33-32AD41196C0B}"/>
              </a:ext>
            </a:extLst>
          </p:cNvPr>
          <p:cNvSpPr>
            <a:spLocks noGrp="1" noChangeArrowheads="1"/>
          </p:cNvSpPr>
          <p:nvPr>
            <p:ph type="sldNum" sz="quarter" idx="5"/>
          </p:nvPr>
        </p:nvSpPr>
        <p:spPr bwMode="auto">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30275">
              <a:defRPr sz="2400">
                <a:solidFill>
                  <a:schemeClr val="tx1"/>
                </a:solidFill>
                <a:latin typeface="Times New Roman" panose="02020603050405020304" pitchFamily="18" charset="0"/>
              </a:defRPr>
            </a:lvl1pPr>
            <a:lvl2pPr defTabSz="930275">
              <a:defRPr sz="2400">
                <a:solidFill>
                  <a:schemeClr val="tx1"/>
                </a:solidFill>
                <a:latin typeface="Times New Roman" panose="02020603050405020304" pitchFamily="18" charset="0"/>
              </a:defRPr>
            </a:lvl2pPr>
            <a:lvl3pPr defTabSz="930275">
              <a:defRPr sz="2400">
                <a:solidFill>
                  <a:schemeClr val="tx1"/>
                </a:solidFill>
                <a:latin typeface="Times New Roman" panose="02020603050405020304" pitchFamily="18" charset="0"/>
              </a:defRPr>
            </a:lvl3pPr>
            <a:lvl4pPr defTabSz="930275">
              <a:defRPr sz="2400">
                <a:solidFill>
                  <a:schemeClr val="tx1"/>
                </a:solidFill>
                <a:latin typeface="Times New Roman" panose="02020603050405020304" pitchFamily="18" charset="0"/>
              </a:defRPr>
            </a:lvl4pPr>
            <a:lvl5pPr defTabSz="930275">
              <a:defRPr sz="2400">
                <a:solidFill>
                  <a:schemeClr val="tx1"/>
                </a:solidFill>
                <a:latin typeface="Times New Roman" panose="02020603050405020304" pitchFamily="18" charset="0"/>
              </a:defRPr>
            </a:lvl5pPr>
            <a:lvl6pPr defTabSz="930275" fontAlgn="base">
              <a:spcBef>
                <a:spcPct val="0"/>
              </a:spcBef>
              <a:spcAft>
                <a:spcPct val="0"/>
              </a:spcAft>
              <a:defRPr sz="2400">
                <a:solidFill>
                  <a:schemeClr val="tx1"/>
                </a:solidFill>
                <a:latin typeface="Times New Roman" panose="02020603050405020304" pitchFamily="18" charset="0"/>
              </a:defRPr>
            </a:lvl6pPr>
            <a:lvl7pPr defTabSz="930275" fontAlgn="base">
              <a:spcBef>
                <a:spcPct val="0"/>
              </a:spcBef>
              <a:spcAft>
                <a:spcPct val="0"/>
              </a:spcAft>
              <a:defRPr sz="2400">
                <a:solidFill>
                  <a:schemeClr val="tx1"/>
                </a:solidFill>
                <a:latin typeface="Times New Roman" panose="02020603050405020304" pitchFamily="18" charset="0"/>
              </a:defRPr>
            </a:lvl7pPr>
            <a:lvl8pPr defTabSz="930275" fontAlgn="base">
              <a:spcBef>
                <a:spcPct val="0"/>
              </a:spcBef>
              <a:spcAft>
                <a:spcPct val="0"/>
              </a:spcAft>
              <a:defRPr sz="2400">
                <a:solidFill>
                  <a:schemeClr val="tx1"/>
                </a:solidFill>
                <a:latin typeface="Times New Roman" panose="02020603050405020304" pitchFamily="18" charset="0"/>
              </a:defRPr>
            </a:lvl8pPr>
            <a:lvl9pPr defTabSz="930275" fontAlgn="base">
              <a:spcBef>
                <a:spcPct val="0"/>
              </a:spcBef>
              <a:spcAft>
                <a:spcPct val="0"/>
              </a:spcAft>
              <a:defRPr sz="2400">
                <a:solidFill>
                  <a:schemeClr val="tx1"/>
                </a:solidFill>
                <a:latin typeface="Times New Roman" panose="02020603050405020304" pitchFamily="18" charset="0"/>
              </a:defRPr>
            </a:lvl9pPr>
          </a:lstStyle>
          <a:p>
            <a:pPr eaLnBrk="0" hangingPunct="0"/>
            <a:fld id="{DDDA8A76-5166-4B2B-BA68-97C65A784093}" type="slidenum">
              <a:rPr lang="en-US" altLang="zh-CN" sz="1200">
                <a:latin typeface="方正黑体_GBK" panose="02000000000000000000" pitchFamily="2" charset="-122"/>
              </a:rPr>
              <a:pPr eaLnBrk="0" hangingPunct="0"/>
              <a:t>27</a:t>
            </a:fld>
            <a:endParaRPr lang="en-US" altLang="zh-CN" sz="1200" dirty="0">
              <a:latin typeface="方正黑体_GBK" panose="02000000000000000000" pitchFamily="2" charset="-122"/>
            </a:endParaRPr>
          </a:p>
        </p:txBody>
      </p:sp>
      <p:sp>
        <p:nvSpPr>
          <p:cNvPr id="69634" name="幻灯片图像占位符 1347585">
            <a:extLst>
              <a:ext uri="{FF2B5EF4-FFF2-40B4-BE49-F238E27FC236}">
                <a16:creationId xmlns:a16="http://schemas.microsoft.com/office/drawing/2014/main" id="{84A6AE56-7199-4898-9F73-30A70B78345A}"/>
              </a:ext>
            </a:extLst>
          </p:cNvPr>
          <p:cNvSpPr>
            <a:spLocks noGrp="1" noRot="1" noChangeAspect="1" noChangeArrowheads="1" noTextEdit="1"/>
          </p:cNvSpPr>
          <p:nvPr>
            <p:ph type="sldImg" idx="4294967295"/>
          </p:nvPr>
        </p:nvSpPr>
        <p:spPr>
          <a:ln/>
        </p:spPr>
      </p:sp>
      <p:sp>
        <p:nvSpPr>
          <p:cNvPr id="69635" name="文本占位符 1347586">
            <a:extLst>
              <a:ext uri="{FF2B5EF4-FFF2-40B4-BE49-F238E27FC236}">
                <a16:creationId xmlns:a16="http://schemas.microsoft.com/office/drawing/2014/main" id="{9D385B5F-4471-486E-A026-260A5643A897}"/>
              </a:ext>
            </a:extLst>
          </p:cNvPr>
          <p:cNvSpPr>
            <a:spLocks noGrp="1" noChangeArrowheads="1"/>
          </p:cNvSpPr>
          <p:nvPr>
            <p:ph type="body" idx="4294967295"/>
          </p:nvPr>
        </p:nvSpPr>
        <p:spPr>
          <a:xfrm>
            <a:off x="933450" y="4413250"/>
            <a:ext cx="5137150" cy="278677"/>
          </a:xfrm>
        </p:spPr>
        <p:txBody>
          <a:bodyPr/>
          <a:lstStyle/>
          <a:p>
            <a:endParaRPr lang="zh-CN" altLang="zh-CN" dirty="0">
              <a:ea typeface="宋体" panose="02010600030101010101" pitchFamily="2" charset="-122"/>
              <a:cs typeface="Arial" panose="020B0604020202020204" pitchFamily="34"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灯片编号占位符 1">
            <a:extLst>
              <a:ext uri="{FF2B5EF4-FFF2-40B4-BE49-F238E27FC236}">
                <a16:creationId xmlns:a16="http://schemas.microsoft.com/office/drawing/2014/main" id="{64488C47-CF26-41C1-A206-10CC1E99F8A3}"/>
              </a:ext>
            </a:extLst>
          </p:cNvPr>
          <p:cNvSpPr>
            <a:spLocks noGrp="1" noChangeArrowheads="1"/>
          </p:cNvSpPr>
          <p:nvPr>
            <p:ph type="sldNum" sz="quarter" idx="5"/>
          </p:nvPr>
        </p:nvSpPr>
        <p:spPr bwMode="auto">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30275">
              <a:defRPr sz="2400">
                <a:solidFill>
                  <a:schemeClr val="tx1"/>
                </a:solidFill>
                <a:latin typeface="Times New Roman" panose="02020603050405020304" pitchFamily="18" charset="0"/>
              </a:defRPr>
            </a:lvl1pPr>
            <a:lvl2pPr defTabSz="930275">
              <a:defRPr sz="2400">
                <a:solidFill>
                  <a:schemeClr val="tx1"/>
                </a:solidFill>
                <a:latin typeface="Times New Roman" panose="02020603050405020304" pitchFamily="18" charset="0"/>
              </a:defRPr>
            </a:lvl2pPr>
            <a:lvl3pPr defTabSz="930275">
              <a:defRPr sz="2400">
                <a:solidFill>
                  <a:schemeClr val="tx1"/>
                </a:solidFill>
                <a:latin typeface="Times New Roman" panose="02020603050405020304" pitchFamily="18" charset="0"/>
              </a:defRPr>
            </a:lvl3pPr>
            <a:lvl4pPr defTabSz="930275">
              <a:defRPr sz="2400">
                <a:solidFill>
                  <a:schemeClr val="tx1"/>
                </a:solidFill>
                <a:latin typeface="Times New Roman" panose="02020603050405020304" pitchFamily="18" charset="0"/>
              </a:defRPr>
            </a:lvl4pPr>
            <a:lvl5pPr defTabSz="930275">
              <a:defRPr sz="2400">
                <a:solidFill>
                  <a:schemeClr val="tx1"/>
                </a:solidFill>
                <a:latin typeface="Times New Roman" panose="02020603050405020304" pitchFamily="18" charset="0"/>
              </a:defRPr>
            </a:lvl5pPr>
            <a:lvl6pPr defTabSz="930275" fontAlgn="base">
              <a:spcBef>
                <a:spcPct val="0"/>
              </a:spcBef>
              <a:spcAft>
                <a:spcPct val="0"/>
              </a:spcAft>
              <a:defRPr sz="2400">
                <a:solidFill>
                  <a:schemeClr val="tx1"/>
                </a:solidFill>
                <a:latin typeface="Times New Roman" panose="02020603050405020304" pitchFamily="18" charset="0"/>
              </a:defRPr>
            </a:lvl6pPr>
            <a:lvl7pPr defTabSz="930275" fontAlgn="base">
              <a:spcBef>
                <a:spcPct val="0"/>
              </a:spcBef>
              <a:spcAft>
                <a:spcPct val="0"/>
              </a:spcAft>
              <a:defRPr sz="2400">
                <a:solidFill>
                  <a:schemeClr val="tx1"/>
                </a:solidFill>
                <a:latin typeface="Times New Roman" panose="02020603050405020304" pitchFamily="18" charset="0"/>
              </a:defRPr>
            </a:lvl7pPr>
            <a:lvl8pPr defTabSz="930275" fontAlgn="base">
              <a:spcBef>
                <a:spcPct val="0"/>
              </a:spcBef>
              <a:spcAft>
                <a:spcPct val="0"/>
              </a:spcAft>
              <a:defRPr sz="2400">
                <a:solidFill>
                  <a:schemeClr val="tx1"/>
                </a:solidFill>
                <a:latin typeface="Times New Roman" panose="02020603050405020304" pitchFamily="18" charset="0"/>
              </a:defRPr>
            </a:lvl8pPr>
            <a:lvl9pPr defTabSz="930275" fontAlgn="base">
              <a:spcBef>
                <a:spcPct val="0"/>
              </a:spcBef>
              <a:spcAft>
                <a:spcPct val="0"/>
              </a:spcAft>
              <a:defRPr sz="2400">
                <a:solidFill>
                  <a:schemeClr val="tx1"/>
                </a:solidFill>
                <a:latin typeface="Times New Roman" panose="02020603050405020304" pitchFamily="18" charset="0"/>
              </a:defRPr>
            </a:lvl9pPr>
          </a:lstStyle>
          <a:p>
            <a:pPr eaLnBrk="0" hangingPunct="0"/>
            <a:fld id="{255A2D94-6B63-4909-96F0-27D872075B71}" type="slidenum">
              <a:rPr lang="en-US" altLang="zh-CN" sz="1200">
                <a:latin typeface="方正黑体_GBK" panose="02000000000000000000" pitchFamily="2" charset="-122"/>
              </a:rPr>
              <a:pPr eaLnBrk="0" hangingPunct="0"/>
              <a:t>28</a:t>
            </a:fld>
            <a:endParaRPr lang="en-US" altLang="zh-CN" sz="1200" dirty="0">
              <a:latin typeface="方正黑体_GBK" panose="02000000000000000000" pitchFamily="2" charset="-122"/>
            </a:endParaRPr>
          </a:p>
        </p:txBody>
      </p:sp>
      <p:sp>
        <p:nvSpPr>
          <p:cNvPr id="71682" name="幻灯片图像占位符 1348609">
            <a:extLst>
              <a:ext uri="{FF2B5EF4-FFF2-40B4-BE49-F238E27FC236}">
                <a16:creationId xmlns:a16="http://schemas.microsoft.com/office/drawing/2014/main" id="{A7C61D40-D315-4925-BA92-FCE0D50D5BDC}"/>
              </a:ext>
            </a:extLst>
          </p:cNvPr>
          <p:cNvSpPr>
            <a:spLocks noGrp="1" noRot="1" noChangeAspect="1" noChangeArrowheads="1" noTextEdit="1"/>
          </p:cNvSpPr>
          <p:nvPr>
            <p:ph type="sldImg" idx="4294967295"/>
          </p:nvPr>
        </p:nvSpPr>
        <p:spPr>
          <a:ln/>
        </p:spPr>
      </p:sp>
      <p:sp>
        <p:nvSpPr>
          <p:cNvPr id="71683" name="文本占位符 1348610">
            <a:extLst>
              <a:ext uri="{FF2B5EF4-FFF2-40B4-BE49-F238E27FC236}">
                <a16:creationId xmlns:a16="http://schemas.microsoft.com/office/drawing/2014/main" id="{7F748567-C0F8-48F4-AF6A-A89ECF8E4CCC}"/>
              </a:ext>
            </a:extLst>
          </p:cNvPr>
          <p:cNvSpPr>
            <a:spLocks noGrp="1" noChangeArrowheads="1"/>
          </p:cNvSpPr>
          <p:nvPr>
            <p:ph type="body" idx="4294967295"/>
          </p:nvPr>
        </p:nvSpPr>
        <p:spPr>
          <a:xfrm>
            <a:off x="933450" y="4413250"/>
            <a:ext cx="5137150" cy="278677"/>
          </a:xfrm>
        </p:spPr>
        <p:txBody>
          <a:bodyPr/>
          <a:lstStyle/>
          <a:p>
            <a:endParaRPr lang="zh-CN" altLang="zh-CN" dirty="0">
              <a:ea typeface="宋体" panose="02010600030101010101" pitchFamily="2" charset="-122"/>
              <a:cs typeface="Arial" panose="020B0604020202020204" pitchFamily="34"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灯片编号占位符 1">
            <a:extLst>
              <a:ext uri="{FF2B5EF4-FFF2-40B4-BE49-F238E27FC236}">
                <a16:creationId xmlns:a16="http://schemas.microsoft.com/office/drawing/2014/main" id="{7056C24F-702A-4CD9-A793-965B2DEE9120}"/>
              </a:ext>
            </a:extLst>
          </p:cNvPr>
          <p:cNvSpPr>
            <a:spLocks noGrp="1" noChangeArrowheads="1"/>
          </p:cNvSpPr>
          <p:nvPr>
            <p:ph type="sldNum" sz="quarter" idx="5"/>
          </p:nvPr>
        </p:nvSpPr>
        <p:spPr bwMode="auto">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30275">
              <a:defRPr sz="2400">
                <a:solidFill>
                  <a:schemeClr val="tx1"/>
                </a:solidFill>
                <a:latin typeface="Times New Roman" panose="02020603050405020304" pitchFamily="18" charset="0"/>
              </a:defRPr>
            </a:lvl1pPr>
            <a:lvl2pPr defTabSz="930275">
              <a:defRPr sz="2400">
                <a:solidFill>
                  <a:schemeClr val="tx1"/>
                </a:solidFill>
                <a:latin typeface="Times New Roman" panose="02020603050405020304" pitchFamily="18" charset="0"/>
              </a:defRPr>
            </a:lvl2pPr>
            <a:lvl3pPr defTabSz="930275">
              <a:defRPr sz="2400">
                <a:solidFill>
                  <a:schemeClr val="tx1"/>
                </a:solidFill>
                <a:latin typeface="Times New Roman" panose="02020603050405020304" pitchFamily="18" charset="0"/>
              </a:defRPr>
            </a:lvl3pPr>
            <a:lvl4pPr defTabSz="930275">
              <a:defRPr sz="2400">
                <a:solidFill>
                  <a:schemeClr val="tx1"/>
                </a:solidFill>
                <a:latin typeface="Times New Roman" panose="02020603050405020304" pitchFamily="18" charset="0"/>
              </a:defRPr>
            </a:lvl4pPr>
            <a:lvl5pPr defTabSz="930275">
              <a:defRPr sz="2400">
                <a:solidFill>
                  <a:schemeClr val="tx1"/>
                </a:solidFill>
                <a:latin typeface="Times New Roman" panose="02020603050405020304" pitchFamily="18" charset="0"/>
              </a:defRPr>
            </a:lvl5pPr>
            <a:lvl6pPr defTabSz="930275" fontAlgn="base">
              <a:spcBef>
                <a:spcPct val="0"/>
              </a:spcBef>
              <a:spcAft>
                <a:spcPct val="0"/>
              </a:spcAft>
              <a:defRPr sz="2400">
                <a:solidFill>
                  <a:schemeClr val="tx1"/>
                </a:solidFill>
                <a:latin typeface="Times New Roman" panose="02020603050405020304" pitchFamily="18" charset="0"/>
              </a:defRPr>
            </a:lvl6pPr>
            <a:lvl7pPr defTabSz="930275" fontAlgn="base">
              <a:spcBef>
                <a:spcPct val="0"/>
              </a:spcBef>
              <a:spcAft>
                <a:spcPct val="0"/>
              </a:spcAft>
              <a:defRPr sz="2400">
                <a:solidFill>
                  <a:schemeClr val="tx1"/>
                </a:solidFill>
                <a:latin typeface="Times New Roman" panose="02020603050405020304" pitchFamily="18" charset="0"/>
              </a:defRPr>
            </a:lvl7pPr>
            <a:lvl8pPr defTabSz="930275" fontAlgn="base">
              <a:spcBef>
                <a:spcPct val="0"/>
              </a:spcBef>
              <a:spcAft>
                <a:spcPct val="0"/>
              </a:spcAft>
              <a:defRPr sz="2400">
                <a:solidFill>
                  <a:schemeClr val="tx1"/>
                </a:solidFill>
                <a:latin typeface="Times New Roman" panose="02020603050405020304" pitchFamily="18" charset="0"/>
              </a:defRPr>
            </a:lvl8pPr>
            <a:lvl9pPr defTabSz="930275" fontAlgn="base">
              <a:spcBef>
                <a:spcPct val="0"/>
              </a:spcBef>
              <a:spcAft>
                <a:spcPct val="0"/>
              </a:spcAft>
              <a:defRPr sz="2400">
                <a:solidFill>
                  <a:schemeClr val="tx1"/>
                </a:solidFill>
                <a:latin typeface="Times New Roman" panose="02020603050405020304" pitchFamily="18" charset="0"/>
              </a:defRPr>
            </a:lvl9pPr>
          </a:lstStyle>
          <a:p>
            <a:pPr eaLnBrk="0" hangingPunct="0"/>
            <a:fld id="{CF8A6723-9FED-4344-80BE-3DF785E24302}" type="slidenum">
              <a:rPr lang="en-US" altLang="zh-CN" sz="1200">
                <a:latin typeface="方正黑体_GBK" panose="02000000000000000000" pitchFamily="2" charset="-122"/>
              </a:rPr>
              <a:pPr eaLnBrk="0" hangingPunct="0"/>
              <a:t>29</a:t>
            </a:fld>
            <a:endParaRPr lang="en-US" altLang="zh-CN" sz="1200" dirty="0">
              <a:latin typeface="方正黑体_GBK" panose="02000000000000000000" pitchFamily="2" charset="-122"/>
            </a:endParaRPr>
          </a:p>
        </p:txBody>
      </p:sp>
      <p:sp>
        <p:nvSpPr>
          <p:cNvPr id="73730" name="幻灯片图像占位符 1349633">
            <a:extLst>
              <a:ext uri="{FF2B5EF4-FFF2-40B4-BE49-F238E27FC236}">
                <a16:creationId xmlns:a16="http://schemas.microsoft.com/office/drawing/2014/main" id="{DA569CD3-C376-4D48-B335-7F58776616B8}"/>
              </a:ext>
            </a:extLst>
          </p:cNvPr>
          <p:cNvSpPr>
            <a:spLocks noGrp="1" noRot="1" noChangeAspect="1" noChangeArrowheads="1" noTextEdit="1"/>
          </p:cNvSpPr>
          <p:nvPr>
            <p:ph type="sldImg" idx="4294967295"/>
          </p:nvPr>
        </p:nvSpPr>
        <p:spPr>
          <a:ln/>
        </p:spPr>
      </p:sp>
      <p:sp>
        <p:nvSpPr>
          <p:cNvPr id="73731" name="文本占位符 1349634">
            <a:extLst>
              <a:ext uri="{FF2B5EF4-FFF2-40B4-BE49-F238E27FC236}">
                <a16:creationId xmlns:a16="http://schemas.microsoft.com/office/drawing/2014/main" id="{9ED8BA46-529E-4AA9-86D9-124F5A5E7A3F}"/>
              </a:ext>
            </a:extLst>
          </p:cNvPr>
          <p:cNvSpPr>
            <a:spLocks noGrp="1" noChangeArrowheads="1"/>
          </p:cNvSpPr>
          <p:nvPr>
            <p:ph type="body" idx="4294967295"/>
          </p:nvPr>
        </p:nvSpPr>
        <p:spPr>
          <a:xfrm>
            <a:off x="933450" y="4413250"/>
            <a:ext cx="5137150" cy="278677"/>
          </a:xfrm>
        </p:spPr>
        <p:txBody>
          <a:bodyPr/>
          <a:lstStyle/>
          <a:p>
            <a:endParaRPr lang="zh-CN" altLang="zh-CN" dirty="0">
              <a:ea typeface="宋体" panose="02010600030101010101" pitchFamily="2" charset="-122"/>
              <a:cs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灯片编号占位符 1">
            <a:extLst>
              <a:ext uri="{FF2B5EF4-FFF2-40B4-BE49-F238E27FC236}">
                <a16:creationId xmlns:a16="http://schemas.microsoft.com/office/drawing/2014/main" id="{1CD90A10-040C-4247-B793-4B44FFDAFB51}"/>
              </a:ext>
            </a:extLst>
          </p:cNvPr>
          <p:cNvSpPr>
            <a:spLocks noGrp="1" noChangeArrowheads="1"/>
          </p:cNvSpPr>
          <p:nvPr>
            <p:ph type="sldNum" sz="quarter" idx="5"/>
          </p:nvPr>
        </p:nvSpPr>
        <p:spPr bwMode="auto">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30275">
              <a:defRPr sz="2400">
                <a:solidFill>
                  <a:schemeClr val="tx1"/>
                </a:solidFill>
                <a:latin typeface="Times New Roman" panose="02020603050405020304" pitchFamily="18" charset="0"/>
              </a:defRPr>
            </a:lvl1pPr>
            <a:lvl2pPr defTabSz="930275">
              <a:defRPr sz="2400">
                <a:solidFill>
                  <a:schemeClr val="tx1"/>
                </a:solidFill>
                <a:latin typeface="Times New Roman" panose="02020603050405020304" pitchFamily="18" charset="0"/>
              </a:defRPr>
            </a:lvl2pPr>
            <a:lvl3pPr defTabSz="930275">
              <a:defRPr sz="2400">
                <a:solidFill>
                  <a:schemeClr val="tx1"/>
                </a:solidFill>
                <a:latin typeface="Times New Roman" panose="02020603050405020304" pitchFamily="18" charset="0"/>
              </a:defRPr>
            </a:lvl3pPr>
            <a:lvl4pPr defTabSz="930275">
              <a:defRPr sz="2400">
                <a:solidFill>
                  <a:schemeClr val="tx1"/>
                </a:solidFill>
                <a:latin typeface="Times New Roman" panose="02020603050405020304" pitchFamily="18" charset="0"/>
              </a:defRPr>
            </a:lvl4pPr>
            <a:lvl5pPr defTabSz="930275">
              <a:defRPr sz="2400">
                <a:solidFill>
                  <a:schemeClr val="tx1"/>
                </a:solidFill>
                <a:latin typeface="Times New Roman" panose="02020603050405020304" pitchFamily="18" charset="0"/>
              </a:defRPr>
            </a:lvl5pPr>
            <a:lvl6pPr defTabSz="930275" fontAlgn="base">
              <a:spcBef>
                <a:spcPct val="0"/>
              </a:spcBef>
              <a:spcAft>
                <a:spcPct val="0"/>
              </a:spcAft>
              <a:defRPr sz="2400">
                <a:solidFill>
                  <a:schemeClr val="tx1"/>
                </a:solidFill>
                <a:latin typeface="Times New Roman" panose="02020603050405020304" pitchFamily="18" charset="0"/>
              </a:defRPr>
            </a:lvl6pPr>
            <a:lvl7pPr defTabSz="930275" fontAlgn="base">
              <a:spcBef>
                <a:spcPct val="0"/>
              </a:spcBef>
              <a:spcAft>
                <a:spcPct val="0"/>
              </a:spcAft>
              <a:defRPr sz="2400">
                <a:solidFill>
                  <a:schemeClr val="tx1"/>
                </a:solidFill>
                <a:latin typeface="Times New Roman" panose="02020603050405020304" pitchFamily="18" charset="0"/>
              </a:defRPr>
            </a:lvl7pPr>
            <a:lvl8pPr defTabSz="930275" fontAlgn="base">
              <a:spcBef>
                <a:spcPct val="0"/>
              </a:spcBef>
              <a:spcAft>
                <a:spcPct val="0"/>
              </a:spcAft>
              <a:defRPr sz="2400">
                <a:solidFill>
                  <a:schemeClr val="tx1"/>
                </a:solidFill>
                <a:latin typeface="Times New Roman" panose="02020603050405020304" pitchFamily="18" charset="0"/>
              </a:defRPr>
            </a:lvl8pPr>
            <a:lvl9pPr defTabSz="930275" fontAlgn="base">
              <a:spcBef>
                <a:spcPct val="0"/>
              </a:spcBef>
              <a:spcAft>
                <a:spcPct val="0"/>
              </a:spcAft>
              <a:defRPr sz="2400">
                <a:solidFill>
                  <a:schemeClr val="tx1"/>
                </a:solidFill>
                <a:latin typeface="Times New Roman" panose="02020603050405020304" pitchFamily="18" charset="0"/>
              </a:defRPr>
            </a:lvl9pPr>
          </a:lstStyle>
          <a:p>
            <a:pPr eaLnBrk="0" hangingPunct="0"/>
            <a:fld id="{B7B96D8F-74AD-40BA-A183-63D1AD78A194}" type="slidenum">
              <a:rPr lang="en-US" altLang="zh-CN" sz="1200">
                <a:latin typeface="方正黑体_GBK" panose="02000000000000000000" pitchFamily="2" charset="-122"/>
              </a:rPr>
              <a:pPr eaLnBrk="0" hangingPunct="0"/>
              <a:t>3</a:t>
            </a:fld>
            <a:endParaRPr lang="en-US" altLang="zh-CN" sz="1200" dirty="0">
              <a:latin typeface="方正黑体_GBK" panose="02000000000000000000" pitchFamily="2" charset="-122"/>
            </a:endParaRPr>
          </a:p>
        </p:txBody>
      </p:sp>
      <p:sp>
        <p:nvSpPr>
          <p:cNvPr id="20482" name="幻灯片图像占位符 1326081">
            <a:extLst>
              <a:ext uri="{FF2B5EF4-FFF2-40B4-BE49-F238E27FC236}">
                <a16:creationId xmlns:a16="http://schemas.microsoft.com/office/drawing/2014/main" id="{4C6C2A08-94B4-488C-9109-8A91E64799ED}"/>
              </a:ext>
            </a:extLst>
          </p:cNvPr>
          <p:cNvSpPr>
            <a:spLocks noGrp="1" noRot="1" noChangeAspect="1" noChangeArrowheads="1" noTextEdit="1"/>
          </p:cNvSpPr>
          <p:nvPr>
            <p:ph type="sldImg" idx="4294967295"/>
          </p:nvPr>
        </p:nvSpPr>
        <p:spPr>
          <a:ln/>
        </p:spPr>
      </p:sp>
      <p:sp>
        <p:nvSpPr>
          <p:cNvPr id="20483" name="文本占位符 1326082">
            <a:extLst>
              <a:ext uri="{FF2B5EF4-FFF2-40B4-BE49-F238E27FC236}">
                <a16:creationId xmlns:a16="http://schemas.microsoft.com/office/drawing/2014/main" id="{88547ECA-8919-4828-B122-22F9BA0F5CD4}"/>
              </a:ext>
            </a:extLst>
          </p:cNvPr>
          <p:cNvSpPr>
            <a:spLocks noGrp="1" noChangeArrowheads="1"/>
          </p:cNvSpPr>
          <p:nvPr>
            <p:ph type="body" idx="4294967295"/>
          </p:nvPr>
        </p:nvSpPr>
        <p:spPr>
          <a:xfrm>
            <a:off x="933450" y="4413250"/>
            <a:ext cx="5137150" cy="278677"/>
          </a:xfrm>
        </p:spPr>
        <p:txBody>
          <a:bodyPr/>
          <a:lstStyle/>
          <a:p>
            <a:endParaRPr lang="zh-CN" altLang="zh-CN" dirty="0">
              <a:ea typeface="宋体" panose="02010600030101010101" pitchFamily="2" charset="-122"/>
              <a:cs typeface="Arial" panose="020B0604020202020204" pitchFamily="34"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灯片编号占位符 1">
            <a:extLst>
              <a:ext uri="{FF2B5EF4-FFF2-40B4-BE49-F238E27FC236}">
                <a16:creationId xmlns:a16="http://schemas.microsoft.com/office/drawing/2014/main" id="{F61DB2C4-6B56-4E0B-B8BD-2936E37E4385}"/>
              </a:ext>
            </a:extLst>
          </p:cNvPr>
          <p:cNvSpPr>
            <a:spLocks noGrp="1" noChangeArrowheads="1"/>
          </p:cNvSpPr>
          <p:nvPr>
            <p:ph type="sldNum" sz="quarter" idx="5"/>
          </p:nvPr>
        </p:nvSpPr>
        <p:spPr bwMode="auto">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30275">
              <a:defRPr sz="2400">
                <a:solidFill>
                  <a:schemeClr val="tx1"/>
                </a:solidFill>
                <a:latin typeface="Times New Roman" panose="02020603050405020304" pitchFamily="18" charset="0"/>
              </a:defRPr>
            </a:lvl1pPr>
            <a:lvl2pPr defTabSz="930275">
              <a:defRPr sz="2400">
                <a:solidFill>
                  <a:schemeClr val="tx1"/>
                </a:solidFill>
                <a:latin typeface="Times New Roman" panose="02020603050405020304" pitchFamily="18" charset="0"/>
              </a:defRPr>
            </a:lvl2pPr>
            <a:lvl3pPr defTabSz="930275">
              <a:defRPr sz="2400">
                <a:solidFill>
                  <a:schemeClr val="tx1"/>
                </a:solidFill>
                <a:latin typeface="Times New Roman" panose="02020603050405020304" pitchFamily="18" charset="0"/>
              </a:defRPr>
            </a:lvl3pPr>
            <a:lvl4pPr defTabSz="930275">
              <a:defRPr sz="2400">
                <a:solidFill>
                  <a:schemeClr val="tx1"/>
                </a:solidFill>
                <a:latin typeface="Times New Roman" panose="02020603050405020304" pitchFamily="18" charset="0"/>
              </a:defRPr>
            </a:lvl4pPr>
            <a:lvl5pPr defTabSz="930275">
              <a:defRPr sz="2400">
                <a:solidFill>
                  <a:schemeClr val="tx1"/>
                </a:solidFill>
                <a:latin typeface="Times New Roman" panose="02020603050405020304" pitchFamily="18" charset="0"/>
              </a:defRPr>
            </a:lvl5pPr>
            <a:lvl6pPr defTabSz="930275" fontAlgn="base">
              <a:spcBef>
                <a:spcPct val="0"/>
              </a:spcBef>
              <a:spcAft>
                <a:spcPct val="0"/>
              </a:spcAft>
              <a:defRPr sz="2400">
                <a:solidFill>
                  <a:schemeClr val="tx1"/>
                </a:solidFill>
                <a:latin typeface="Times New Roman" panose="02020603050405020304" pitchFamily="18" charset="0"/>
              </a:defRPr>
            </a:lvl6pPr>
            <a:lvl7pPr defTabSz="930275" fontAlgn="base">
              <a:spcBef>
                <a:spcPct val="0"/>
              </a:spcBef>
              <a:spcAft>
                <a:spcPct val="0"/>
              </a:spcAft>
              <a:defRPr sz="2400">
                <a:solidFill>
                  <a:schemeClr val="tx1"/>
                </a:solidFill>
                <a:latin typeface="Times New Roman" panose="02020603050405020304" pitchFamily="18" charset="0"/>
              </a:defRPr>
            </a:lvl7pPr>
            <a:lvl8pPr defTabSz="930275" fontAlgn="base">
              <a:spcBef>
                <a:spcPct val="0"/>
              </a:spcBef>
              <a:spcAft>
                <a:spcPct val="0"/>
              </a:spcAft>
              <a:defRPr sz="2400">
                <a:solidFill>
                  <a:schemeClr val="tx1"/>
                </a:solidFill>
                <a:latin typeface="Times New Roman" panose="02020603050405020304" pitchFamily="18" charset="0"/>
              </a:defRPr>
            </a:lvl8pPr>
            <a:lvl9pPr defTabSz="930275" fontAlgn="base">
              <a:spcBef>
                <a:spcPct val="0"/>
              </a:spcBef>
              <a:spcAft>
                <a:spcPct val="0"/>
              </a:spcAft>
              <a:defRPr sz="2400">
                <a:solidFill>
                  <a:schemeClr val="tx1"/>
                </a:solidFill>
                <a:latin typeface="Times New Roman" panose="02020603050405020304" pitchFamily="18" charset="0"/>
              </a:defRPr>
            </a:lvl9pPr>
          </a:lstStyle>
          <a:p>
            <a:pPr eaLnBrk="0" hangingPunct="0"/>
            <a:fld id="{C91FD9D2-A1C5-412B-9B6C-884E04282BA5}" type="slidenum">
              <a:rPr lang="en-US" altLang="zh-CN" sz="1200">
                <a:latin typeface="方正黑体_GBK" panose="02000000000000000000" pitchFamily="2" charset="-122"/>
              </a:rPr>
              <a:pPr eaLnBrk="0" hangingPunct="0"/>
              <a:t>30</a:t>
            </a:fld>
            <a:endParaRPr lang="en-US" altLang="zh-CN" sz="1200" dirty="0">
              <a:latin typeface="方正黑体_GBK" panose="02000000000000000000" pitchFamily="2" charset="-122"/>
            </a:endParaRPr>
          </a:p>
        </p:txBody>
      </p:sp>
      <p:sp>
        <p:nvSpPr>
          <p:cNvPr id="75778" name="幻灯片图像占位符 1431553">
            <a:extLst>
              <a:ext uri="{FF2B5EF4-FFF2-40B4-BE49-F238E27FC236}">
                <a16:creationId xmlns:a16="http://schemas.microsoft.com/office/drawing/2014/main" id="{3645194A-4B66-4436-8B91-6BBD84EABDAD}"/>
              </a:ext>
            </a:extLst>
          </p:cNvPr>
          <p:cNvSpPr>
            <a:spLocks noGrp="1" noRot="1" noChangeAspect="1" noChangeArrowheads="1" noTextEdit="1"/>
          </p:cNvSpPr>
          <p:nvPr>
            <p:ph type="sldImg" idx="4294967295"/>
          </p:nvPr>
        </p:nvSpPr>
        <p:spPr>
          <a:ln/>
        </p:spPr>
      </p:sp>
      <p:sp>
        <p:nvSpPr>
          <p:cNvPr id="75779" name="文本占位符 1431554">
            <a:extLst>
              <a:ext uri="{FF2B5EF4-FFF2-40B4-BE49-F238E27FC236}">
                <a16:creationId xmlns:a16="http://schemas.microsoft.com/office/drawing/2014/main" id="{2F04994C-4B5E-4294-97EB-B3588569CD20}"/>
              </a:ext>
            </a:extLst>
          </p:cNvPr>
          <p:cNvSpPr>
            <a:spLocks noGrp="1" noChangeArrowheads="1"/>
          </p:cNvSpPr>
          <p:nvPr>
            <p:ph type="body" idx="4294967295"/>
          </p:nvPr>
        </p:nvSpPr>
        <p:spPr>
          <a:xfrm>
            <a:off x="933450" y="4413250"/>
            <a:ext cx="5137150" cy="278677"/>
          </a:xfrm>
        </p:spPr>
        <p:txBody>
          <a:bodyPr/>
          <a:lstStyle/>
          <a:p>
            <a:endParaRPr lang="zh-CN" altLang="zh-CN" dirty="0">
              <a:ea typeface="宋体" panose="02010600030101010101" pitchFamily="2" charset="-122"/>
              <a:cs typeface="Arial" panose="020B0604020202020204" pitchFamily="34"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灯片编号占位符 1">
            <a:extLst>
              <a:ext uri="{FF2B5EF4-FFF2-40B4-BE49-F238E27FC236}">
                <a16:creationId xmlns:a16="http://schemas.microsoft.com/office/drawing/2014/main" id="{716A396B-094C-410D-B3E4-9E1561840D50}"/>
              </a:ext>
            </a:extLst>
          </p:cNvPr>
          <p:cNvSpPr>
            <a:spLocks noGrp="1" noChangeArrowheads="1"/>
          </p:cNvSpPr>
          <p:nvPr>
            <p:ph type="sldNum" sz="quarter" idx="5"/>
          </p:nvPr>
        </p:nvSpPr>
        <p:spPr bwMode="auto">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30275">
              <a:defRPr sz="2400">
                <a:solidFill>
                  <a:schemeClr val="tx1"/>
                </a:solidFill>
                <a:latin typeface="Times New Roman" panose="02020603050405020304" pitchFamily="18" charset="0"/>
              </a:defRPr>
            </a:lvl1pPr>
            <a:lvl2pPr defTabSz="930275">
              <a:defRPr sz="2400">
                <a:solidFill>
                  <a:schemeClr val="tx1"/>
                </a:solidFill>
                <a:latin typeface="Times New Roman" panose="02020603050405020304" pitchFamily="18" charset="0"/>
              </a:defRPr>
            </a:lvl2pPr>
            <a:lvl3pPr defTabSz="930275">
              <a:defRPr sz="2400">
                <a:solidFill>
                  <a:schemeClr val="tx1"/>
                </a:solidFill>
                <a:latin typeface="Times New Roman" panose="02020603050405020304" pitchFamily="18" charset="0"/>
              </a:defRPr>
            </a:lvl3pPr>
            <a:lvl4pPr defTabSz="930275">
              <a:defRPr sz="2400">
                <a:solidFill>
                  <a:schemeClr val="tx1"/>
                </a:solidFill>
                <a:latin typeface="Times New Roman" panose="02020603050405020304" pitchFamily="18" charset="0"/>
              </a:defRPr>
            </a:lvl4pPr>
            <a:lvl5pPr defTabSz="930275">
              <a:defRPr sz="2400">
                <a:solidFill>
                  <a:schemeClr val="tx1"/>
                </a:solidFill>
                <a:latin typeface="Times New Roman" panose="02020603050405020304" pitchFamily="18" charset="0"/>
              </a:defRPr>
            </a:lvl5pPr>
            <a:lvl6pPr defTabSz="930275" fontAlgn="base">
              <a:spcBef>
                <a:spcPct val="0"/>
              </a:spcBef>
              <a:spcAft>
                <a:spcPct val="0"/>
              </a:spcAft>
              <a:defRPr sz="2400">
                <a:solidFill>
                  <a:schemeClr val="tx1"/>
                </a:solidFill>
                <a:latin typeface="Times New Roman" panose="02020603050405020304" pitchFamily="18" charset="0"/>
              </a:defRPr>
            </a:lvl6pPr>
            <a:lvl7pPr defTabSz="930275" fontAlgn="base">
              <a:spcBef>
                <a:spcPct val="0"/>
              </a:spcBef>
              <a:spcAft>
                <a:spcPct val="0"/>
              </a:spcAft>
              <a:defRPr sz="2400">
                <a:solidFill>
                  <a:schemeClr val="tx1"/>
                </a:solidFill>
                <a:latin typeface="Times New Roman" panose="02020603050405020304" pitchFamily="18" charset="0"/>
              </a:defRPr>
            </a:lvl7pPr>
            <a:lvl8pPr defTabSz="930275" fontAlgn="base">
              <a:spcBef>
                <a:spcPct val="0"/>
              </a:spcBef>
              <a:spcAft>
                <a:spcPct val="0"/>
              </a:spcAft>
              <a:defRPr sz="2400">
                <a:solidFill>
                  <a:schemeClr val="tx1"/>
                </a:solidFill>
                <a:latin typeface="Times New Roman" panose="02020603050405020304" pitchFamily="18" charset="0"/>
              </a:defRPr>
            </a:lvl8pPr>
            <a:lvl9pPr defTabSz="930275" fontAlgn="base">
              <a:spcBef>
                <a:spcPct val="0"/>
              </a:spcBef>
              <a:spcAft>
                <a:spcPct val="0"/>
              </a:spcAft>
              <a:defRPr sz="2400">
                <a:solidFill>
                  <a:schemeClr val="tx1"/>
                </a:solidFill>
                <a:latin typeface="Times New Roman" panose="02020603050405020304" pitchFamily="18" charset="0"/>
              </a:defRPr>
            </a:lvl9pPr>
          </a:lstStyle>
          <a:p>
            <a:pPr eaLnBrk="0" hangingPunct="0"/>
            <a:fld id="{5083589C-F8CA-40C5-90CA-DE21CA06AF1F}" type="slidenum">
              <a:rPr lang="en-US" altLang="zh-CN" sz="1200">
                <a:latin typeface="方正黑体_GBK" panose="02000000000000000000" pitchFamily="2" charset="-122"/>
              </a:rPr>
              <a:pPr eaLnBrk="0" hangingPunct="0"/>
              <a:t>31</a:t>
            </a:fld>
            <a:endParaRPr lang="en-US" altLang="zh-CN" sz="1200" dirty="0">
              <a:latin typeface="方正黑体_GBK" panose="02000000000000000000" pitchFamily="2" charset="-122"/>
            </a:endParaRPr>
          </a:p>
        </p:txBody>
      </p:sp>
      <p:sp>
        <p:nvSpPr>
          <p:cNvPr id="77826" name="幻灯片图像占位符 1433601">
            <a:extLst>
              <a:ext uri="{FF2B5EF4-FFF2-40B4-BE49-F238E27FC236}">
                <a16:creationId xmlns:a16="http://schemas.microsoft.com/office/drawing/2014/main" id="{672362F4-AF4D-4D36-83E8-DB98427BBF25}"/>
              </a:ext>
            </a:extLst>
          </p:cNvPr>
          <p:cNvSpPr>
            <a:spLocks noGrp="1" noRot="1" noChangeAspect="1" noChangeArrowheads="1" noTextEdit="1"/>
          </p:cNvSpPr>
          <p:nvPr>
            <p:ph type="sldImg" idx="4294967295"/>
          </p:nvPr>
        </p:nvSpPr>
        <p:spPr>
          <a:ln/>
        </p:spPr>
      </p:sp>
      <p:sp>
        <p:nvSpPr>
          <p:cNvPr id="77827" name="文本占位符 1433602">
            <a:extLst>
              <a:ext uri="{FF2B5EF4-FFF2-40B4-BE49-F238E27FC236}">
                <a16:creationId xmlns:a16="http://schemas.microsoft.com/office/drawing/2014/main" id="{9719AC9A-00B2-4DAF-82E9-E698C959A485}"/>
              </a:ext>
            </a:extLst>
          </p:cNvPr>
          <p:cNvSpPr>
            <a:spLocks noGrp="1" noChangeArrowheads="1"/>
          </p:cNvSpPr>
          <p:nvPr>
            <p:ph type="body" idx="4294967295"/>
          </p:nvPr>
        </p:nvSpPr>
        <p:spPr>
          <a:xfrm>
            <a:off x="933450" y="4413250"/>
            <a:ext cx="5137150" cy="278677"/>
          </a:xfrm>
        </p:spPr>
        <p:txBody>
          <a:bodyPr/>
          <a:lstStyle/>
          <a:p>
            <a:endParaRPr lang="zh-CN" altLang="zh-CN" dirty="0">
              <a:ea typeface="宋体" panose="02010600030101010101" pitchFamily="2" charset="-122"/>
              <a:cs typeface="Arial" panose="020B0604020202020204" pitchFamily="34"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灯片编号占位符 1">
            <a:extLst>
              <a:ext uri="{FF2B5EF4-FFF2-40B4-BE49-F238E27FC236}">
                <a16:creationId xmlns:a16="http://schemas.microsoft.com/office/drawing/2014/main" id="{D92533E5-E899-41CB-A121-DF7427CCE3DE}"/>
              </a:ext>
            </a:extLst>
          </p:cNvPr>
          <p:cNvSpPr>
            <a:spLocks noGrp="1" noChangeArrowheads="1"/>
          </p:cNvSpPr>
          <p:nvPr>
            <p:ph type="sldNum" sz="quarter" idx="5"/>
          </p:nvPr>
        </p:nvSpPr>
        <p:spPr bwMode="auto">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30275">
              <a:defRPr sz="2400">
                <a:solidFill>
                  <a:schemeClr val="tx1"/>
                </a:solidFill>
                <a:latin typeface="Times New Roman" panose="02020603050405020304" pitchFamily="18" charset="0"/>
              </a:defRPr>
            </a:lvl1pPr>
            <a:lvl2pPr defTabSz="930275">
              <a:defRPr sz="2400">
                <a:solidFill>
                  <a:schemeClr val="tx1"/>
                </a:solidFill>
                <a:latin typeface="Times New Roman" panose="02020603050405020304" pitchFamily="18" charset="0"/>
              </a:defRPr>
            </a:lvl2pPr>
            <a:lvl3pPr defTabSz="930275">
              <a:defRPr sz="2400">
                <a:solidFill>
                  <a:schemeClr val="tx1"/>
                </a:solidFill>
                <a:latin typeface="Times New Roman" panose="02020603050405020304" pitchFamily="18" charset="0"/>
              </a:defRPr>
            </a:lvl3pPr>
            <a:lvl4pPr defTabSz="930275">
              <a:defRPr sz="2400">
                <a:solidFill>
                  <a:schemeClr val="tx1"/>
                </a:solidFill>
                <a:latin typeface="Times New Roman" panose="02020603050405020304" pitchFamily="18" charset="0"/>
              </a:defRPr>
            </a:lvl4pPr>
            <a:lvl5pPr defTabSz="930275">
              <a:defRPr sz="2400">
                <a:solidFill>
                  <a:schemeClr val="tx1"/>
                </a:solidFill>
                <a:latin typeface="Times New Roman" panose="02020603050405020304" pitchFamily="18" charset="0"/>
              </a:defRPr>
            </a:lvl5pPr>
            <a:lvl6pPr defTabSz="930275" fontAlgn="base">
              <a:spcBef>
                <a:spcPct val="0"/>
              </a:spcBef>
              <a:spcAft>
                <a:spcPct val="0"/>
              </a:spcAft>
              <a:defRPr sz="2400">
                <a:solidFill>
                  <a:schemeClr val="tx1"/>
                </a:solidFill>
                <a:latin typeface="Times New Roman" panose="02020603050405020304" pitchFamily="18" charset="0"/>
              </a:defRPr>
            </a:lvl6pPr>
            <a:lvl7pPr defTabSz="930275" fontAlgn="base">
              <a:spcBef>
                <a:spcPct val="0"/>
              </a:spcBef>
              <a:spcAft>
                <a:spcPct val="0"/>
              </a:spcAft>
              <a:defRPr sz="2400">
                <a:solidFill>
                  <a:schemeClr val="tx1"/>
                </a:solidFill>
                <a:latin typeface="Times New Roman" panose="02020603050405020304" pitchFamily="18" charset="0"/>
              </a:defRPr>
            </a:lvl7pPr>
            <a:lvl8pPr defTabSz="930275" fontAlgn="base">
              <a:spcBef>
                <a:spcPct val="0"/>
              </a:spcBef>
              <a:spcAft>
                <a:spcPct val="0"/>
              </a:spcAft>
              <a:defRPr sz="2400">
                <a:solidFill>
                  <a:schemeClr val="tx1"/>
                </a:solidFill>
                <a:latin typeface="Times New Roman" panose="02020603050405020304" pitchFamily="18" charset="0"/>
              </a:defRPr>
            </a:lvl8pPr>
            <a:lvl9pPr defTabSz="930275" fontAlgn="base">
              <a:spcBef>
                <a:spcPct val="0"/>
              </a:spcBef>
              <a:spcAft>
                <a:spcPct val="0"/>
              </a:spcAft>
              <a:defRPr sz="2400">
                <a:solidFill>
                  <a:schemeClr val="tx1"/>
                </a:solidFill>
                <a:latin typeface="Times New Roman" panose="02020603050405020304" pitchFamily="18" charset="0"/>
              </a:defRPr>
            </a:lvl9pPr>
          </a:lstStyle>
          <a:p>
            <a:pPr eaLnBrk="0" hangingPunct="0"/>
            <a:fld id="{27E97B2D-E551-46FD-9652-DD0443B82EAC}" type="slidenum">
              <a:rPr lang="en-US" altLang="zh-CN" sz="1200">
                <a:latin typeface="方正黑体_GBK" panose="02000000000000000000" pitchFamily="2" charset="-122"/>
              </a:rPr>
              <a:pPr eaLnBrk="0" hangingPunct="0"/>
              <a:t>32</a:t>
            </a:fld>
            <a:endParaRPr lang="en-US" altLang="zh-CN" sz="1200" dirty="0">
              <a:latin typeface="方正黑体_GBK" panose="02000000000000000000" pitchFamily="2" charset="-122"/>
            </a:endParaRPr>
          </a:p>
        </p:txBody>
      </p:sp>
      <p:sp>
        <p:nvSpPr>
          <p:cNvPr id="79874" name="幻灯片图像占位符 1435649">
            <a:extLst>
              <a:ext uri="{FF2B5EF4-FFF2-40B4-BE49-F238E27FC236}">
                <a16:creationId xmlns:a16="http://schemas.microsoft.com/office/drawing/2014/main" id="{E051ED1C-FB74-4844-961F-603FBF295219}"/>
              </a:ext>
            </a:extLst>
          </p:cNvPr>
          <p:cNvSpPr>
            <a:spLocks noGrp="1" noRot="1" noChangeAspect="1" noChangeArrowheads="1" noTextEdit="1"/>
          </p:cNvSpPr>
          <p:nvPr>
            <p:ph type="sldImg" idx="4294967295"/>
          </p:nvPr>
        </p:nvSpPr>
        <p:spPr>
          <a:ln/>
        </p:spPr>
      </p:sp>
      <p:sp>
        <p:nvSpPr>
          <p:cNvPr id="79875" name="文本占位符 1435650">
            <a:extLst>
              <a:ext uri="{FF2B5EF4-FFF2-40B4-BE49-F238E27FC236}">
                <a16:creationId xmlns:a16="http://schemas.microsoft.com/office/drawing/2014/main" id="{ABC4A061-8EBD-49A1-8FE6-1ED68326B7F0}"/>
              </a:ext>
            </a:extLst>
          </p:cNvPr>
          <p:cNvSpPr>
            <a:spLocks noGrp="1" noChangeArrowheads="1"/>
          </p:cNvSpPr>
          <p:nvPr>
            <p:ph type="body" idx="4294967295"/>
          </p:nvPr>
        </p:nvSpPr>
        <p:spPr>
          <a:xfrm>
            <a:off x="933450" y="4413250"/>
            <a:ext cx="5137150" cy="278677"/>
          </a:xfrm>
        </p:spPr>
        <p:txBody>
          <a:bodyPr/>
          <a:lstStyle/>
          <a:p>
            <a:endParaRPr lang="zh-CN" altLang="zh-CN" dirty="0">
              <a:ea typeface="宋体" panose="02010600030101010101" pitchFamily="2" charset="-122"/>
              <a:cs typeface="Arial" panose="020B0604020202020204" pitchFamily="34"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灯片编号占位符 1">
            <a:extLst>
              <a:ext uri="{FF2B5EF4-FFF2-40B4-BE49-F238E27FC236}">
                <a16:creationId xmlns:a16="http://schemas.microsoft.com/office/drawing/2014/main" id="{702BD9CD-29F7-41C5-915D-26ABF2A64579}"/>
              </a:ext>
            </a:extLst>
          </p:cNvPr>
          <p:cNvSpPr>
            <a:spLocks noGrp="1" noChangeArrowheads="1"/>
          </p:cNvSpPr>
          <p:nvPr>
            <p:ph type="sldNum" sz="quarter" idx="5"/>
          </p:nvPr>
        </p:nvSpPr>
        <p:spPr bwMode="auto">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30275">
              <a:defRPr sz="2400">
                <a:solidFill>
                  <a:schemeClr val="tx1"/>
                </a:solidFill>
                <a:latin typeface="Times New Roman" panose="02020603050405020304" pitchFamily="18" charset="0"/>
              </a:defRPr>
            </a:lvl1pPr>
            <a:lvl2pPr defTabSz="930275">
              <a:defRPr sz="2400">
                <a:solidFill>
                  <a:schemeClr val="tx1"/>
                </a:solidFill>
                <a:latin typeface="Times New Roman" panose="02020603050405020304" pitchFamily="18" charset="0"/>
              </a:defRPr>
            </a:lvl2pPr>
            <a:lvl3pPr defTabSz="930275">
              <a:defRPr sz="2400">
                <a:solidFill>
                  <a:schemeClr val="tx1"/>
                </a:solidFill>
                <a:latin typeface="Times New Roman" panose="02020603050405020304" pitchFamily="18" charset="0"/>
              </a:defRPr>
            </a:lvl3pPr>
            <a:lvl4pPr defTabSz="930275">
              <a:defRPr sz="2400">
                <a:solidFill>
                  <a:schemeClr val="tx1"/>
                </a:solidFill>
                <a:latin typeface="Times New Roman" panose="02020603050405020304" pitchFamily="18" charset="0"/>
              </a:defRPr>
            </a:lvl4pPr>
            <a:lvl5pPr defTabSz="930275">
              <a:defRPr sz="2400">
                <a:solidFill>
                  <a:schemeClr val="tx1"/>
                </a:solidFill>
                <a:latin typeface="Times New Roman" panose="02020603050405020304" pitchFamily="18" charset="0"/>
              </a:defRPr>
            </a:lvl5pPr>
            <a:lvl6pPr defTabSz="930275" fontAlgn="base">
              <a:spcBef>
                <a:spcPct val="0"/>
              </a:spcBef>
              <a:spcAft>
                <a:spcPct val="0"/>
              </a:spcAft>
              <a:defRPr sz="2400">
                <a:solidFill>
                  <a:schemeClr val="tx1"/>
                </a:solidFill>
                <a:latin typeface="Times New Roman" panose="02020603050405020304" pitchFamily="18" charset="0"/>
              </a:defRPr>
            </a:lvl6pPr>
            <a:lvl7pPr defTabSz="930275" fontAlgn="base">
              <a:spcBef>
                <a:spcPct val="0"/>
              </a:spcBef>
              <a:spcAft>
                <a:spcPct val="0"/>
              </a:spcAft>
              <a:defRPr sz="2400">
                <a:solidFill>
                  <a:schemeClr val="tx1"/>
                </a:solidFill>
                <a:latin typeface="Times New Roman" panose="02020603050405020304" pitchFamily="18" charset="0"/>
              </a:defRPr>
            </a:lvl7pPr>
            <a:lvl8pPr defTabSz="930275" fontAlgn="base">
              <a:spcBef>
                <a:spcPct val="0"/>
              </a:spcBef>
              <a:spcAft>
                <a:spcPct val="0"/>
              </a:spcAft>
              <a:defRPr sz="2400">
                <a:solidFill>
                  <a:schemeClr val="tx1"/>
                </a:solidFill>
                <a:latin typeface="Times New Roman" panose="02020603050405020304" pitchFamily="18" charset="0"/>
              </a:defRPr>
            </a:lvl8pPr>
            <a:lvl9pPr defTabSz="930275" fontAlgn="base">
              <a:spcBef>
                <a:spcPct val="0"/>
              </a:spcBef>
              <a:spcAft>
                <a:spcPct val="0"/>
              </a:spcAft>
              <a:defRPr sz="2400">
                <a:solidFill>
                  <a:schemeClr val="tx1"/>
                </a:solidFill>
                <a:latin typeface="Times New Roman" panose="02020603050405020304" pitchFamily="18" charset="0"/>
              </a:defRPr>
            </a:lvl9pPr>
          </a:lstStyle>
          <a:p>
            <a:pPr eaLnBrk="0" hangingPunct="0"/>
            <a:fld id="{85507ECF-EBC1-4EC2-8364-59FBB9CE5D93}" type="slidenum">
              <a:rPr lang="en-US" altLang="zh-CN" sz="1200">
                <a:latin typeface="方正黑体_GBK" panose="02000000000000000000" pitchFamily="2" charset="-122"/>
              </a:rPr>
              <a:pPr eaLnBrk="0" hangingPunct="0"/>
              <a:t>33</a:t>
            </a:fld>
            <a:endParaRPr lang="en-US" altLang="zh-CN" sz="1200" dirty="0">
              <a:latin typeface="方正黑体_GBK" panose="02000000000000000000" pitchFamily="2" charset="-122"/>
            </a:endParaRPr>
          </a:p>
        </p:txBody>
      </p:sp>
      <p:sp>
        <p:nvSpPr>
          <p:cNvPr id="81922" name="幻灯片图像占位符 1437697">
            <a:extLst>
              <a:ext uri="{FF2B5EF4-FFF2-40B4-BE49-F238E27FC236}">
                <a16:creationId xmlns:a16="http://schemas.microsoft.com/office/drawing/2014/main" id="{56C3EC68-1D45-4CE4-A5B1-C0D38BEC0A80}"/>
              </a:ext>
            </a:extLst>
          </p:cNvPr>
          <p:cNvSpPr>
            <a:spLocks noGrp="1" noRot="1" noChangeAspect="1" noChangeArrowheads="1" noTextEdit="1"/>
          </p:cNvSpPr>
          <p:nvPr>
            <p:ph type="sldImg" idx="4294967295"/>
          </p:nvPr>
        </p:nvSpPr>
        <p:spPr>
          <a:ln/>
        </p:spPr>
      </p:sp>
      <p:sp>
        <p:nvSpPr>
          <p:cNvPr id="81923" name="文本占位符 1437698">
            <a:extLst>
              <a:ext uri="{FF2B5EF4-FFF2-40B4-BE49-F238E27FC236}">
                <a16:creationId xmlns:a16="http://schemas.microsoft.com/office/drawing/2014/main" id="{3E75E5CC-3DDB-4878-BBB8-B6356B302063}"/>
              </a:ext>
            </a:extLst>
          </p:cNvPr>
          <p:cNvSpPr>
            <a:spLocks noGrp="1" noChangeArrowheads="1"/>
          </p:cNvSpPr>
          <p:nvPr>
            <p:ph type="body" idx="4294967295"/>
          </p:nvPr>
        </p:nvSpPr>
        <p:spPr>
          <a:xfrm>
            <a:off x="933450" y="4413250"/>
            <a:ext cx="5137150" cy="278677"/>
          </a:xfrm>
        </p:spPr>
        <p:txBody>
          <a:bodyPr/>
          <a:lstStyle/>
          <a:p>
            <a:endParaRPr lang="zh-CN" altLang="zh-CN" dirty="0">
              <a:ea typeface="宋体" panose="02010600030101010101" pitchFamily="2" charset="-122"/>
              <a:cs typeface="Arial" panose="020B0604020202020204" pitchFamily="34"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灯片编号占位符 1">
            <a:extLst>
              <a:ext uri="{FF2B5EF4-FFF2-40B4-BE49-F238E27FC236}">
                <a16:creationId xmlns:a16="http://schemas.microsoft.com/office/drawing/2014/main" id="{E879380A-AF77-49BA-AD8C-2DE5A09B4C55}"/>
              </a:ext>
            </a:extLst>
          </p:cNvPr>
          <p:cNvSpPr>
            <a:spLocks noGrp="1" noChangeArrowheads="1"/>
          </p:cNvSpPr>
          <p:nvPr>
            <p:ph type="sldNum" sz="quarter" idx="5"/>
          </p:nvPr>
        </p:nvSpPr>
        <p:spPr bwMode="auto">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30275">
              <a:defRPr sz="2400">
                <a:solidFill>
                  <a:schemeClr val="tx1"/>
                </a:solidFill>
                <a:latin typeface="Times New Roman" panose="02020603050405020304" pitchFamily="18" charset="0"/>
              </a:defRPr>
            </a:lvl1pPr>
            <a:lvl2pPr defTabSz="930275">
              <a:defRPr sz="2400">
                <a:solidFill>
                  <a:schemeClr val="tx1"/>
                </a:solidFill>
                <a:latin typeface="Times New Roman" panose="02020603050405020304" pitchFamily="18" charset="0"/>
              </a:defRPr>
            </a:lvl2pPr>
            <a:lvl3pPr defTabSz="930275">
              <a:defRPr sz="2400">
                <a:solidFill>
                  <a:schemeClr val="tx1"/>
                </a:solidFill>
                <a:latin typeface="Times New Roman" panose="02020603050405020304" pitchFamily="18" charset="0"/>
              </a:defRPr>
            </a:lvl3pPr>
            <a:lvl4pPr defTabSz="930275">
              <a:defRPr sz="2400">
                <a:solidFill>
                  <a:schemeClr val="tx1"/>
                </a:solidFill>
                <a:latin typeface="Times New Roman" panose="02020603050405020304" pitchFamily="18" charset="0"/>
              </a:defRPr>
            </a:lvl4pPr>
            <a:lvl5pPr defTabSz="930275">
              <a:defRPr sz="2400">
                <a:solidFill>
                  <a:schemeClr val="tx1"/>
                </a:solidFill>
                <a:latin typeface="Times New Roman" panose="02020603050405020304" pitchFamily="18" charset="0"/>
              </a:defRPr>
            </a:lvl5pPr>
            <a:lvl6pPr defTabSz="930275" fontAlgn="base">
              <a:spcBef>
                <a:spcPct val="0"/>
              </a:spcBef>
              <a:spcAft>
                <a:spcPct val="0"/>
              </a:spcAft>
              <a:defRPr sz="2400">
                <a:solidFill>
                  <a:schemeClr val="tx1"/>
                </a:solidFill>
                <a:latin typeface="Times New Roman" panose="02020603050405020304" pitchFamily="18" charset="0"/>
              </a:defRPr>
            </a:lvl6pPr>
            <a:lvl7pPr defTabSz="930275" fontAlgn="base">
              <a:spcBef>
                <a:spcPct val="0"/>
              </a:spcBef>
              <a:spcAft>
                <a:spcPct val="0"/>
              </a:spcAft>
              <a:defRPr sz="2400">
                <a:solidFill>
                  <a:schemeClr val="tx1"/>
                </a:solidFill>
                <a:latin typeface="Times New Roman" panose="02020603050405020304" pitchFamily="18" charset="0"/>
              </a:defRPr>
            </a:lvl7pPr>
            <a:lvl8pPr defTabSz="930275" fontAlgn="base">
              <a:spcBef>
                <a:spcPct val="0"/>
              </a:spcBef>
              <a:spcAft>
                <a:spcPct val="0"/>
              </a:spcAft>
              <a:defRPr sz="2400">
                <a:solidFill>
                  <a:schemeClr val="tx1"/>
                </a:solidFill>
                <a:latin typeface="Times New Roman" panose="02020603050405020304" pitchFamily="18" charset="0"/>
              </a:defRPr>
            </a:lvl8pPr>
            <a:lvl9pPr defTabSz="930275" fontAlgn="base">
              <a:spcBef>
                <a:spcPct val="0"/>
              </a:spcBef>
              <a:spcAft>
                <a:spcPct val="0"/>
              </a:spcAft>
              <a:defRPr sz="2400">
                <a:solidFill>
                  <a:schemeClr val="tx1"/>
                </a:solidFill>
                <a:latin typeface="Times New Roman" panose="02020603050405020304" pitchFamily="18" charset="0"/>
              </a:defRPr>
            </a:lvl9pPr>
          </a:lstStyle>
          <a:p>
            <a:pPr eaLnBrk="0" hangingPunct="0"/>
            <a:fld id="{25007948-34A0-49C5-B8AF-FF691837488A}" type="slidenum">
              <a:rPr lang="en-US" altLang="zh-CN" sz="1200">
                <a:latin typeface="方正黑体_GBK" panose="02000000000000000000" pitchFamily="2" charset="-122"/>
              </a:rPr>
              <a:pPr eaLnBrk="0" hangingPunct="0"/>
              <a:t>34</a:t>
            </a:fld>
            <a:endParaRPr lang="en-US" altLang="zh-CN" sz="1200" dirty="0">
              <a:latin typeface="方正黑体_GBK" panose="02000000000000000000" pitchFamily="2" charset="-122"/>
            </a:endParaRPr>
          </a:p>
        </p:txBody>
      </p:sp>
      <p:sp>
        <p:nvSpPr>
          <p:cNvPr id="83970" name="幻灯片图像占位符 1441793">
            <a:extLst>
              <a:ext uri="{FF2B5EF4-FFF2-40B4-BE49-F238E27FC236}">
                <a16:creationId xmlns:a16="http://schemas.microsoft.com/office/drawing/2014/main" id="{019637BF-82F2-46D3-B50C-DDE2D838075A}"/>
              </a:ext>
            </a:extLst>
          </p:cNvPr>
          <p:cNvSpPr>
            <a:spLocks noGrp="1" noRot="1" noChangeAspect="1" noChangeArrowheads="1" noTextEdit="1"/>
          </p:cNvSpPr>
          <p:nvPr>
            <p:ph type="sldImg" idx="4294967295"/>
          </p:nvPr>
        </p:nvSpPr>
        <p:spPr>
          <a:ln/>
        </p:spPr>
      </p:sp>
      <p:sp>
        <p:nvSpPr>
          <p:cNvPr id="83971" name="文本占位符 1441794">
            <a:extLst>
              <a:ext uri="{FF2B5EF4-FFF2-40B4-BE49-F238E27FC236}">
                <a16:creationId xmlns:a16="http://schemas.microsoft.com/office/drawing/2014/main" id="{F01F33C7-F6C0-4987-8AEE-951D91BA57C9}"/>
              </a:ext>
            </a:extLst>
          </p:cNvPr>
          <p:cNvSpPr>
            <a:spLocks noGrp="1" noChangeArrowheads="1"/>
          </p:cNvSpPr>
          <p:nvPr>
            <p:ph type="body" idx="4294967295"/>
          </p:nvPr>
        </p:nvSpPr>
        <p:spPr>
          <a:xfrm>
            <a:off x="933450" y="4413250"/>
            <a:ext cx="5137150" cy="278677"/>
          </a:xfrm>
        </p:spPr>
        <p:txBody>
          <a:bodyPr/>
          <a:lstStyle/>
          <a:p>
            <a:endParaRPr lang="zh-CN" altLang="zh-CN" dirty="0">
              <a:ea typeface="宋体" panose="02010600030101010101" pitchFamily="2" charset="-122"/>
              <a:cs typeface="Arial" panose="020B0604020202020204" pitchFamily="34"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灯片编号占位符 1">
            <a:extLst>
              <a:ext uri="{FF2B5EF4-FFF2-40B4-BE49-F238E27FC236}">
                <a16:creationId xmlns:a16="http://schemas.microsoft.com/office/drawing/2014/main" id="{90A4BFB5-AC68-43AC-BD26-A9F52FA703DF}"/>
              </a:ext>
            </a:extLst>
          </p:cNvPr>
          <p:cNvSpPr>
            <a:spLocks noGrp="1" noChangeArrowheads="1"/>
          </p:cNvSpPr>
          <p:nvPr>
            <p:ph type="sldNum" sz="quarter" idx="5"/>
          </p:nvPr>
        </p:nvSpPr>
        <p:spPr bwMode="auto">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30275">
              <a:defRPr sz="2400">
                <a:solidFill>
                  <a:schemeClr val="tx1"/>
                </a:solidFill>
                <a:latin typeface="Times New Roman" panose="02020603050405020304" pitchFamily="18" charset="0"/>
              </a:defRPr>
            </a:lvl1pPr>
            <a:lvl2pPr defTabSz="930275">
              <a:defRPr sz="2400">
                <a:solidFill>
                  <a:schemeClr val="tx1"/>
                </a:solidFill>
                <a:latin typeface="Times New Roman" panose="02020603050405020304" pitchFamily="18" charset="0"/>
              </a:defRPr>
            </a:lvl2pPr>
            <a:lvl3pPr defTabSz="930275">
              <a:defRPr sz="2400">
                <a:solidFill>
                  <a:schemeClr val="tx1"/>
                </a:solidFill>
                <a:latin typeface="Times New Roman" panose="02020603050405020304" pitchFamily="18" charset="0"/>
              </a:defRPr>
            </a:lvl3pPr>
            <a:lvl4pPr defTabSz="930275">
              <a:defRPr sz="2400">
                <a:solidFill>
                  <a:schemeClr val="tx1"/>
                </a:solidFill>
                <a:latin typeface="Times New Roman" panose="02020603050405020304" pitchFamily="18" charset="0"/>
              </a:defRPr>
            </a:lvl4pPr>
            <a:lvl5pPr defTabSz="930275">
              <a:defRPr sz="2400">
                <a:solidFill>
                  <a:schemeClr val="tx1"/>
                </a:solidFill>
                <a:latin typeface="Times New Roman" panose="02020603050405020304" pitchFamily="18" charset="0"/>
              </a:defRPr>
            </a:lvl5pPr>
            <a:lvl6pPr defTabSz="930275" fontAlgn="base">
              <a:spcBef>
                <a:spcPct val="0"/>
              </a:spcBef>
              <a:spcAft>
                <a:spcPct val="0"/>
              </a:spcAft>
              <a:defRPr sz="2400">
                <a:solidFill>
                  <a:schemeClr val="tx1"/>
                </a:solidFill>
                <a:latin typeface="Times New Roman" panose="02020603050405020304" pitchFamily="18" charset="0"/>
              </a:defRPr>
            </a:lvl6pPr>
            <a:lvl7pPr defTabSz="930275" fontAlgn="base">
              <a:spcBef>
                <a:spcPct val="0"/>
              </a:spcBef>
              <a:spcAft>
                <a:spcPct val="0"/>
              </a:spcAft>
              <a:defRPr sz="2400">
                <a:solidFill>
                  <a:schemeClr val="tx1"/>
                </a:solidFill>
                <a:latin typeface="Times New Roman" panose="02020603050405020304" pitchFamily="18" charset="0"/>
              </a:defRPr>
            </a:lvl7pPr>
            <a:lvl8pPr defTabSz="930275" fontAlgn="base">
              <a:spcBef>
                <a:spcPct val="0"/>
              </a:spcBef>
              <a:spcAft>
                <a:spcPct val="0"/>
              </a:spcAft>
              <a:defRPr sz="2400">
                <a:solidFill>
                  <a:schemeClr val="tx1"/>
                </a:solidFill>
                <a:latin typeface="Times New Roman" panose="02020603050405020304" pitchFamily="18" charset="0"/>
              </a:defRPr>
            </a:lvl8pPr>
            <a:lvl9pPr defTabSz="930275" fontAlgn="base">
              <a:spcBef>
                <a:spcPct val="0"/>
              </a:spcBef>
              <a:spcAft>
                <a:spcPct val="0"/>
              </a:spcAft>
              <a:defRPr sz="2400">
                <a:solidFill>
                  <a:schemeClr val="tx1"/>
                </a:solidFill>
                <a:latin typeface="Times New Roman" panose="02020603050405020304" pitchFamily="18" charset="0"/>
              </a:defRPr>
            </a:lvl9pPr>
          </a:lstStyle>
          <a:p>
            <a:pPr eaLnBrk="0" hangingPunct="0"/>
            <a:fld id="{A345B5D4-2C41-42AC-96D8-CA37BC30C0FD}" type="slidenum">
              <a:rPr lang="en-US" altLang="zh-CN" sz="1200">
                <a:latin typeface="方正黑体_GBK" panose="02000000000000000000" pitchFamily="2" charset="-122"/>
              </a:rPr>
              <a:pPr eaLnBrk="0" hangingPunct="0"/>
              <a:t>35</a:t>
            </a:fld>
            <a:endParaRPr lang="en-US" altLang="zh-CN" sz="1200" dirty="0">
              <a:latin typeface="方正黑体_GBK" panose="02000000000000000000" pitchFamily="2" charset="-122"/>
            </a:endParaRPr>
          </a:p>
        </p:txBody>
      </p:sp>
      <p:sp>
        <p:nvSpPr>
          <p:cNvPr id="86018" name="幻灯片图像占位符 1445889">
            <a:extLst>
              <a:ext uri="{FF2B5EF4-FFF2-40B4-BE49-F238E27FC236}">
                <a16:creationId xmlns:a16="http://schemas.microsoft.com/office/drawing/2014/main" id="{B4485A15-D4A4-43D9-88AA-AAF6777B2185}"/>
              </a:ext>
            </a:extLst>
          </p:cNvPr>
          <p:cNvSpPr>
            <a:spLocks noGrp="1" noRot="1" noChangeAspect="1" noChangeArrowheads="1" noTextEdit="1"/>
          </p:cNvSpPr>
          <p:nvPr>
            <p:ph type="sldImg" idx="4294967295"/>
          </p:nvPr>
        </p:nvSpPr>
        <p:spPr>
          <a:xfrm>
            <a:off x="1185863" y="701675"/>
            <a:ext cx="4630737" cy="3473450"/>
          </a:xfrm>
          <a:ln/>
        </p:spPr>
      </p:sp>
      <p:sp>
        <p:nvSpPr>
          <p:cNvPr id="86019" name="文本占位符 1445890">
            <a:extLst>
              <a:ext uri="{FF2B5EF4-FFF2-40B4-BE49-F238E27FC236}">
                <a16:creationId xmlns:a16="http://schemas.microsoft.com/office/drawing/2014/main" id="{68F45304-56C8-438C-B39F-42FE31169D68}"/>
              </a:ext>
            </a:extLst>
          </p:cNvPr>
          <p:cNvSpPr>
            <a:spLocks noGrp="1" noChangeArrowheads="1"/>
          </p:cNvSpPr>
          <p:nvPr>
            <p:ph type="body" idx="4294967295"/>
          </p:nvPr>
        </p:nvSpPr>
        <p:spPr>
          <a:xfrm>
            <a:off x="931863" y="4411663"/>
            <a:ext cx="5138737" cy="278677"/>
          </a:xfrm>
        </p:spPr>
        <p:txBody>
          <a:bodyPr/>
          <a:lstStyle/>
          <a:p>
            <a:endParaRPr lang="zh-CN" altLang="zh-CN" dirty="0">
              <a:ea typeface="宋体" panose="02010600030101010101" pitchFamily="2" charset="-122"/>
              <a:cs typeface="Arial" panose="020B0604020202020204" pitchFamily="34"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灯片编号占位符 1">
            <a:extLst>
              <a:ext uri="{FF2B5EF4-FFF2-40B4-BE49-F238E27FC236}">
                <a16:creationId xmlns:a16="http://schemas.microsoft.com/office/drawing/2014/main" id="{0DDDB74C-ABEC-4569-9B68-BA31B135B1BE}"/>
              </a:ext>
            </a:extLst>
          </p:cNvPr>
          <p:cNvSpPr>
            <a:spLocks noGrp="1" noChangeArrowheads="1"/>
          </p:cNvSpPr>
          <p:nvPr>
            <p:ph type="sldNum" sz="quarter" idx="5"/>
          </p:nvPr>
        </p:nvSpPr>
        <p:spPr bwMode="auto">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30275">
              <a:defRPr sz="2400">
                <a:solidFill>
                  <a:schemeClr val="tx1"/>
                </a:solidFill>
                <a:latin typeface="Times New Roman" panose="02020603050405020304" pitchFamily="18" charset="0"/>
              </a:defRPr>
            </a:lvl1pPr>
            <a:lvl2pPr defTabSz="930275">
              <a:defRPr sz="2400">
                <a:solidFill>
                  <a:schemeClr val="tx1"/>
                </a:solidFill>
                <a:latin typeface="Times New Roman" panose="02020603050405020304" pitchFamily="18" charset="0"/>
              </a:defRPr>
            </a:lvl2pPr>
            <a:lvl3pPr defTabSz="930275">
              <a:defRPr sz="2400">
                <a:solidFill>
                  <a:schemeClr val="tx1"/>
                </a:solidFill>
                <a:latin typeface="Times New Roman" panose="02020603050405020304" pitchFamily="18" charset="0"/>
              </a:defRPr>
            </a:lvl3pPr>
            <a:lvl4pPr defTabSz="930275">
              <a:defRPr sz="2400">
                <a:solidFill>
                  <a:schemeClr val="tx1"/>
                </a:solidFill>
                <a:latin typeface="Times New Roman" panose="02020603050405020304" pitchFamily="18" charset="0"/>
              </a:defRPr>
            </a:lvl4pPr>
            <a:lvl5pPr defTabSz="930275">
              <a:defRPr sz="2400">
                <a:solidFill>
                  <a:schemeClr val="tx1"/>
                </a:solidFill>
                <a:latin typeface="Times New Roman" panose="02020603050405020304" pitchFamily="18" charset="0"/>
              </a:defRPr>
            </a:lvl5pPr>
            <a:lvl6pPr defTabSz="930275" fontAlgn="base">
              <a:spcBef>
                <a:spcPct val="0"/>
              </a:spcBef>
              <a:spcAft>
                <a:spcPct val="0"/>
              </a:spcAft>
              <a:defRPr sz="2400">
                <a:solidFill>
                  <a:schemeClr val="tx1"/>
                </a:solidFill>
                <a:latin typeface="Times New Roman" panose="02020603050405020304" pitchFamily="18" charset="0"/>
              </a:defRPr>
            </a:lvl6pPr>
            <a:lvl7pPr defTabSz="930275" fontAlgn="base">
              <a:spcBef>
                <a:spcPct val="0"/>
              </a:spcBef>
              <a:spcAft>
                <a:spcPct val="0"/>
              </a:spcAft>
              <a:defRPr sz="2400">
                <a:solidFill>
                  <a:schemeClr val="tx1"/>
                </a:solidFill>
                <a:latin typeface="Times New Roman" panose="02020603050405020304" pitchFamily="18" charset="0"/>
              </a:defRPr>
            </a:lvl7pPr>
            <a:lvl8pPr defTabSz="930275" fontAlgn="base">
              <a:spcBef>
                <a:spcPct val="0"/>
              </a:spcBef>
              <a:spcAft>
                <a:spcPct val="0"/>
              </a:spcAft>
              <a:defRPr sz="2400">
                <a:solidFill>
                  <a:schemeClr val="tx1"/>
                </a:solidFill>
                <a:latin typeface="Times New Roman" panose="02020603050405020304" pitchFamily="18" charset="0"/>
              </a:defRPr>
            </a:lvl8pPr>
            <a:lvl9pPr defTabSz="930275" fontAlgn="base">
              <a:spcBef>
                <a:spcPct val="0"/>
              </a:spcBef>
              <a:spcAft>
                <a:spcPct val="0"/>
              </a:spcAft>
              <a:defRPr sz="2400">
                <a:solidFill>
                  <a:schemeClr val="tx1"/>
                </a:solidFill>
                <a:latin typeface="Times New Roman" panose="02020603050405020304" pitchFamily="18" charset="0"/>
              </a:defRPr>
            </a:lvl9pPr>
          </a:lstStyle>
          <a:p>
            <a:pPr eaLnBrk="0" hangingPunct="0"/>
            <a:fld id="{CA6841FD-9DC0-4482-A665-ADD61016A659}" type="slidenum">
              <a:rPr lang="en-US" altLang="zh-CN" sz="1200">
                <a:latin typeface="方正黑体_GBK" panose="02000000000000000000" pitchFamily="2" charset="-122"/>
              </a:rPr>
              <a:pPr eaLnBrk="0" hangingPunct="0"/>
              <a:t>36</a:t>
            </a:fld>
            <a:endParaRPr lang="en-US" altLang="zh-CN" sz="1200" dirty="0">
              <a:latin typeface="方正黑体_GBK" panose="02000000000000000000" pitchFamily="2" charset="-122"/>
            </a:endParaRPr>
          </a:p>
        </p:txBody>
      </p:sp>
      <p:sp>
        <p:nvSpPr>
          <p:cNvPr id="88066" name="幻灯片图像占位符 1452033">
            <a:extLst>
              <a:ext uri="{FF2B5EF4-FFF2-40B4-BE49-F238E27FC236}">
                <a16:creationId xmlns:a16="http://schemas.microsoft.com/office/drawing/2014/main" id="{D2B29CD2-FA01-4911-AC94-4CBBC2C70393}"/>
              </a:ext>
            </a:extLst>
          </p:cNvPr>
          <p:cNvSpPr>
            <a:spLocks noGrp="1" noRot="1" noChangeAspect="1" noChangeArrowheads="1" noTextEdit="1"/>
          </p:cNvSpPr>
          <p:nvPr>
            <p:ph type="sldImg" idx="4294967295"/>
          </p:nvPr>
        </p:nvSpPr>
        <p:spPr>
          <a:ln/>
        </p:spPr>
      </p:sp>
      <p:sp>
        <p:nvSpPr>
          <p:cNvPr id="88067" name="文本占位符 1452034">
            <a:extLst>
              <a:ext uri="{FF2B5EF4-FFF2-40B4-BE49-F238E27FC236}">
                <a16:creationId xmlns:a16="http://schemas.microsoft.com/office/drawing/2014/main" id="{51FD2B7C-CBFE-481A-874F-B356C3B341BD}"/>
              </a:ext>
            </a:extLst>
          </p:cNvPr>
          <p:cNvSpPr>
            <a:spLocks noGrp="1" noChangeArrowheads="1"/>
          </p:cNvSpPr>
          <p:nvPr>
            <p:ph type="body" idx="4294967295"/>
          </p:nvPr>
        </p:nvSpPr>
        <p:spPr>
          <a:xfrm>
            <a:off x="933450" y="4413250"/>
            <a:ext cx="5137150" cy="278677"/>
          </a:xfrm>
        </p:spPr>
        <p:txBody>
          <a:bodyPr/>
          <a:lstStyle/>
          <a:p>
            <a:endParaRPr lang="zh-CN" altLang="zh-CN" dirty="0">
              <a:ea typeface="宋体" panose="02010600030101010101" pitchFamily="2" charset="-122"/>
              <a:cs typeface="Arial" panose="020B0604020202020204" pitchFamily="34"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灯片编号占位符 1">
            <a:extLst>
              <a:ext uri="{FF2B5EF4-FFF2-40B4-BE49-F238E27FC236}">
                <a16:creationId xmlns:a16="http://schemas.microsoft.com/office/drawing/2014/main" id="{CB0672A0-889C-4BA3-80EF-F320987C1A7F}"/>
              </a:ext>
            </a:extLst>
          </p:cNvPr>
          <p:cNvSpPr>
            <a:spLocks noGrp="1" noChangeArrowheads="1"/>
          </p:cNvSpPr>
          <p:nvPr>
            <p:ph type="sldNum" sz="quarter" idx="5"/>
          </p:nvPr>
        </p:nvSpPr>
        <p:spPr bwMode="auto">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30275">
              <a:defRPr sz="2400">
                <a:solidFill>
                  <a:schemeClr val="tx1"/>
                </a:solidFill>
                <a:latin typeface="Times New Roman" panose="02020603050405020304" pitchFamily="18" charset="0"/>
              </a:defRPr>
            </a:lvl1pPr>
            <a:lvl2pPr defTabSz="930275">
              <a:defRPr sz="2400">
                <a:solidFill>
                  <a:schemeClr val="tx1"/>
                </a:solidFill>
                <a:latin typeface="Times New Roman" panose="02020603050405020304" pitchFamily="18" charset="0"/>
              </a:defRPr>
            </a:lvl2pPr>
            <a:lvl3pPr defTabSz="930275">
              <a:defRPr sz="2400">
                <a:solidFill>
                  <a:schemeClr val="tx1"/>
                </a:solidFill>
                <a:latin typeface="Times New Roman" panose="02020603050405020304" pitchFamily="18" charset="0"/>
              </a:defRPr>
            </a:lvl3pPr>
            <a:lvl4pPr defTabSz="930275">
              <a:defRPr sz="2400">
                <a:solidFill>
                  <a:schemeClr val="tx1"/>
                </a:solidFill>
                <a:latin typeface="Times New Roman" panose="02020603050405020304" pitchFamily="18" charset="0"/>
              </a:defRPr>
            </a:lvl4pPr>
            <a:lvl5pPr defTabSz="930275">
              <a:defRPr sz="2400">
                <a:solidFill>
                  <a:schemeClr val="tx1"/>
                </a:solidFill>
                <a:latin typeface="Times New Roman" panose="02020603050405020304" pitchFamily="18" charset="0"/>
              </a:defRPr>
            </a:lvl5pPr>
            <a:lvl6pPr defTabSz="930275" fontAlgn="base">
              <a:spcBef>
                <a:spcPct val="0"/>
              </a:spcBef>
              <a:spcAft>
                <a:spcPct val="0"/>
              </a:spcAft>
              <a:defRPr sz="2400">
                <a:solidFill>
                  <a:schemeClr val="tx1"/>
                </a:solidFill>
                <a:latin typeface="Times New Roman" panose="02020603050405020304" pitchFamily="18" charset="0"/>
              </a:defRPr>
            </a:lvl6pPr>
            <a:lvl7pPr defTabSz="930275" fontAlgn="base">
              <a:spcBef>
                <a:spcPct val="0"/>
              </a:spcBef>
              <a:spcAft>
                <a:spcPct val="0"/>
              </a:spcAft>
              <a:defRPr sz="2400">
                <a:solidFill>
                  <a:schemeClr val="tx1"/>
                </a:solidFill>
                <a:latin typeface="Times New Roman" panose="02020603050405020304" pitchFamily="18" charset="0"/>
              </a:defRPr>
            </a:lvl7pPr>
            <a:lvl8pPr defTabSz="930275" fontAlgn="base">
              <a:spcBef>
                <a:spcPct val="0"/>
              </a:spcBef>
              <a:spcAft>
                <a:spcPct val="0"/>
              </a:spcAft>
              <a:defRPr sz="2400">
                <a:solidFill>
                  <a:schemeClr val="tx1"/>
                </a:solidFill>
                <a:latin typeface="Times New Roman" panose="02020603050405020304" pitchFamily="18" charset="0"/>
              </a:defRPr>
            </a:lvl8pPr>
            <a:lvl9pPr defTabSz="930275" fontAlgn="base">
              <a:spcBef>
                <a:spcPct val="0"/>
              </a:spcBef>
              <a:spcAft>
                <a:spcPct val="0"/>
              </a:spcAft>
              <a:defRPr sz="2400">
                <a:solidFill>
                  <a:schemeClr val="tx1"/>
                </a:solidFill>
                <a:latin typeface="Times New Roman" panose="02020603050405020304" pitchFamily="18" charset="0"/>
              </a:defRPr>
            </a:lvl9pPr>
          </a:lstStyle>
          <a:p>
            <a:pPr eaLnBrk="0" hangingPunct="0"/>
            <a:fld id="{960F7576-85E2-41A2-A944-C826B557B7F4}" type="slidenum">
              <a:rPr lang="en-US" altLang="zh-CN" sz="1200">
                <a:latin typeface="方正黑体_GBK" panose="02000000000000000000" pitchFamily="2" charset="-122"/>
              </a:rPr>
              <a:pPr eaLnBrk="0" hangingPunct="0"/>
              <a:t>37</a:t>
            </a:fld>
            <a:endParaRPr lang="en-US" altLang="zh-CN" sz="1200" dirty="0">
              <a:latin typeface="方正黑体_GBK" panose="02000000000000000000" pitchFamily="2" charset="-122"/>
            </a:endParaRPr>
          </a:p>
        </p:txBody>
      </p:sp>
      <p:sp>
        <p:nvSpPr>
          <p:cNvPr id="90114" name="幻灯片图像占位符 1454081">
            <a:extLst>
              <a:ext uri="{FF2B5EF4-FFF2-40B4-BE49-F238E27FC236}">
                <a16:creationId xmlns:a16="http://schemas.microsoft.com/office/drawing/2014/main" id="{BF81CF79-5C63-4946-B70C-7492326B06CD}"/>
              </a:ext>
            </a:extLst>
          </p:cNvPr>
          <p:cNvSpPr>
            <a:spLocks noGrp="1" noRot="1" noChangeAspect="1" noChangeArrowheads="1" noTextEdit="1"/>
          </p:cNvSpPr>
          <p:nvPr>
            <p:ph type="sldImg" idx="4294967295"/>
          </p:nvPr>
        </p:nvSpPr>
        <p:spPr>
          <a:ln/>
        </p:spPr>
      </p:sp>
      <p:sp>
        <p:nvSpPr>
          <p:cNvPr id="90115" name="文本占位符 1454082">
            <a:extLst>
              <a:ext uri="{FF2B5EF4-FFF2-40B4-BE49-F238E27FC236}">
                <a16:creationId xmlns:a16="http://schemas.microsoft.com/office/drawing/2014/main" id="{0F91B791-E89C-4C75-9EF5-20BF760A4E1F}"/>
              </a:ext>
            </a:extLst>
          </p:cNvPr>
          <p:cNvSpPr>
            <a:spLocks noGrp="1" noChangeArrowheads="1"/>
          </p:cNvSpPr>
          <p:nvPr>
            <p:ph type="body" idx="4294967295"/>
          </p:nvPr>
        </p:nvSpPr>
        <p:spPr>
          <a:xfrm>
            <a:off x="933450" y="4413250"/>
            <a:ext cx="5137150" cy="278677"/>
          </a:xfrm>
        </p:spPr>
        <p:txBody>
          <a:bodyPr/>
          <a:lstStyle/>
          <a:p>
            <a:endParaRPr lang="zh-CN" altLang="zh-CN" dirty="0">
              <a:ea typeface="宋体" panose="02010600030101010101" pitchFamily="2" charset="-122"/>
              <a:cs typeface="Arial" panose="020B0604020202020204" pitchFamily="34"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灯片编号占位符 1">
            <a:extLst>
              <a:ext uri="{FF2B5EF4-FFF2-40B4-BE49-F238E27FC236}">
                <a16:creationId xmlns:a16="http://schemas.microsoft.com/office/drawing/2014/main" id="{80F215DD-23DD-414B-913F-68DE03252D17}"/>
              </a:ext>
            </a:extLst>
          </p:cNvPr>
          <p:cNvSpPr>
            <a:spLocks noGrp="1" noChangeArrowheads="1"/>
          </p:cNvSpPr>
          <p:nvPr>
            <p:ph type="sldNum" sz="quarter" idx="5"/>
          </p:nvPr>
        </p:nvSpPr>
        <p:spPr bwMode="auto">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30275">
              <a:defRPr sz="2400">
                <a:solidFill>
                  <a:schemeClr val="tx1"/>
                </a:solidFill>
                <a:latin typeface="Times New Roman" panose="02020603050405020304" pitchFamily="18" charset="0"/>
              </a:defRPr>
            </a:lvl1pPr>
            <a:lvl2pPr defTabSz="930275">
              <a:defRPr sz="2400">
                <a:solidFill>
                  <a:schemeClr val="tx1"/>
                </a:solidFill>
                <a:latin typeface="Times New Roman" panose="02020603050405020304" pitchFamily="18" charset="0"/>
              </a:defRPr>
            </a:lvl2pPr>
            <a:lvl3pPr defTabSz="930275">
              <a:defRPr sz="2400">
                <a:solidFill>
                  <a:schemeClr val="tx1"/>
                </a:solidFill>
                <a:latin typeface="Times New Roman" panose="02020603050405020304" pitchFamily="18" charset="0"/>
              </a:defRPr>
            </a:lvl3pPr>
            <a:lvl4pPr defTabSz="930275">
              <a:defRPr sz="2400">
                <a:solidFill>
                  <a:schemeClr val="tx1"/>
                </a:solidFill>
                <a:latin typeface="Times New Roman" panose="02020603050405020304" pitchFamily="18" charset="0"/>
              </a:defRPr>
            </a:lvl4pPr>
            <a:lvl5pPr defTabSz="930275">
              <a:defRPr sz="2400">
                <a:solidFill>
                  <a:schemeClr val="tx1"/>
                </a:solidFill>
                <a:latin typeface="Times New Roman" panose="02020603050405020304" pitchFamily="18" charset="0"/>
              </a:defRPr>
            </a:lvl5pPr>
            <a:lvl6pPr defTabSz="930275" fontAlgn="base">
              <a:spcBef>
                <a:spcPct val="0"/>
              </a:spcBef>
              <a:spcAft>
                <a:spcPct val="0"/>
              </a:spcAft>
              <a:defRPr sz="2400">
                <a:solidFill>
                  <a:schemeClr val="tx1"/>
                </a:solidFill>
                <a:latin typeface="Times New Roman" panose="02020603050405020304" pitchFamily="18" charset="0"/>
              </a:defRPr>
            </a:lvl6pPr>
            <a:lvl7pPr defTabSz="930275" fontAlgn="base">
              <a:spcBef>
                <a:spcPct val="0"/>
              </a:spcBef>
              <a:spcAft>
                <a:spcPct val="0"/>
              </a:spcAft>
              <a:defRPr sz="2400">
                <a:solidFill>
                  <a:schemeClr val="tx1"/>
                </a:solidFill>
                <a:latin typeface="Times New Roman" panose="02020603050405020304" pitchFamily="18" charset="0"/>
              </a:defRPr>
            </a:lvl7pPr>
            <a:lvl8pPr defTabSz="930275" fontAlgn="base">
              <a:spcBef>
                <a:spcPct val="0"/>
              </a:spcBef>
              <a:spcAft>
                <a:spcPct val="0"/>
              </a:spcAft>
              <a:defRPr sz="2400">
                <a:solidFill>
                  <a:schemeClr val="tx1"/>
                </a:solidFill>
                <a:latin typeface="Times New Roman" panose="02020603050405020304" pitchFamily="18" charset="0"/>
              </a:defRPr>
            </a:lvl8pPr>
            <a:lvl9pPr defTabSz="930275" fontAlgn="base">
              <a:spcBef>
                <a:spcPct val="0"/>
              </a:spcBef>
              <a:spcAft>
                <a:spcPct val="0"/>
              </a:spcAft>
              <a:defRPr sz="2400">
                <a:solidFill>
                  <a:schemeClr val="tx1"/>
                </a:solidFill>
                <a:latin typeface="Times New Roman" panose="02020603050405020304" pitchFamily="18" charset="0"/>
              </a:defRPr>
            </a:lvl9pPr>
          </a:lstStyle>
          <a:p>
            <a:pPr eaLnBrk="0" hangingPunct="0"/>
            <a:fld id="{DBCC34DA-1F51-4EE2-A748-B03FACE97520}" type="slidenum">
              <a:rPr lang="en-US" altLang="zh-CN" sz="1200">
                <a:latin typeface="方正黑体_GBK" panose="02000000000000000000" pitchFamily="2" charset="-122"/>
              </a:rPr>
              <a:pPr eaLnBrk="0" hangingPunct="0"/>
              <a:t>38</a:t>
            </a:fld>
            <a:endParaRPr lang="en-US" altLang="zh-CN" sz="1200" dirty="0">
              <a:latin typeface="方正黑体_GBK" panose="02000000000000000000" pitchFamily="2" charset="-122"/>
            </a:endParaRPr>
          </a:p>
        </p:txBody>
      </p:sp>
      <p:sp>
        <p:nvSpPr>
          <p:cNvPr id="92162" name="幻灯片图像占位符 1456129">
            <a:extLst>
              <a:ext uri="{FF2B5EF4-FFF2-40B4-BE49-F238E27FC236}">
                <a16:creationId xmlns:a16="http://schemas.microsoft.com/office/drawing/2014/main" id="{83660935-B261-499E-91C6-765594764F80}"/>
              </a:ext>
            </a:extLst>
          </p:cNvPr>
          <p:cNvSpPr>
            <a:spLocks noGrp="1" noRot="1" noChangeAspect="1" noChangeArrowheads="1" noTextEdit="1"/>
          </p:cNvSpPr>
          <p:nvPr>
            <p:ph type="sldImg" idx="4294967295"/>
          </p:nvPr>
        </p:nvSpPr>
        <p:spPr>
          <a:ln/>
        </p:spPr>
      </p:sp>
      <p:sp>
        <p:nvSpPr>
          <p:cNvPr id="92163" name="文本占位符 1456130">
            <a:extLst>
              <a:ext uri="{FF2B5EF4-FFF2-40B4-BE49-F238E27FC236}">
                <a16:creationId xmlns:a16="http://schemas.microsoft.com/office/drawing/2014/main" id="{61C0C8D5-9D68-421E-AD2E-2E7BF7C76999}"/>
              </a:ext>
            </a:extLst>
          </p:cNvPr>
          <p:cNvSpPr>
            <a:spLocks noGrp="1" noChangeArrowheads="1"/>
          </p:cNvSpPr>
          <p:nvPr>
            <p:ph type="body" idx="4294967295"/>
          </p:nvPr>
        </p:nvSpPr>
        <p:spPr>
          <a:xfrm>
            <a:off x="933450" y="4413250"/>
            <a:ext cx="5137150" cy="278677"/>
          </a:xfrm>
        </p:spPr>
        <p:txBody>
          <a:bodyPr/>
          <a:lstStyle/>
          <a:p>
            <a:endParaRPr lang="zh-CN" altLang="zh-CN" dirty="0">
              <a:ea typeface="宋体" panose="02010600030101010101" pitchFamily="2" charset="-122"/>
              <a:cs typeface="Arial" panose="020B0604020202020204" pitchFamily="34"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灯片编号占位符 1">
            <a:extLst>
              <a:ext uri="{FF2B5EF4-FFF2-40B4-BE49-F238E27FC236}">
                <a16:creationId xmlns:a16="http://schemas.microsoft.com/office/drawing/2014/main" id="{4C8BF26A-583A-479A-9617-FD82B20DED6E}"/>
              </a:ext>
            </a:extLst>
          </p:cNvPr>
          <p:cNvSpPr>
            <a:spLocks noGrp="1" noChangeArrowheads="1"/>
          </p:cNvSpPr>
          <p:nvPr>
            <p:ph type="sldNum" sz="quarter" idx="5"/>
          </p:nvPr>
        </p:nvSpPr>
        <p:spPr bwMode="auto">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30275">
              <a:defRPr sz="2400">
                <a:solidFill>
                  <a:schemeClr val="tx1"/>
                </a:solidFill>
                <a:latin typeface="Times New Roman" panose="02020603050405020304" pitchFamily="18" charset="0"/>
              </a:defRPr>
            </a:lvl1pPr>
            <a:lvl2pPr defTabSz="930275">
              <a:defRPr sz="2400">
                <a:solidFill>
                  <a:schemeClr val="tx1"/>
                </a:solidFill>
                <a:latin typeface="Times New Roman" panose="02020603050405020304" pitchFamily="18" charset="0"/>
              </a:defRPr>
            </a:lvl2pPr>
            <a:lvl3pPr defTabSz="930275">
              <a:defRPr sz="2400">
                <a:solidFill>
                  <a:schemeClr val="tx1"/>
                </a:solidFill>
                <a:latin typeface="Times New Roman" panose="02020603050405020304" pitchFamily="18" charset="0"/>
              </a:defRPr>
            </a:lvl3pPr>
            <a:lvl4pPr defTabSz="930275">
              <a:defRPr sz="2400">
                <a:solidFill>
                  <a:schemeClr val="tx1"/>
                </a:solidFill>
                <a:latin typeface="Times New Roman" panose="02020603050405020304" pitchFamily="18" charset="0"/>
              </a:defRPr>
            </a:lvl4pPr>
            <a:lvl5pPr defTabSz="930275">
              <a:defRPr sz="2400">
                <a:solidFill>
                  <a:schemeClr val="tx1"/>
                </a:solidFill>
                <a:latin typeface="Times New Roman" panose="02020603050405020304" pitchFamily="18" charset="0"/>
              </a:defRPr>
            </a:lvl5pPr>
            <a:lvl6pPr defTabSz="930275" fontAlgn="base">
              <a:spcBef>
                <a:spcPct val="0"/>
              </a:spcBef>
              <a:spcAft>
                <a:spcPct val="0"/>
              </a:spcAft>
              <a:defRPr sz="2400">
                <a:solidFill>
                  <a:schemeClr val="tx1"/>
                </a:solidFill>
                <a:latin typeface="Times New Roman" panose="02020603050405020304" pitchFamily="18" charset="0"/>
              </a:defRPr>
            </a:lvl6pPr>
            <a:lvl7pPr defTabSz="930275" fontAlgn="base">
              <a:spcBef>
                <a:spcPct val="0"/>
              </a:spcBef>
              <a:spcAft>
                <a:spcPct val="0"/>
              </a:spcAft>
              <a:defRPr sz="2400">
                <a:solidFill>
                  <a:schemeClr val="tx1"/>
                </a:solidFill>
                <a:latin typeface="Times New Roman" panose="02020603050405020304" pitchFamily="18" charset="0"/>
              </a:defRPr>
            </a:lvl7pPr>
            <a:lvl8pPr defTabSz="930275" fontAlgn="base">
              <a:spcBef>
                <a:spcPct val="0"/>
              </a:spcBef>
              <a:spcAft>
                <a:spcPct val="0"/>
              </a:spcAft>
              <a:defRPr sz="2400">
                <a:solidFill>
                  <a:schemeClr val="tx1"/>
                </a:solidFill>
                <a:latin typeface="Times New Roman" panose="02020603050405020304" pitchFamily="18" charset="0"/>
              </a:defRPr>
            </a:lvl8pPr>
            <a:lvl9pPr defTabSz="930275" fontAlgn="base">
              <a:spcBef>
                <a:spcPct val="0"/>
              </a:spcBef>
              <a:spcAft>
                <a:spcPct val="0"/>
              </a:spcAft>
              <a:defRPr sz="2400">
                <a:solidFill>
                  <a:schemeClr val="tx1"/>
                </a:solidFill>
                <a:latin typeface="Times New Roman" panose="02020603050405020304" pitchFamily="18" charset="0"/>
              </a:defRPr>
            </a:lvl9pPr>
          </a:lstStyle>
          <a:p>
            <a:pPr eaLnBrk="0" hangingPunct="0"/>
            <a:fld id="{36451FFC-8246-4E02-B111-A6B1FFB3254F}" type="slidenum">
              <a:rPr lang="en-US" altLang="zh-CN" sz="1200">
                <a:latin typeface="方正黑体_GBK" panose="02000000000000000000" pitchFamily="2" charset="-122"/>
              </a:rPr>
              <a:pPr eaLnBrk="0" hangingPunct="0"/>
              <a:t>39</a:t>
            </a:fld>
            <a:endParaRPr lang="en-US" altLang="zh-CN" sz="1200" dirty="0">
              <a:latin typeface="方正黑体_GBK" panose="02000000000000000000" pitchFamily="2" charset="-122"/>
            </a:endParaRPr>
          </a:p>
        </p:txBody>
      </p:sp>
      <p:sp>
        <p:nvSpPr>
          <p:cNvPr id="94210" name="幻灯片图像占位符 1458177">
            <a:extLst>
              <a:ext uri="{FF2B5EF4-FFF2-40B4-BE49-F238E27FC236}">
                <a16:creationId xmlns:a16="http://schemas.microsoft.com/office/drawing/2014/main" id="{8F5CADB8-5887-4D48-AE99-6EB7F31EE637}"/>
              </a:ext>
            </a:extLst>
          </p:cNvPr>
          <p:cNvSpPr>
            <a:spLocks noGrp="1" noRot="1" noChangeAspect="1" noChangeArrowheads="1" noTextEdit="1"/>
          </p:cNvSpPr>
          <p:nvPr>
            <p:ph type="sldImg" idx="4294967295"/>
          </p:nvPr>
        </p:nvSpPr>
        <p:spPr>
          <a:ln/>
        </p:spPr>
      </p:sp>
      <p:sp>
        <p:nvSpPr>
          <p:cNvPr id="94211" name="文本占位符 1458178">
            <a:extLst>
              <a:ext uri="{FF2B5EF4-FFF2-40B4-BE49-F238E27FC236}">
                <a16:creationId xmlns:a16="http://schemas.microsoft.com/office/drawing/2014/main" id="{DD904192-55F0-4EFB-A975-0BE9D1A91DEC}"/>
              </a:ext>
            </a:extLst>
          </p:cNvPr>
          <p:cNvSpPr>
            <a:spLocks noGrp="1" noChangeArrowheads="1"/>
          </p:cNvSpPr>
          <p:nvPr>
            <p:ph type="body" idx="4294967295"/>
          </p:nvPr>
        </p:nvSpPr>
        <p:spPr>
          <a:xfrm>
            <a:off x="933450" y="4413250"/>
            <a:ext cx="5137150" cy="278677"/>
          </a:xfrm>
        </p:spPr>
        <p:txBody>
          <a:bodyPr/>
          <a:lstStyle/>
          <a:p>
            <a:endParaRPr lang="zh-CN" altLang="zh-CN" dirty="0">
              <a:ea typeface="宋体" panose="02010600030101010101" pitchFamily="2" charset="-122"/>
              <a:cs typeface="Arial" panose="020B060402020202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灯片编号占位符 1">
            <a:extLst>
              <a:ext uri="{FF2B5EF4-FFF2-40B4-BE49-F238E27FC236}">
                <a16:creationId xmlns:a16="http://schemas.microsoft.com/office/drawing/2014/main" id="{DAFA77A0-D4DD-40EF-BDDC-F09F37162706}"/>
              </a:ext>
            </a:extLst>
          </p:cNvPr>
          <p:cNvSpPr>
            <a:spLocks noGrp="1" noChangeArrowheads="1"/>
          </p:cNvSpPr>
          <p:nvPr>
            <p:ph type="sldNum" sz="quarter" idx="5"/>
          </p:nvPr>
        </p:nvSpPr>
        <p:spPr bwMode="auto">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30275">
              <a:defRPr sz="2400">
                <a:solidFill>
                  <a:schemeClr val="tx1"/>
                </a:solidFill>
                <a:latin typeface="Times New Roman" panose="02020603050405020304" pitchFamily="18" charset="0"/>
              </a:defRPr>
            </a:lvl1pPr>
            <a:lvl2pPr defTabSz="930275">
              <a:defRPr sz="2400">
                <a:solidFill>
                  <a:schemeClr val="tx1"/>
                </a:solidFill>
                <a:latin typeface="Times New Roman" panose="02020603050405020304" pitchFamily="18" charset="0"/>
              </a:defRPr>
            </a:lvl2pPr>
            <a:lvl3pPr defTabSz="930275">
              <a:defRPr sz="2400">
                <a:solidFill>
                  <a:schemeClr val="tx1"/>
                </a:solidFill>
                <a:latin typeface="Times New Roman" panose="02020603050405020304" pitchFamily="18" charset="0"/>
              </a:defRPr>
            </a:lvl3pPr>
            <a:lvl4pPr defTabSz="930275">
              <a:defRPr sz="2400">
                <a:solidFill>
                  <a:schemeClr val="tx1"/>
                </a:solidFill>
                <a:latin typeface="Times New Roman" panose="02020603050405020304" pitchFamily="18" charset="0"/>
              </a:defRPr>
            </a:lvl4pPr>
            <a:lvl5pPr defTabSz="930275">
              <a:defRPr sz="2400">
                <a:solidFill>
                  <a:schemeClr val="tx1"/>
                </a:solidFill>
                <a:latin typeface="Times New Roman" panose="02020603050405020304" pitchFamily="18" charset="0"/>
              </a:defRPr>
            </a:lvl5pPr>
            <a:lvl6pPr defTabSz="930275" fontAlgn="base">
              <a:spcBef>
                <a:spcPct val="0"/>
              </a:spcBef>
              <a:spcAft>
                <a:spcPct val="0"/>
              </a:spcAft>
              <a:defRPr sz="2400">
                <a:solidFill>
                  <a:schemeClr val="tx1"/>
                </a:solidFill>
                <a:latin typeface="Times New Roman" panose="02020603050405020304" pitchFamily="18" charset="0"/>
              </a:defRPr>
            </a:lvl6pPr>
            <a:lvl7pPr defTabSz="930275" fontAlgn="base">
              <a:spcBef>
                <a:spcPct val="0"/>
              </a:spcBef>
              <a:spcAft>
                <a:spcPct val="0"/>
              </a:spcAft>
              <a:defRPr sz="2400">
                <a:solidFill>
                  <a:schemeClr val="tx1"/>
                </a:solidFill>
                <a:latin typeface="Times New Roman" panose="02020603050405020304" pitchFamily="18" charset="0"/>
              </a:defRPr>
            </a:lvl7pPr>
            <a:lvl8pPr defTabSz="930275" fontAlgn="base">
              <a:spcBef>
                <a:spcPct val="0"/>
              </a:spcBef>
              <a:spcAft>
                <a:spcPct val="0"/>
              </a:spcAft>
              <a:defRPr sz="2400">
                <a:solidFill>
                  <a:schemeClr val="tx1"/>
                </a:solidFill>
                <a:latin typeface="Times New Roman" panose="02020603050405020304" pitchFamily="18" charset="0"/>
              </a:defRPr>
            </a:lvl8pPr>
            <a:lvl9pPr defTabSz="930275" fontAlgn="base">
              <a:spcBef>
                <a:spcPct val="0"/>
              </a:spcBef>
              <a:spcAft>
                <a:spcPct val="0"/>
              </a:spcAft>
              <a:defRPr sz="2400">
                <a:solidFill>
                  <a:schemeClr val="tx1"/>
                </a:solidFill>
                <a:latin typeface="Times New Roman" panose="02020603050405020304" pitchFamily="18" charset="0"/>
              </a:defRPr>
            </a:lvl9pPr>
          </a:lstStyle>
          <a:p>
            <a:pPr eaLnBrk="0" hangingPunct="0"/>
            <a:fld id="{B43D55C5-760B-47B0-B854-26B9F03EE35E}" type="slidenum">
              <a:rPr lang="en-US" altLang="zh-CN" sz="1200">
                <a:latin typeface="方正黑体_GBK" panose="02000000000000000000" pitchFamily="2" charset="-122"/>
              </a:rPr>
              <a:pPr eaLnBrk="0" hangingPunct="0"/>
              <a:t>4</a:t>
            </a:fld>
            <a:endParaRPr lang="en-US" altLang="zh-CN" sz="1200" dirty="0">
              <a:latin typeface="方正黑体_GBK" panose="02000000000000000000" pitchFamily="2" charset="-122"/>
            </a:endParaRPr>
          </a:p>
        </p:txBody>
      </p:sp>
      <p:sp>
        <p:nvSpPr>
          <p:cNvPr id="22530" name="幻灯片图像占位符 1402881">
            <a:extLst>
              <a:ext uri="{FF2B5EF4-FFF2-40B4-BE49-F238E27FC236}">
                <a16:creationId xmlns:a16="http://schemas.microsoft.com/office/drawing/2014/main" id="{4E4B699F-8451-462B-A38E-E145E224E3FA}"/>
              </a:ext>
            </a:extLst>
          </p:cNvPr>
          <p:cNvSpPr>
            <a:spLocks noGrp="1" noRot="1" noChangeAspect="1" noChangeArrowheads="1" noTextEdit="1"/>
          </p:cNvSpPr>
          <p:nvPr>
            <p:ph type="sldImg" idx="4294967295"/>
          </p:nvPr>
        </p:nvSpPr>
        <p:spPr>
          <a:ln/>
        </p:spPr>
      </p:sp>
      <p:sp>
        <p:nvSpPr>
          <p:cNvPr id="22531" name="文本占位符 1402882">
            <a:extLst>
              <a:ext uri="{FF2B5EF4-FFF2-40B4-BE49-F238E27FC236}">
                <a16:creationId xmlns:a16="http://schemas.microsoft.com/office/drawing/2014/main" id="{82E624D6-E666-4185-9559-BE67DBE6E0D3}"/>
              </a:ext>
            </a:extLst>
          </p:cNvPr>
          <p:cNvSpPr>
            <a:spLocks noGrp="1" noChangeArrowheads="1"/>
          </p:cNvSpPr>
          <p:nvPr>
            <p:ph type="body" idx="4294967295"/>
          </p:nvPr>
        </p:nvSpPr>
        <p:spPr>
          <a:xfrm>
            <a:off x="933450" y="4413250"/>
            <a:ext cx="5137150" cy="278677"/>
          </a:xfrm>
        </p:spPr>
        <p:txBody>
          <a:bodyPr/>
          <a:lstStyle/>
          <a:p>
            <a:endParaRPr lang="zh-CN" altLang="zh-CN" dirty="0">
              <a:ea typeface="宋体" panose="02010600030101010101" pitchFamily="2" charset="-122"/>
              <a:cs typeface="Arial" panose="020B0604020202020204" pitchFamily="34"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灯片编号占位符 1">
            <a:extLst>
              <a:ext uri="{FF2B5EF4-FFF2-40B4-BE49-F238E27FC236}">
                <a16:creationId xmlns:a16="http://schemas.microsoft.com/office/drawing/2014/main" id="{1AC63031-CB43-4339-9F39-94C19EA448E1}"/>
              </a:ext>
            </a:extLst>
          </p:cNvPr>
          <p:cNvSpPr>
            <a:spLocks noGrp="1" noChangeArrowheads="1"/>
          </p:cNvSpPr>
          <p:nvPr>
            <p:ph type="sldNum" sz="quarter" idx="5"/>
          </p:nvPr>
        </p:nvSpPr>
        <p:spPr bwMode="auto">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30275">
              <a:defRPr sz="2400">
                <a:solidFill>
                  <a:schemeClr val="tx1"/>
                </a:solidFill>
                <a:latin typeface="Times New Roman" panose="02020603050405020304" pitchFamily="18" charset="0"/>
              </a:defRPr>
            </a:lvl1pPr>
            <a:lvl2pPr defTabSz="930275">
              <a:defRPr sz="2400">
                <a:solidFill>
                  <a:schemeClr val="tx1"/>
                </a:solidFill>
                <a:latin typeface="Times New Roman" panose="02020603050405020304" pitchFamily="18" charset="0"/>
              </a:defRPr>
            </a:lvl2pPr>
            <a:lvl3pPr defTabSz="930275">
              <a:defRPr sz="2400">
                <a:solidFill>
                  <a:schemeClr val="tx1"/>
                </a:solidFill>
                <a:latin typeface="Times New Roman" panose="02020603050405020304" pitchFamily="18" charset="0"/>
              </a:defRPr>
            </a:lvl3pPr>
            <a:lvl4pPr defTabSz="930275">
              <a:defRPr sz="2400">
                <a:solidFill>
                  <a:schemeClr val="tx1"/>
                </a:solidFill>
                <a:latin typeface="Times New Roman" panose="02020603050405020304" pitchFamily="18" charset="0"/>
              </a:defRPr>
            </a:lvl4pPr>
            <a:lvl5pPr defTabSz="930275">
              <a:defRPr sz="2400">
                <a:solidFill>
                  <a:schemeClr val="tx1"/>
                </a:solidFill>
                <a:latin typeface="Times New Roman" panose="02020603050405020304" pitchFamily="18" charset="0"/>
              </a:defRPr>
            </a:lvl5pPr>
            <a:lvl6pPr defTabSz="930275" fontAlgn="base">
              <a:spcBef>
                <a:spcPct val="0"/>
              </a:spcBef>
              <a:spcAft>
                <a:spcPct val="0"/>
              </a:spcAft>
              <a:defRPr sz="2400">
                <a:solidFill>
                  <a:schemeClr val="tx1"/>
                </a:solidFill>
                <a:latin typeface="Times New Roman" panose="02020603050405020304" pitchFamily="18" charset="0"/>
              </a:defRPr>
            </a:lvl6pPr>
            <a:lvl7pPr defTabSz="930275" fontAlgn="base">
              <a:spcBef>
                <a:spcPct val="0"/>
              </a:spcBef>
              <a:spcAft>
                <a:spcPct val="0"/>
              </a:spcAft>
              <a:defRPr sz="2400">
                <a:solidFill>
                  <a:schemeClr val="tx1"/>
                </a:solidFill>
                <a:latin typeface="Times New Roman" panose="02020603050405020304" pitchFamily="18" charset="0"/>
              </a:defRPr>
            </a:lvl7pPr>
            <a:lvl8pPr defTabSz="930275" fontAlgn="base">
              <a:spcBef>
                <a:spcPct val="0"/>
              </a:spcBef>
              <a:spcAft>
                <a:spcPct val="0"/>
              </a:spcAft>
              <a:defRPr sz="2400">
                <a:solidFill>
                  <a:schemeClr val="tx1"/>
                </a:solidFill>
                <a:latin typeface="Times New Roman" panose="02020603050405020304" pitchFamily="18" charset="0"/>
              </a:defRPr>
            </a:lvl8pPr>
            <a:lvl9pPr defTabSz="930275" fontAlgn="base">
              <a:spcBef>
                <a:spcPct val="0"/>
              </a:spcBef>
              <a:spcAft>
                <a:spcPct val="0"/>
              </a:spcAft>
              <a:defRPr sz="2400">
                <a:solidFill>
                  <a:schemeClr val="tx1"/>
                </a:solidFill>
                <a:latin typeface="Times New Roman" panose="02020603050405020304" pitchFamily="18" charset="0"/>
              </a:defRPr>
            </a:lvl9pPr>
          </a:lstStyle>
          <a:p>
            <a:pPr eaLnBrk="0" hangingPunct="0"/>
            <a:fld id="{751CF35A-FD56-4876-A3FB-0258D9BB5EE3}" type="slidenum">
              <a:rPr lang="en-US" altLang="zh-CN" sz="1200">
                <a:latin typeface="方正黑体_GBK" panose="02000000000000000000" pitchFamily="2" charset="-122"/>
              </a:rPr>
              <a:pPr eaLnBrk="0" hangingPunct="0"/>
              <a:t>40</a:t>
            </a:fld>
            <a:endParaRPr lang="en-US" altLang="zh-CN" sz="1200" dirty="0">
              <a:latin typeface="方正黑体_GBK" panose="02000000000000000000" pitchFamily="2" charset="-122"/>
            </a:endParaRPr>
          </a:p>
        </p:txBody>
      </p:sp>
      <p:sp>
        <p:nvSpPr>
          <p:cNvPr id="96258" name="幻灯片图像占位符 1460225">
            <a:extLst>
              <a:ext uri="{FF2B5EF4-FFF2-40B4-BE49-F238E27FC236}">
                <a16:creationId xmlns:a16="http://schemas.microsoft.com/office/drawing/2014/main" id="{96968EB5-463B-4A3D-80B8-6500394D8718}"/>
              </a:ext>
            </a:extLst>
          </p:cNvPr>
          <p:cNvSpPr>
            <a:spLocks noGrp="1" noRot="1" noChangeAspect="1" noChangeArrowheads="1" noTextEdit="1"/>
          </p:cNvSpPr>
          <p:nvPr>
            <p:ph type="sldImg" idx="4294967295"/>
          </p:nvPr>
        </p:nvSpPr>
        <p:spPr>
          <a:ln/>
        </p:spPr>
      </p:sp>
      <p:sp>
        <p:nvSpPr>
          <p:cNvPr id="96259" name="文本占位符 1460226">
            <a:extLst>
              <a:ext uri="{FF2B5EF4-FFF2-40B4-BE49-F238E27FC236}">
                <a16:creationId xmlns:a16="http://schemas.microsoft.com/office/drawing/2014/main" id="{7103AB4E-3DC9-4DF5-8B6D-8978F3DBD432}"/>
              </a:ext>
            </a:extLst>
          </p:cNvPr>
          <p:cNvSpPr>
            <a:spLocks noGrp="1" noChangeArrowheads="1"/>
          </p:cNvSpPr>
          <p:nvPr>
            <p:ph type="body" idx="4294967295"/>
          </p:nvPr>
        </p:nvSpPr>
        <p:spPr>
          <a:xfrm>
            <a:off x="933450" y="4413250"/>
            <a:ext cx="5137150" cy="278677"/>
          </a:xfrm>
        </p:spPr>
        <p:txBody>
          <a:bodyPr/>
          <a:lstStyle/>
          <a:p>
            <a:endParaRPr lang="zh-CN" altLang="zh-CN" dirty="0">
              <a:ea typeface="宋体" panose="02010600030101010101" pitchFamily="2" charset="-122"/>
              <a:cs typeface="Arial" panose="020B0604020202020204" pitchFamily="34"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灯片编号占位符 1">
            <a:extLst>
              <a:ext uri="{FF2B5EF4-FFF2-40B4-BE49-F238E27FC236}">
                <a16:creationId xmlns:a16="http://schemas.microsoft.com/office/drawing/2014/main" id="{F642D88A-BA93-4096-978A-0D32C5EAC30C}"/>
              </a:ext>
            </a:extLst>
          </p:cNvPr>
          <p:cNvSpPr>
            <a:spLocks noGrp="1" noChangeArrowheads="1"/>
          </p:cNvSpPr>
          <p:nvPr>
            <p:ph type="sldNum" sz="quarter" idx="5"/>
          </p:nvPr>
        </p:nvSpPr>
        <p:spPr bwMode="auto">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30275">
              <a:defRPr sz="2400">
                <a:solidFill>
                  <a:schemeClr val="tx1"/>
                </a:solidFill>
                <a:latin typeface="Times New Roman" panose="02020603050405020304" pitchFamily="18" charset="0"/>
              </a:defRPr>
            </a:lvl1pPr>
            <a:lvl2pPr defTabSz="930275">
              <a:defRPr sz="2400">
                <a:solidFill>
                  <a:schemeClr val="tx1"/>
                </a:solidFill>
                <a:latin typeface="Times New Roman" panose="02020603050405020304" pitchFamily="18" charset="0"/>
              </a:defRPr>
            </a:lvl2pPr>
            <a:lvl3pPr defTabSz="930275">
              <a:defRPr sz="2400">
                <a:solidFill>
                  <a:schemeClr val="tx1"/>
                </a:solidFill>
                <a:latin typeface="Times New Roman" panose="02020603050405020304" pitchFamily="18" charset="0"/>
              </a:defRPr>
            </a:lvl3pPr>
            <a:lvl4pPr defTabSz="930275">
              <a:defRPr sz="2400">
                <a:solidFill>
                  <a:schemeClr val="tx1"/>
                </a:solidFill>
                <a:latin typeface="Times New Roman" panose="02020603050405020304" pitchFamily="18" charset="0"/>
              </a:defRPr>
            </a:lvl4pPr>
            <a:lvl5pPr defTabSz="930275">
              <a:defRPr sz="2400">
                <a:solidFill>
                  <a:schemeClr val="tx1"/>
                </a:solidFill>
                <a:latin typeface="Times New Roman" panose="02020603050405020304" pitchFamily="18" charset="0"/>
              </a:defRPr>
            </a:lvl5pPr>
            <a:lvl6pPr defTabSz="930275" fontAlgn="base">
              <a:spcBef>
                <a:spcPct val="0"/>
              </a:spcBef>
              <a:spcAft>
                <a:spcPct val="0"/>
              </a:spcAft>
              <a:defRPr sz="2400">
                <a:solidFill>
                  <a:schemeClr val="tx1"/>
                </a:solidFill>
                <a:latin typeface="Times New Roman" panose="02020603050405020304" pitchFamily="18" charset="0"/>
              </a:defRPr>
            </a:lvl6pPr>
            <a:lvl7pPr defTabSz="930275" fontAlgn="base">
              <a:spcBef>
                <a:spcPct val="0"/>
              </a:spcBef>
              <a:spcAft>
                <a:spcPct val="0"/>
              </a:spcAft>
              <a:defRPr sz="2400">
                <a:solidFill>
                  <a:schemeClr val="tx1"/>
                </a:solidFill>
                <a:latin typeface="Times New Roman" panose="02020603050405020304" pitchFamily="18" charset="0"/>
              </a:defRPr>
            </a:lvl7pPr>
            <a:lvl8pPr defTabSz="930275" fontAlgn="base">
              <a:spcBef>
                <a:spcPct val="0"/>
              </a:spcBef>
              <a:spcAft>
                <a:spcPct val="0"/>
              </a:spcAft>
              <a:defRPr sz="2400">
                <a:solidFill>
                  <a:schemeClr val="tx1"/>
                </a:solidFill>
                <a:latin typeface="Times New Roman" panose="02020603050405020304" pitchFamily="18" charset="0"/>
              </a:defRPr>
            </a:lvl8pPr>
            <a:lvl9pPr defTabSz="930275" fontAlgn="base">
              <a:spcBef>
                <a:spcPct val="0"/>
              </a:spcBef>
              <a:spcAft>
                <a:spcPct val="0"/>
              </a:spcAft>
              <a:defRPr sz="2400">
                <a:solidFill>
                  <a:schemeClr val="tx1"/>
                </a:solidFill>
                <a:latin typeface="Times New Roman" panose="02020603050405020304" pitchFamily="18" charset="0"/>
              </a:defRPr>
            </a:lvl9pPr>
          </a:lstStyle>
          <a:p>
            <a:pPr eaLnBrk="0" hangingPunct="0"/>
            <a:fld id="{4E960B38-DD5C-41BD-9EB6-2D119A839B5D}" type="slidenum">
              <a:rPr lang="en-US" altLang="zh-CN" sz="1200">
                <a:latin typeface="方正黑体_GBK" panose="02000000000000000000" pitchFamily="2" charset="-122"/>
              </a:rPr>
              <a:pPr eaLnBrk="0" hangingPunct="0"/>
              <a:t>41</a:t>
            </a:fld>
            <a:endParaRPr lang="en-US" altLang="zh-CN" sz="1200" dirty="0">
              <a:latin typeface="方正黑体_GBK" panose="02000000000000000000" pitchFamily="2" charset="-122"/>
            </a:endParaRPr>
          </a:p>
        </p:txBody>
      </p:sp>
      <p:sp>
        <p:nvSpPr>
          <p:cNvPr id="98306" name="幻灯片图像占位符 1462273">
            <a:extLst>
              <a:ext uri="{FF2B5EF4-FFF2-40B4-BE49-F238E27FC236}">
                <a16:creationId xmlns:a16="http://schemas.microsoft.com/office/drawing/2014/main" id="{CA78676E-E7EE-4A21-AEEE-B018A4BE1CE2}"/>
              </a:ext>
            </a:extLst>
          </p:cNvPr>
          <p:cNvSpPr>
            <a:spLocks noGrp="1" noRot="1" noChangeAspect="1" noChangeArrowheads="1" noTextEdit="1"/>
          </p:cNvSpPr>
          <p:nvPr>
            <p:ph type="sldImg" idx="4294967295"/>
          </p:nvPr>
        </p:nvSpPr>
        <p:spPr>
          <a:ln/>
        </p:spPr>
      </p:sp>
      <p:sp>
        <p:nvSpPr>
          <p:cNvPr id="98307" name="文本占位符 1462274">
            <a:extLst>
              <a:ext uri="{FF2B5EF4-FFF2-40B4-BE49-F238E27FC236}">
                <a16:creationId xmlns:a16="http://schemas.microsoft.com/office/drawing/2014/main" id="{C4331FA0-9CDC-4BF4-B568-EAA5FF0CD3AA}"/>
              </a:ext>
            </a:extLst>
          </p:cNvPr>
          <p:cNvSpPr>
            <a:spLocks noGrp="1" noChangeArrowheads="1"/>
          </p:cNvSpPr>
          <p:nvPr>
            <p:ph type="body" idx="4294967295"/>
          </p:nvPr>
        </p:nvSpPr>
        <p:spPr>
          <a:xfrm>
            <a:off x="933450" y="4413250"/>
            <a:ext cx="5137150" cy="278677"/>
          </a:xfrm>
        </p:spPr>
        <p:txBody>
          <a:bodyPr/>
          <a:lstStyle/>
          <a:p>
            <a:endParaRPr lang="zh-CN" altLang="zh-CN" dirty="0">
              <a:ea typeface="宋体" panose="02010600030101010101" pitchFamily="2" charset="-122"/>
              <a:cs typeface="Arial" panose="020B0604020202020204" pitchFamily="34"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灯片编号占位符 1">
            <a:extLst>
              <a:ext uri="{FF2B5EF4-FFF2-40B4-BE49-F238E27FC236}">
                <a16:creationId xmlns:a16="http://schemas.microsoft.com/office/drawing/2014/main" id="{B933AF2A-5124-41C2-9002-FBCA4A08568A}"/>
              </a:ext>
            </a:extLst>
          </p:cNvPr>
          <p:cNvSpPr>
            <a:spLocks noGrp="1" noChangeArrowheads="1"/>
          </p:cNvSpPr>
          <p:nvPr>
            <p:ph type="sldNum" sz="quarter" idx="5"/>
          </p:nvPr>
        </p:nvSpPr>
        <p:spPr bwMode="auto">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30275">
              <a:defRPr sz="2400">
                <a:solidFill>
                  <a:schemeClr val="tx1"/>
                </a:solidFill>
                <a:latin typeface="Times New Roman" panose="02020603050405020304" pitchFamily="18" charset="0"/>
              </a:defRPr>
            </a:lvl1pPr>
            <a:lvl2pPr defTabSz="930275">
              <a:defRPr sz="2400">
                <a:solidFill>
                  <a:schemeClr val="tx1"/>
                </a:solidFill>
                <a:latin typeface="Times New Roman" panose="02020603050405020304" pitchFamily="18" charset="0"/>
              </a:defRPr>
            </a:lvl2pPr>
            <a:lvl3pPr defTabSz="930275">
              <a:defRPr sz="2400">
                <a:solidFill>
                  <a:schemeClr val="tx1"/>
                </a:solidFill>
                <a:latin typeface="Times New Roman" panose="02020603050405020304" pitchFamily="18" charset="0"/>
              </a:defRPr>
            </a:lvl3pPr>
            <a:lvl4pPr defTabSz="930275">
              <a:defRPr sz="2400">
                <a:solidFill>
                  <a:schemeClr val="tx1"/>
                </a:solidFill>
                <a:latin typeface="Times New Roman" panose="02020603050405020304" pitchFamily="18" charset="0"/>
              </a:defRPr>
            </a:lvl4pPr>
            <a:lvl5pPr defTabSz="930275">
              <a:defRPr sz="2400">
                <a:solidFill>
                  <a:schemeClr val="tx1"/>
                </a:solidFill>
                <a:latin typeface="Times New Roman" panose="02020603050405020304" pitchFamily="18" charset="0"/>
              </a:defRPr>
            </a:lvl5pPr>
            <a:lvl6pPr defTabSz="930275" fontAlgn="base">
              <a:spcBef>
                <a:spcPct val="0"/>
              </a:spcBef>
              <a:spcAft>
                <a:spcPct val="0"/>
              </a:spcAft>
              <a:defRPr sz="2400">
                <a:solidFill>
                  <a:schemeClr val="tx1"/>
                </a:solidFill>
                <a:latin typeface="Times New Roman" panose="02020603050405020304" pitchFamily="18" charset="0"/>
              </a:defRPr>
            </a:lvl6pPr>
            <a:lvl7pPr defTabSz="930275" fontAlgn="base">
              <a:spcBef>
                <a:spcPct val="0"/>
              </a:spcBef>
              <a:spcAft>
                <a:spcPct val="0"/>
              </a:spcAft>
              <a:defRPr sz="2400">
                <a:solidFill>
                  <a:schemeClr val="tx1"/>
                </a:solidFill>
                <a:latin typeface="Times New Roman" panose="02020603050405020304" pitchFamily="18" charset="0"/>
              </a:defRPr>
            </a:lvl7pPr>
            <a:lvl8pPr defTabSz="930275" fontAlgn="base">
              <a:spcBef>
                <a:spcPct val="0"/>
              </a:spcBef>
              <a:spcAft>
                <a:spcPct val="0"/>
              </a:spcAft>
              <a:defRPr sz="2400">
                <a:solidFill>
                  <a:schemeClr val="tx1"/>
                </a:solidFill>
                <a:latin typeface="Times New Roman" panose="02020603050405020304" pitchFamily="18" charset="0"/>
              </a:defRPr>
            </a:lvl8pPr>
            <a:lvl9pPr defTabSz="930275" fontAlgn="base">
              <a:spcBef>
                <a:spcPct val="0"/>
              </a:spcBef>
              <a:spcAft>
                <a:spcPct val="0"/>
              </a:spcAft>
              <a:defRPr sz="2400">
                <a:solidFill>
                  <a:schemeClr val="tx1"/>
                </a:solidFill>
                <a:latin typeface="Times New Roman" panose="02020603050405020304" pitchFamily="18" charset="0"/>
              </a:defRPr>
            </a:lvl9pPr>
          </a:lstStyle>
          <a:p>
            <a:pPr eaLnBrk="0" hangingPunct="0"/>
            <a:fld id="{D8C8A68D-DCC8-4481-8510-759769C39FBE}" type="slidenum">
              <a:rPr lang="en-US" altLang="zh-CN" sz="1200">
                <a:latin typeface="方正黑体_GBK" panose="02000000000000000000" pitchFamily="2" charset="-122"/>
              </a:rPr>
              <a:pPr eaLnBrk="0" hangingPunct="0"/>
              <a:t>42</a:t>
            </a:fld>
            <a:endParaRPr lang="en-US" altLang="zh-CN" sz="1200" dirty="0">
              <a:latin typeface="方正黑体_GBK" panose="02000000000000000000" pitchFamily="2" charset="-122"/>
            </a:endParaRPr>
          </a:p>
        </p:txBody>
      </p:sp>
      <p:sp>
        <p:nvSpPr>
          <p:cNvPr id="100354" name="幻灯片图像占位符 1464321">
            <a:extLst>
              <a:ext uri="{FF2B5EF4-FFF2-40B4-BE49-F238E27FC236}">
                <a16:creationId xmlns:a16="http://schemas.microsoft.com/office/drawing/2014/main" id="{64B1337D-44C2-4047-9DC2-02300A2A3B87}"/>
              </a:ext>
            </a:extLst>
          </p:cNvPr>
          <p:cNvSpPr>
            <a:spLocks noGrp="1" noRot="1" noChangeAspect="1" noChangeArrowheads="1" noTextEdit="1"/>
          </p:cNvSpPr>
          <p:nvPr>
            <p:ph type="sldImg" idx="4294967295"/>
          </p:nvPr>
        </p:nvSpPr>
        <p:spPr>
          <a:ln/>
        </p:spPr>
      </p:sp>
      <p:sp>
        <p:nvSpPr>
          <p:cNvPr id="100355" name="文本占位符 1464322">
            <a:extLst>
              <a:ext uri="{FF2B5EF4-FFF2-40B4-BE49-F238E27FC236}">
                <a16:creationId xmlns:a16="http://schemas.microsoft.com/office/drawing/2014/main" id="{95D173BF-A415-4A47-B332-2B406BDC33DF}"/>
              </a:ext>
            </a:extLst>
          </p:cNvPr>
          <p:cNvSpPr>
            <a:spLocks noGrp="1" noChangeArrowheads="1"/>
          </p:cNvSpPr>
          <p:nvPr>
            <p:ph type="body" idx="4294967295"/>
          </p:nvPr>
        </p:nvSpPr>
        <p:spPr>
          <a:xfrm>
            <a:off x="933450" y="4413250"/>
            <a:ext cx="5137150" cy="278677"/>
          </a:xfrm>
        </p:spPr>
        <p:txBody>
          <a:bodyPr/>
          <a:lstStyle/>
          <a:p>
            <a:endParaRPr lang="zh-CN" altLang="zh-CN" dirty="0">
              <a:ea typeface="宋体" panose="02010600030101010101" pitchFamily="2" charset="-122"/>
              <a:cs typeface="Arial" panose="020B0604020202020204" pitchFamily="34" charset="0"/>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1" name="灯片编号占位符 1">
            <a:extLst>
              <a:ext uri="{FF2B5EF4-FFF2-40B4-BE49-F238E27FC236}">
                <a16:creationId xmlns:a16="http://schemas.microsoft.com/office/drawing/2014/main" id="{18F90FE2-3237-4CAB-8A63-A8CDB0DC861C}"/>
              </a:ext>
            </a:extLst>
          </p:cNvPr>
          <p:cNvSpPr>
            <a:spLocks noGrp="1" noChangeArrowheads="1"/>
          </p:cNvSpPr>
          <p:nvPr>
            <p:ph type="sldNum" sz="quarter" idx="5"/>
          </p:nvPr>
        </p:nvSpPr>
        <p:spPr bwMode="auto">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30275">
              <a:defRPr sz="2400">
                <a:solidFill>
                  <a:schemeClr val="tx1"/>
                </a:solidFill>
                <a:latin typeface="Times New Roman" panose="02020603050405020304" pitchFamily="18" charset="0"/>
              </a:defRPr>
            </a:lvl1pPr>
            <a:lvl2pPr defTabSz="930275">
              <a:defRPr sz="2400">
                <a:solidFill>
                  <a:schemeClr val="tx1"/>
                </a:solidFill>
                <a:latin typeface="Times New Roman" panose="02020603050405020304" pitchFamily="18" charset="0"/>
              </a:defRPr>
            </a:lvl2pPr>
            <a:lvl3pPr defTabSz="930275">
              <a:defRPr sz="2400">
                <a:solidFill>
                  <a:schemeClr val="tx1"/>
                </a:solidFill>
                <a:latin typeface="Times New Roman" panose="02020603050405020304" pitchFamily="18" charset="0"/>
              </a:defRPr>
            </a:lvl3pPr>
            <a:lvl4pPr defTabSz="930275">
              <a:defRPr sz="2400">
                <a:solidFill>
                  <a:schemeClr val="tx1"/>
                </a:solidFill>
                <a:latin typeface="Times New Roman" panose="02020603050405020304" pitchFamily="18" charset="0"/>
              </a:defRPr>
            </a:lvl4pPr>
            <a:lvl5pPr defTabSz="930275">
              <a:defRPr sz="2400">
                <a:solidFill>
                  <a:schemeClr val="tx1"/>
                </a:solidFill>
                <a:latin typeface="Times New Roman" panose="02020603050405020304" pitchFamily="18" charset="0"/>
              </a:defRPr>
            </a:lvl5pPr>
            <a:lvl6pPr defTabSz="930275" fontAlgn="base">
              <a:spcBef>
                <a:spcPct val="0"/>
              </a:spcBef>
              <a:spcAft>
                <a:spcPct val="0"/>
              </a:spcAft>
              <a:defRPr sz="2400">
                <a:solidFill>
                  <a:schemeClr val="tx1"/>
                </a:solidFill>
                <a:latin typeface="Times New Roman" panose="02020603050405020304" pitchFamily="18" charset="0"/>
              </a:defRPr>
            </a:lvl6pPr>
            <a:lvl7pPr defTabSz="930275" fontAlgn="base">
              <a:spcBef>
                <a:spcPct val="0"/>
              </a:spcBef>
              <a:spcAft>
                <a:spcPct val="0"/>
              </a:spcAft>
              <a:defRPr sz="2400">
                <a:solidFill>
                  <a:schemeClr val="tx1"/>
                </a:solidFill>
                <a:latin typeface="Times New Roman" panose="02020603050405020304" pitchFamily="18" charset="0"/>
              </a:defRPr>
            </a:lvl7pPr>
            <a:lvl8pPr defTabSz="930275" fontAlgn="base">
              <a:spcBef>
                <a:spcPct val="0"/>
              </a:spcBef>
              <a:spcAft>
                <a:spcPct val="0"/>
              </a:spcAft>
              <a:defRPr sz="2400">
                <a:solidFill>
                  <a:schemeClr val="tx1"/>
                </a:solidFill>
                <a:latin typeface="Times New Roman" panose="02020603050405020304" pitchFamily="18" charset="0"/>
              </a:defRPr>
            </a:lvl8pPr>
            <a:lvl9pPr defTabSz="930275" fontAlgn="base">
              <a:spcBef>
                <a:spcPct val="0"/>
              </a:spcBef>
              <a:spcAft>
                <a:spcPct val="0"/>
              </a:spcAft>
              <a:defRPr sz="2400">
                <a:solidFill>
                  <a:schemeClr val="tx1"/>
                </a:solidFill>
                <a:latin typeface="Times New Roman" panose="02020603050405020304" pitchFamily="18" charset="0"/>
              </a:defRPr>
            </a:lvl9pPr>
          </a:lstStyle>
          <a:p>
            <a:pPr eaLnBrk="0" hangingPunct="0"/>
            <a:fld id="{0DBB1F31-CA6D-42AA-A897-4E5667B7D801}" type="slidenum">
              <a:rPr lang="en-US" altLang="zh-CN" sz="1200">
                <a:latin typeface="方正黑体_GBK" panose="02000000000000000000" pitchFamily="2" charset="-122"/>
              </a:rPr>
              <a:pPr eaLnBrk="0" hangingPunct="0"/>
              <a:t>43</a:t>
            </a:fld>
            <a:endParaRPr lang="en-US" altLang="zh-CN" sz="1200" dirty="0">
              <a:latin typeface="方正黑体_GBK" panose="02000000000000000000" pitchFamily="2" charset="-122"/>
            </a:endParaRPr>
          </a:p>
        </p:txBody>
      </p:sp>
      <p:sp>
        <p:nvSpPr>
          <p:cNvPr id="102402" name="幻灯片图像占位符 1466369">
            <a:extLst>
              <a:ext uri="{FF2B5EF4-FFF2-40B4-BE49-F238E27FC236}">
                <a16:creationId xmlns:a16="http://schemas.microsoft.com/office/drawing/2014/main" id="{DF170405-C634-42CE-9B78-6570902FC947}"/>
              </a:ext>
            </a:extLst>
          </p:cNvPr>
          <p:cNvSpPr>
            <a:spLocks noGrp="1" noRot="1" noChangeAspect="1" noChangeArrowheads="1" noTextEdit="1"/>
          </p:cNvSpPr>
          <p:nvPr>
            <p:ph type="sldImg" idx="4294967295"/>
          </p:nvPr>
        </p:nvSpPr>
        <p:spPr>
          <a:ln/>
        </p:spPr>
      </p:sp>
      <p:sp>
        <p:nvSpPr>
          <p:cNvPr id="102403" name="文本占位符 1466370">
            <a:extLst>
              <a:ext uri="{FF2B5EF4-FFF2-40B4-BE49-F238E27FC236}">
                <a16:creationId xmlns:a16="http://schemas.microsoft.com/office/drawing/2014/main" id="{7F711227-2003-4248-971B-86CF55E07227}"/>
              </a:ext>
            </a:extLst>
          </p:cNvPr>
          <p:cNvSpPr>
            <a:spLocks noGrp="1" noChangeArrowheads="1"/>
          </p:cNvSpPr>
          <p:nvPr>
            <p:ph type="body" idx="4294967295"/>
          </p:nvPr>
        </p:nvSpPr>
        <p:spPr>
          <a:xfrm>
            <a:off x="933450" y="4413250"/>
            <a:ext cx="5137150" cy="278677"/>
          </a:xfrm>
        </p:spPr>
        <p:txBody>
          <a:bodyPr/>
          <a:lstStyle/>
          <a:p>
            <a:endParaRPr lang="zh-CN" altLang="zh-CN" dirty="0">
              <a:ea typeface="宋体" panose="02010600030101010101" pitchFamily="2" charset="-122"/>
              <a:cs typeface="Arial" panose="020B0604020202020204" pitchFamily="34" charset="0"/>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9" name="灯片编号占位符 1">
            <a:extLst>
              <a:ext uri="{FF2B5EF4-FFF2-40B4-BE49-F238E27FC236}">
                <a16:creationId xmlns:a16="http://schemas.microsoft.com/office/drawing/2014/main" id="{1C0FE57E-0184-448E-B03F-A4446B397CFC}"/>
              </a:ext>
            </a:extLst>
          </p:cNvPr>
          <p:cNvSpPr>
            <a:spLocks noGrp="1" noChangeArrowheads="1"/>
          </p:cNvSpPr>
          <p:nvPr>
            <p:ph type="sldNum" sz="quarter" idx="5"/>
          </p:nvPr>
        </p:nvSpPr>
        <p:spPr bwMode="auto">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30275">
              <a:defRPr sz="2400">
                <a:solidFill>
                  <a:schemeClr val="tx1"/>
                </a:solidFill>
                <a:latin typeface="Times New Roman" panose="02020603050405020304" pitchFamily="18" charset="0"/>
              </a:defRPr>
            </a:lvl1pPr>
            <a:lvl2pPr defTabSz="930275">
              <a:defRPr sz="2400">
                <a:solidFill>
                  <a:schemeClr val="tx1"/>
                </a:solidFill>
                <a:latin typeface="Times New Roman" panose="02020603050405020304" pitchFamily="18" charset="0"/>
              </a:defRPr>
            </a:lvl2pPr>
            <a:lvl3pPr defTabSz="930275">
              <a:defRPr sz="2400">
                <a:solidFill>
                  <a:schemeClr val="tx1"/>
                </a:solidFill>
                <a:latin typeface="Times New Roman" panose="02020603050405020304" pitchFamily="18" charset="0"/>
              </a:defRPr>
            </a:lvl3pPr>
            <a:lvl4pPr defTabSz="930275">
              <a:defRPr sz="2400">
                <a:solidFill>
                  <a:schemeClr val="tx1"/>
                </a:solidFill>
                <a:latin typeface="Times New Roman" panose="02020603050405020304" pitchFamily="18" charset="0"/>
              </a:defRPr>
            </a:lvl4pPr>
            <a:lvl5pPr defTabSz="930275">
              <a:defRPr sz="2400">
                <a:solidFill>
                  <a:schemeClr val="tx1"/>
                </a:solidFill>
                <a:latin typeface="Times New Roman" panose="02020603050405020304" pitchFamily="18" charset="0"/>
              </a:defRPr>
            </a:lvl5pPr>
            <a:lvl6pPr defTabSz="930275" fontAlgn="base">
              <a:spcBef>
                <a:spcPct val="0"/>
              </a:spcBef>
              <a:spcAft>
                <a:spcPct val="0"/>
              </a:spcAft>
              <a:defRPr sz="2400">
                <a:solidFill>
                  <a:schemeClr val="tx1"/>
                </a:solidFill>
                <a:latin typeface="Times New Roman" panose="02020603050405020304" pitchFamily="18" charset="0"/>
              </a:defRPr>
            </a:lvl6pPr>
            <a:lvl7pPr defTabSz="930275" fontAlgn="base">
              <a:spcBef>
                <a:spcPct val="0"/>
              </a:spcBef>
              <a:spcAft>
                <a:spcPct val="0"/>
              </a:spcAft>
              <a:defRPr sz="2400">
                <a:solidFill>
                  <a:schemeClr val="tx1"/>
                </a:solidFill>
                <a:latin typeface="Times New Roman" panose="02020603050405020304" pitchFamily="18" charset="0"/>
              </a:defRPr>
            </a:lvl7pPr>
            <a:lvl8pPr defTabSz="930275" fontAlgn="base">
              <a:spcBef>
                <a:spcPct val="0"/>
              </a:spcBef>
              <a:spcAft>
                <a:spcPct val="0"/>
              </a:spcAft>
              <a:defRPr sz="2400">
                <a:solidFill>
                  <a:schemeClr val="tx1"/>
                </a:solidFill>
                <a:latin typeface="Times New Roman" panose="02020603050405020304" pitchFamily="18" charset="0"/>
              </a:defRPr>
            </a:lvl8pPr>
            <a:lvl9pPr defTabSz="930275" fontAlgn="base">
              <a:spcBef>
                <a:spcPct val="0"/>
              </a:spcBef>
              <a:spcAft>
                <a:spcPct val="0"/>
              </a:spcAft>
              <a:defRPr sz="2400">
                <a:solidFill>
                  <a:schemeClr val="tx1"/>
                </a:solidFill>
                <a:latin typeface="Times New Roman" panose="02020603050405020304" pitchFamily="18" charset="0"/>
              </a:defRPr>
            </a:lvl9pPr>
          </a:lstStyle>
          <a:p>
            <a:pPr eaLnBrk="0" hangingPunct="0"/>
            <a:fld id="{2A8ACA3C-1992-434D-97F5-9ED627F14FF3}" type="slidenum">
              <a:rPr lang="en-US" altLang="zh-CN" sz="1200">
                <a:latin typeface="方正黑体_GBK" panose="02000000000000000000" pitchFamily="2" charset="-122"/>
              </a:rPr>
              <a:pPr eaLnBrk="0" hangingPunct="0"/>
              <a:t>44</a:t>
            </a:fld>
            <a:endParaRPr lang="en-US" altLang="zh-CN" sz="1200" dirty="0">
              <a:latin typeface="方正黑体_GBK" panose="02000000000000000000" pitchFamily="2" charset="-122"/>
            </a:endParaRPr>
          </a:p>
        </p:txBody>
      </p:sp>
      <p:sp>
        <p:nvSpPr>
          <p:cNvPr id="104450" name="幻灯片图像占位符 1363969">
            <a:extLst>
              <a:ext uri="{FF2B5EF4-FFF2-40B4-BE49-F238E27FC236}">
                <a16:creationId xmlns:a16="http://schemas.microsoft.com/office/drawing/2014/main" id="{16ADBD30-B284-467C-B96E-4398D8999C33}"/>
              </a:ext>
            </a:extLst>
          </p:cNvPr>
          <p:cNvSpPr>
            <a:spLocks noGrp="1" noRot="1" noChangeAspect="1" noChangeArrowheads="1" noTextEdit="1"/>
          </p:cNvSpPr>
          <p:nvPr>
            <p:ph type="sldImg" idx="4294967295"/>
          </p:nvPr>
        </p:nvSpPr>
        <p:spPr>
          <a:ln/>
        </p:spPr>
      </p:sp>
      <p:sp>
        <p:nvSpPr>
          <p:cNvPr id="104451" name="文本占位符 1363970">
            <a:extLst>
              <a:ext uri="{FF2B5EF4-FFF2-40B4-BE49-F238E27FC236}">
                <a16:creationId xmlns:a16="http://schemas.microsoft.com/office/drawing/2014/main" id="{C2BEEB74-2F14-4390-A281-F6E05CC376FE}"/>
              </a:ext>
            </a:extLst>
          </p:cNvPr>
          <p:cNvSpPr>
            <a:spLocks noGrp="1" noChangeArrowheads="1"/>
          </p:cNvSpPr>
          <p:nvPr>
            <p:ph type="body" idx="4294967295"/>
          </p:nvPr>
        </p:nvSpPr>
        <p:spPr>
          <a:xfrm>
            <a:off x="933450" y="4413250"/>
            <a:ext cx="5137150" cy="278677"/>
          </a:xfrm>
        </p:spPr>
        <p:txBody>
          <a:bodyPr/>
          <a:lstStyle/>
          <a:p>
            <a:endParaRPr lang="zh-CN" altLang="zh-CN" dirty="0">
              <a:ea typeface="宋体" panose="02010600030101010101" pitchFamily="2" charset="-122"/>
              <a:cs typeface="Arial" panose="020B060402020202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灯片编号占位符 1">
            <a:extLst>
              <a:ext uri="{FF2B5EF4-FFF2-40B4-BE49-F238E27FC236}">
                <a16:creationId xmlns:a16="http://schemas.microsoft.com/office/drawing/2014/main" id="{6138B6DC-4F99-470D-94E2-759D218050A5}"/>
              </a:ext>
            </a:extLst>
          </p:cNvPr>
          <p:cNvSpPr>
            <a:spLocks noGrp="1" noChangeArrowheads="1"/>
          </p:cNvSpPr>
          <p:nvPr>
            <p:ph type="sldNum" sz="quarter" idx="5"/>
          </p:nvPr>
        </p:nvSpPr>
        <p:spPr bwMode="auto">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30275">
              <a:defRPr sz="2400">
                <a:solidFill>
                  <a:schemeClr val="tx1"/>
                </a:solidFill>
                <a:latin typeface="Times New Roman" panose="02020603050405020304" pitchFamily="18" charset="0"/>
              </a:defRPr>
            </a:lvl1pPr>
            <a:lvl2pPr defTabSz="930275">
              <a:defRPr sz="2400">
                <a:solidFill>
                  <a:schemeClr val="tx1"/>
                </a:solidFill>
                <a:latin typeface="Times New Roman" panose="02020603050405020304" pitchFamily="18" charset="0"/>
              </a:defRPr>
            </a:lvl2pPr>
            <a:lvl3pPr defTabSz="930275">
              <a:defRPr sz="2400">
                <a:solidFill>
                  <a:schemeClr val="tx1"/>
                </a:solidFill>
                <a:latin typeface="Times New Roman" panose="02020603050405020304" pitchFamily="18" charset="0"/>
              </a:defRPr>
            </a:lvl3pPr>
            <a:lvl4pPr defTabSz="930275">
              <a:defRPr sz="2400">
                <a:solidFill>
                  <a:schemeClr val="tx1"/>
                </a:solidFill>
                <a:latin typeface="Times New Roman" panose="02020603050405020304" pitchFamily="18" charset="0"/>
              </a:defRPr>
            </a:lvl4pPr>
            <a:lvl5pPr defTabSz="930275">
              <a:defRPr sz="2400">
                <a:solidFill>
                  <a:schemeClr val="tx1"/>
                </a:solidFill>
                <a:latin typeface="Times New Roman" panose="02020603050405020304" pitchFamily="18" charset="0"/>
              </a:defRPr>
            </a:lvl5pPr>
            <a:lvl6pPr defTabSz="930275" fontAlgn="base">
              <a:spcBef>
                <a:spcPct val="0"/>
              </a:spcBef>
              <a:spcAft>
                <a:spcPct val="0"/>
              </a:spcAft>
              <a:defRPr sz="2400">
                <a:solidFill>
                  <a:schemeClr val="tx1"/>
                </a:solidFill>
                <a:latin typeface="Times New Roman" panose="02020603050405020304" pitchFamily="18" charset="0"/>
              </a:defRPr>
            </a:lvl6pPr>
            <a:lvl7pPr defTabSz="930275" fontAlgn="base">
              <a:spcBef>
                <a:spcPct val="0"/>
              </a:spcBef>
              <a:spcAft>
                <a:spcPct val="0"/>
              </a:spcAft>
              <a:defRPr sz="2400">
                <a:solidFill>
                  <a:schemeClr val="tx1"/>
                </a:solidFill>
                <a:latin typeface="Times New Roman" panose="02020603050405020304" pitchFamily="18" charset="0"/>
              </a:defRPr>
            </a:lvl7pPr>
            <a:lvl8pPr defTabSz="930275" fontAlgn="base">
              <a:spcBef>
                <a:spcPct val="0"/>
              </a:spcBef>
              <a:spcAft>
                <a:spcPct val="0"/>
              </a:spcAft>
              <a:defRPr sz="2400">
                <a:solidFill>
                  <a:schemeClr val="tx1"/>
                </a:solidFill>
                <a:latin typeface="Times New Roman" panose="02020603050405020304" pitchFamily="18" charset="0"/>
              </a:defRPr>
            </a:lvl8pPr>
            <a:lvl9pPr defTabSz="930275" fontAlgn="base">
              <a:spcBef>
                <a:spcPct val="0"/>
              </a:spcBef>
              <a:spcAft>
                <a:spcPct val="0"/>
              </a:spcAft>
              <a:defRPr sz="2400">
                <a:solidFill>
                  <a:schemeClr val="tx1"/>
                </a:solidFill>
                <a:latin typeface="Times New Roman" panose="02020603050405020304" pitchFamily="18" charset="0"/>
              </a:defRPr>
            </a:lvl9pPr>
          </a:lstStyle>
          <a:p>
            <a:pPr eaLnBrk="0" hangingPunct="0"/>
            <a:fld id="{8D396968-D261-47BF-9A47-D8657055BBE0}" type="slidenum">
              <a:rPr lang="en-US" altLang="zh-CN" sz="1200">
                <a:latin typeface="方正黑体_GBK" panose="02000000000000000000" pitchFamily="2" charset="-122"/>
              </a:rPr>
              <a:pPr eaLnBrk="0" hangingPunct="0"/>
              <a:t>5</a:t>
            </a:fld>
            <a:endParaRPr lang="en-US" altLang="zh-CN" sz="1200" dirty="0">
              <a:latin typeface="方正黑体_GBK" panose="02000000000000000000" pitchFamily="2" charset="-122"/>
            </a:endParaRPr>
          </a:p>
        </p:txBody>
      </p:sp>
      <p:sp>
        <p:nvSpPr>
          <p:cNvPr id="24578" name="幻灯片图像占位符 1429505">
            <a:extLst>
              <a:ext uri="{FF2B5EF4-FFF2-40B4-BE49-F238E27FC236}">
                <a16:creationId xmlns:a16="http://schemas.microsoft.com/office/drawing/2014/main" id="{02C6B7F5-8991-4C47-8E3E-1C57FEBA91B4}"/>
              </a:ext>
            </a:extLst>
          </p:cNvPr>
          <p:cNvSpPr>
            <a:spLocks noGrp="1" noRot="1" noChangeAspect="1" noChangeArrowheads="1" noTextEdit="1"/>
          </p:cNvSpPr>
          <p:nvPr>
            <p:ph type="sldImg" idx="4294967295"/>
          </p:nvPr>
        </p:nvSpPr>
        <p:spPr>
          <a:ln/>
        </p:spPr>
      </p:sp>
      <p:sp>
        <p:nvSpPr>
          <p:cNvPr id="24579" name="文本占位符 1429506">
            <a:extLst>
              <a:ext uri="{FF2B5EF4-FFF2-40B4-BE49-F238E27FC236}">
                <a16:creationId xmlns:a16="http://schemas.microsoft.com/office/drawing/2014/main" id="{75821185-A17E-4CE2-B54B-27B1C90624B7}"/>
              </a:ext>
            </a:extLst>
          </p:cNvPr>
          <p:cNvSpPr>
            <a:spLocks noGrp="1" noChangeArrowheads="1"/>
          </p:cNvSpPr>
          <p:nvPr>
            <p:ph type="body" idx="4294967295"/>
          </p:nvPr>
        </p:nvSpPr>
        <p:spPr>
          <a:xfrm>
            <a:off x="933450" y="4413250"/>
            <a:ext cx="5137150" cy="278677"/>
          </a:xfrm>
        </p:spPr>
        <p:txBody>
          <a:bodyPr/>
          <a:lstStyle/>
          <a:p>
            <a:endParaRPr lang="zh-CN" altLang="zh-CN" dirty="0">
              <a:ea typeface="宋体" panose="02010600030101010101" pitchFamily="2" charset="-122"/>
              <a:cs typeface="Arial" panose="020B060402020202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灯片编号占位符 1">
            <a:extLst>
              <a:ext uri="{FF2B5EF4-FFF2-40B4-BE49-F238E27FC236}">
                <a16:creationId xmlns:a16="http://schemas.microsoft.com/office/drawing/2014/main" id="{0CC545B9-C930-495E-A92E-4C4C27580562}"/>
              </a:ext>
            </a:extLst>
          </p:cNvPr>
          <p:cNvSpPr>
            <a:spLocks noGrp="1" noChangeArrowheads="1"/>
          </p:cNvSpPr>
          <p:nvPr>
            <p:ph type="sldNum" sz="quarter" idx="5"/>
          </p:nvPr>
        </p:nvSpPr>
        <p:spPr bwMode="auto">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30275">
              <a:defRPr sz="2400">
                <a:solidFill>
                  <a:schemeClr val="tx1"/>
                </a:solidFill>
                <a:latin typeface="Times New Roman" panose="02020603050405020304" pitchFamily="18" charset="0"/>
              </a:defRPr>
            </a:lvl1pPr>
            <a:lvl2pPr defTabSz="930275">
              <a:defRPr sz="2400">
                <a:solidFill>
                  <a:schemeClr val="tx1"/>
                </a:solidFill>
                <a:latin typeface="Times New Roman" panose="02020603050405020304" pitchFamily="18" charset="0"/>
              </a:defRPr>
            </a:lvl2pPr>
            <a:lvl3pPr defTabSz="930275">
              <a:defRPr sz="2400">
                <a:solidFill>
                  <a:schemeClr val="tx1"/>
                </a:solidFill>
                <a:latin typeface="Times New Roman" panose="02020603050405020304" pitchFamily="18" charset="0"/>
              </a:defRPr>
            </a:lvl3pPr>
            <a:lvl4pPr defTabSz="930275">
              <a:defRPr sz="2400">
                <a:solidFill>
                  <a:schemeClr val="tx1"/>
                </a:solidFill>
                <a:latin typeface="Times New Roman" panose="02020603050405020304" pitchFamily="18" charset="0"/>
              </a:defRPr>
            </a:lvl4pPr>
            <a:lvl5pPr defTabSz="930275">
              <a:defRPr sz="2400">
                <a:solidFill>
                  <a:schemeClr val="tx1"/>
                </a:solidFill>
                <a:latin typeface="Times New Roman" panose="02020603050405020304" pitchFamily="18" charset="0"/>
              </a:defRPr>
            </a:lvl5pPr>
            <a:lvl6pPr defTabSz="930275" fontAlgn="base">
              <a:spcBef>
                <a:spcPct val="0"/>
              </a:spcBef>
              <a:spcAft>
                <a:spcPct val="0"/>
              </a:spcAft>
              <a:defRPr sz="2400">
                <a:solidFill>
                  <a:schemeClr val="tx1"/>
                </a:solidFill>
                <a:latin typeface="Times New Roman" panose="02020603050405020304" pitchFamily="18" charset="0"/>
              </a:defRPr>
            </a:lvl6pPr>
            <a:lvl7pPr defTabSz="930275" fontAlgn="base">
              <a:spcBef>
                <a:spcPct val="0"/>
              </a:spcBef>
              <a:spcAft>
                <a:spcPct val="0"/>
              </a:spcAft>
              <a:defRPr sz="2400">
                <a:solidFill>
                  <a:schemeClr val="tx1"/>
                </a:solidFill>
                <a:latin typeface="Times New Roman" panose="02020603050405020304" pitchFamily="18" charset="0"/>
              </a:defRPr>
            </a:lvl7pPr>
            <a:lvl8pPr defTabSz="930275" fontAlgn="base">
              <a:spcBef>
                <a:spcPct val="0"/>
              </a:spcBef>
              <a:spcAft>
                <a:spcPct val="0"/>
              </a:spcAft>
              <a:defRPr sz="2400">
                <a:solidFill>
                  <a:schemeClr val="tx1"/>
                </a:solidFill>
                <a:latin typeface="Times New Roman" panose="02020603050405020304" pitchFamily="18" charset="0"/>
              </a:defRPr>
            </a:lvl8pPr>
            <a:lvl9pPr defTabSz="930275" fontAlgn="base">
              <a:spcBef>
                <a:spcPct val="0"/>
              </a:spcBef>
              <a:spcAft>
                <a:spcPct val="0"/>
              </a:spcAft>
              <a:defRPr sz="2400">
                <a:solidFill>
                  <a:schemeClr val="tx1"/>
                </a:solidFill>
                <a:latin typeface="Times New Roman" panose="02020603050405020304" pitchFamily="18" charset="0"/>
              </a:defRPr>
            </a:lvl9pPr>
          </a:lstStyle>
          <a:p>
            <a:pPr eaLnBrk="0" hangingPunct="0"/>
            <a:fld id="{E28CADA1-496A-498A-9955-0CA9CA04C5D0}" type="slidenum">
              <a:rPr lang="en-US" altLang="zh-CN" sz="1200">
                <a:latin typeface="方正黑体_GBK" panose="02000000000000000000" pitchFamily="2" charset="-122"/>
              </a:rPr>
              <a:pPr eaLnBrk="0" hangingPunct="0"/>
              <a:t>6</a:t>
            </a:fld>
            <a:endParaRPr lang="en-US" altLang="zh-CN" sz="1200" dirty="0">
              <a:latin typeface="方正黑体_GBK" panose="02000000000000000000" pitchFamily="2" charset="-122"/>
            </a:endParaRPr>
          </a:p>
        </p:txBody>
      </p:sp>
      <p:sp>
        <p:nvSpPr>
          <p:cNvPr id="26626" name="幻灯片图像占位符 1421313">
            <a:extLst>
              <a:ext uri="{FF2B5EF4-FFF2-40B4-BE49-F238E27FC236}">
                <a16:creationId xmlns:a16="http://schemas.microsoft.com/office/drawing/2014/main" id="{8CA9907C-A597-4D9B-8254-A78EACA17866}"/>
              </a:ext>
            </a:extLst>
          </p:cNvPr>
          <p:cNvSpPr>
            <a:spLocks noGrp="1" noRot="1" noChangeAspect="1" noChangeArrowheads="1" noTextEdit="1"/>
          </p:cNvSpPr>
          <p:nvPr>
            <p:ph type="sldImg" idx="4294967295"/>
          </p:nvPr>
        </p:nvSpPr>
        <p:spPr>
          <a:ln/>
        </p:spPr>
      </p:sp>
      <p:sp>
        <p:nvSpPr>
          <p:cNvPr id="26627" name="文本占位符 1421314">
            <a:extLst>
              <a:ext uri="{FF2B5EF4-FFF2-40B4-BE49-F238E27FC236}">
                <a16:creationId xmlns:a16="http://schemas.microsoft.com/office/drawing/2014/main" id="{4407F036-7A31-4D08-B730-9AFF85DB98D8}"/>
              </a:ext>
            </a:extLst>
          </p:cNvPr>
          <p:cNvSpPr>
            <a:spLocks noGrp="1" noChangeArrowheads="1"/>
          </p:cNvSpPr>
          <p:nvPr>
            <p:ph type="body" idx="4294967295"/>
          </p:nvPr>
        </p:nvSpPr>
        <p:spPr>
          <a:xfrm>
            <a:off x="933450" y="4413250"/>
            <a:ext cx="5137150" cy="278677"/>
          </a:xfrm>
        </p:spPr>
        <p:txBody>
          <a:bodyPr/>
          <a:lstStyle/>
          <a:p>
            <a:endParaRPr lang="zh-CN" altLang="zh-CN" dirty="0">
              <a:ea typeface="宋体" panose="02010600030101010101" pitchFamily="2" charset="-122"/>
              <a:cs typeface="Arial" panose="020B060402020202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灯片编号占位符 1">
            <a:extLst>
              <a:ext uri="{FF2B5EF4-FFF2-40B4-BE49-F238E27FC236}">
                <a16:creationId xmlns:a16="http://schemas.microsoft.com/office/drawing/2014/main" id="{378DF956-080B-48C1-90F7-622CE1E38040}"/>
              </a:ext>
            </a:extLst>
          </p:cNvPr>
          <p:cNvSpPr>
            <a:spLocks noGrp="1" noChangeArrowheads="1"/>
          </p:cNvSpPr>
          <p:nvPr>
            <p:ph type="sldNum" sz="quarter" idx="5"/>
          </p:nvPr>
        </p:nvSpPr>
        <p:spPr bwMode="auto">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30275">
              <a:defRPr sz="2400">
                <a:solidFill>
                  <a:schemeClr val="tx1"/>
                </a:solidFill>
                <a:latin typeface="Times New Roman" panose="02020603050405020304" pitchFamily="18" charset="0"/>
              </a:defRPr>
            </a:lvl1pPr>
            <a:lvl2pPr defTabSz="930275">
              <a:defRPr sz="2400">
                <a:solidFill>
                  <a:schemeClr val="tx1"/>
                </a:solidFill>
                <a:latin typeface="Times New Roman" panose="02020603050405020304" pitchFamily="18" charset="0"/>
              </a:defRPr>
            </a:lvl2pPr>
            <a:lvl3pPr defTabSz="930275">
              <a:defRPr sz="2400">
                <a:solidFill>
                  <a:schemeClr val="tx1"/>
                </a:solidFill>
                <a:latin typeface="Times New Roman" panose="02020603050405020304" pitchFamily="18" charset="0"/>
              </a:defRPr>
            </a:lvl3pPr>
            <a:lvl4pPr defTabSz="930275">
              <a:defRPr sz="2400">
                <a:solidFill>
                  <a:schemeClr val="tx1"/>
                </a:solidFill>
                <a:latin typeface="Times New Roman" panose="02020603050405020304" pitchFamily="18" charset="0"/>
              </a:defRPr>
            </a:lvl4pPr>
            <a:lvl5pPr defTabSz="930275">
              <a:defRPr sz="2400">
                <a:solidFill>
                  <a:schemeClr val="tx1"/>
                </a:solidFill>
                <a:latin typeface="Times New Roman" panose="02020603050405020304" pitchFamily="18" charset="0"/>
              </a:defRPr>
            </a:lvl5pPr>
            <a:lvl6pPr defTabSz="930275" fontAlgn="base">
              <a:spcBef>
                <a:spcPct val="0"/>
              </a:spcBef>
              <a:spcAft>
                <a:spcPct val="0"/>
              </a:spcAft>
              <a:defRPr sz="2400">
                <a:solidFill>
                  <a:schemeClr val="tx1"/>
                </a:solidFill>
                <a:latin typeface="Times New Roman" panose="02020603050405020304" pitchFamily="18" charset="0"/>
              </a:defRPr>
            </a:lvl6pPr>
            <a:lvl7pPr defTabSz="930275" fontAlgn="base">
              <a:spcBef>
                <a:spcPct val="0"/>
              </a:spcBef>
              <a:spcAft>
                <a:spcPct val="0"/>
              </a:spcAft>
              <a:defRPr sz="2400">
                <a:solidFill>
                  <a:schemeClr val="tx1"/>
                </a:solidFill>
                <a:latin typeface="Times New Roman" panose="02020603050405020304" pitchFamily="18" charset="0"/>
              </a:defRPr>
            </a:lvl7pPr>
            <a:lvl8pPr defTabSz="930275" fontAlgn="base">
              <a:spcBef>
                <a:spcPct val="0"/>
              </a:spcBef>
              <a:spcAft>
                <a:spcPct val="0"/>
              </a:spcAft>
              <a:defRPr sz="2400">
                <a:solidFill>
                  <a:schemeClr val="tx1"/>
                </a:solidFill>
                <a:latin typeface="Times New Roman" panose="02020603050405020304" pitchFamily="18" charset="0"/>
              </a:defRPr>
            </a:lvl8pPr>
            <a:lvl9pPr defTabSz="930275" fontAlgn="base">
              <a:spcBef>
                <a:spcPct val="0"/>
              </a:spcBef>
              <a:spcAft>
                <a:spcPct val="0"/>
              </a:spcAft>
              <a:defRPr sz="2400">
                <a:solidFill>
                  <a:schemeClr val="tx1"/>
                </a:solidFill>
                <a:latin typeface="Times New Roman" panose="02020603050405020304" pitchFamily="18" charset="0"/>
              </a:defRPr>
            </a:lvl9pPr>
          </a:lstStyle>
          <a:p>
            <a:pPr eaLnBrk="0" hangingPunct="0"/>
            <a:fld id="{5DCB31B1-B644-4538-BCB3-7C512812BC61}" type="slidenum">
              <a:rPr lang="en-US" altLang="zh-CN" sz="1200">
                <a:latin typeface="方正黑体_GBK" panose="02000000000000000000" pitchFamily="2" charset="-122"/>
              </a:rPr>
              <a:pPr eaLnBrk="0" hangingPunct="0"/>
              <a:t>7</a:t>
            </a:fld>
            <a:endParaRPr lang="en-US" altLang="zh-CN" sz="1200" dirty="0">
              <a:latin typeface="方正黑体_GBK" panose="02000000000000000000" pitchFamily="2" charset="-122"/>
            </a:endParaRPr>
          </a:p>
        </p:txBody>
      </p:sp>
      <p:sp>
        <p:nvSpPr>
          <p:cNvPr id="28674" name="幻灯片图像占位符 1329153">
            <a:extLst>
              <a:ext uri="{FF2B5EF4-FFF2-40B4-BE49-F238E27FC236}">
                <a16:creationId xmlns:a16="http://schemas.microsoft.com/office/drawing/2014/main" id="{C5047A2C-0664-4870-B75B-E98751A3F0A0}"/>
              </a:ext>
            </a:extLst>
          </p:cNvPr>
          <p:cNvSpPr>
            <a:spLocks noGrp="1" noRot="1" noChangeAspect="1" noChangeArrowheads="1" noTextEdit="1"/>
          </p:cNvSpPr>
          <p:nvPr>
            <p:ph type="sldImg" idx="4294967295"/>
          </p:nvPr>
        </p:nvSpPr>
        <p:spPr>
          <a:ln/>
        </p:spPr>
      </p:sp>
      <p:sp>
        <p:nvSpPr>
          <p:cNvPr id="28675" name="文本占位符 1329154">
            <a:extLst>
              <a:ext uri="{FF2B5EF4-FFF2-40B4-BE49-F238E27FC236}">
                <a16:creationId xmlns:a16="http://schemas.microsoft.com/office/drawing/2014/main" id="{FEF429FD-8CCB-4D57-9BC2-EA1F7D2D6955}"/>
              </a:ext>
            </a:extLst>
          </p:cNvPr>
          <p:cNvSpPr>
            <a:spLocks noGrp="1" noChangeArrowheads="1"/>
          </p:cNvSpPr>
          <p:nvPr>
            <p:ph type="body" idx="4294967295"/>
          </p:nvPr>
        </p:nvSpPr>
        <p:spPr>
          <a:xfrm>
            <a:off x="933450" y="4413250"/>
            <a:ext cx="5137150" cy="278677"/>
          </a:xfrm>
        </p:spPr>
        <p:txBody>
          <a:bodyPr/>
          <a:lstStyle/>
          <a:p>
            <a:endParaRPr lang="zh-CN" altLang="zh-CN" dirty="0">
              <a:ea typeface="宋体" panose="02010600030101010101" pitchFamily="2" charset="-122"/>
              <a:cs typeface="Arial" panose="020B060402020202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灯片编号占位符 1">
            <a:extLst>
              <a:ext uri="{FF2B5EF4-FFF2-40B4-BE49-F238E27FC236}">
                <a16:creationId xmlns:a16="http://schemas.microsoft.com/office/drawing/2014/main" id="{C4F86E4C-4F53-4BA6-8C16-8CF5CE94133D}"/>
              </a:ext>
            </a:extLst>
          </p:cNvPr>
          <p:cNvSpPr>
            <a:spLocks noGrp="1" noChangeArrowheads="1"/>
          </p:cNvSpPr>
          <p:nvPr>
            <p:ph type="sldNum" sz="quarter" idx="5"/>
          </p:nvPr>
        </p:nvSpPr>
        <p:spPr bwMode="auto">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30275">
              <a:defRPr sz="2400">
                <a:solidFill>
                  <a:schemeClr val="tx1"/>
                </a:solidFill>
                <a:latin typeface="Times New Roman" panose="02020603050405020304" pitchFamily="18" charset="0"/>
              </a:defRPr>
            </a:lvl1pPr>
            <a:lvl2pPr defTabSz="930275">
              <a:defRPr sz="2400">
                <a:solidFill>
                  <a:schemeClr val="tx1"/>
                </a:solidFill>
                <a:latin typeface="Times New Roman" panose="02020603050405020304" pitchFamily="18" charset="0"/>
              </a:defRPr>
            </a:lvl2pPr>
            <a:lvl3pPr defTabSz="930275">
              <a:defRPr sz="2400">
                <a:solidFill>
                  <a:schemeClr val="tx1"/>
                </a:solidFill>
                <a:latin typeface="Times New Roman" panose="02020603050405020304" pitchFamily="18" charset="0"/>
              </a:defRPr>
            </a:lvl3pPr>
            <a:lvl4pPr defTabSz="930275">
              <a:defRPr sz="2400">
                <a:solidFill>
                  <a:schemeClr val="tx1"/>
                </a:solidFill>
                <a:latin typeface="Times New Roman" panose="02020603050405020304" pitchFamily="18" charset="0"/>
              </a:defRPr>
            </a:lvl4pPr>
            <a:lvl5pPr defTabSz="930275">
              <a:defRPr sz="2400">
                <a:solidFill>
                  <a:schemeClr val="tx1"/>
                </a:solidFill>
                <a:latin typeface="Times New Roman" panose="02020603050405020304" pitchFamily="18" charset="0"/>
              </a:defRPr>
            </a:lvl5pPr>
            <a:lvl6pPr defTabSz="930275" fontAlgn="base">
              <a:spcBef>
                <a:spcPct val="0"/>
              </a:spcBef>
              <a:spcAft>
                <a:spcPct val="0"/>
              </a:spcAft>
              <a:defRPr sz="2400">
                <a:solidFill>
                  <a:schemeClr val="tx1"/>
                </a:solidFill>
                <a:latin typeface="Times New Roman" panose="02020603050405020304" pitchFamily="18" charset="0"/>
              </a:defRPr>
            </a:lvl6pPr>
            <a:lvl7pPr defTabSz="930275" fontAlgn="base">
              <a:spcBef>
                <a:spcPct val="0"/>
              </a:spcBef>
              <a:spcAft>
                <a:spcPct val="0"/>
              </a:spcAft>
              <a:defRPr sz="2400">
                <a:solidFill>
                  <a:schemeClr val="tx1"/>
                </a:solidFill>
                <a:latin typeface="Times New Roman" panose="02020603050405020304" pitchFamily="18" charset="0"/>
              </a:defRPr>
            </a:lvl7pPr>
            <a:lvl8pPr defTabSz="930275" fontAlgn="base">
              <a:spcBef>
                <a:spcPct val="0"/>
              </a:spcBef>
              <a:spcAft>
                <a:spcPct val="0"/>
              </a:spcAft>
              <a:defRPr sz="2400">
                <a:solidFill>
                  <a:schemeClr val="tx1"/>
                </a:solidFill>
                <a:latin typeface="Times New Roman" panose="02020603050405020304" pitchFamily="18" charset="0"/>
              </a:defRPr>
            </a:lvl8pPr>
            <a:lvl9pPr defTabSz="930275" fontAlgn="base">
              <a:spcBef>
                <a:spcPct val="0"/>
              </a:spcBef>
              <a:spcAft>
                <a:spcPct val="0"/>
              </a:spcAft>
              <a:defRPr sz="2400">
                <a:solidFill>
                  <a:schemeClr val="tx1"/>
                </a:solidFill>
                <a:latin typeface="Times New Roman" panose="02020603050405020304" pitchFamily="18" charset="0"/>
              </a:defRPr>
            </a:lvl9pPr>
          </a:lstStyle>
          <a:p>
            <a:pPr eaLnBrk="0" hangingPunct="0"/>
            <a:fld id="{BFAE6F2C-761B-41FA-A6CB-4C464E22C99F}" type="slidenum">
              <a:rPr lang="en-US" altLang="zh-CN" sz="1200">
                <a:latin typeface="方正黑体_GBK" panose="02000000000000000000" pitchFamily="2" charset="-122"/>
              </a:rPr>
              <a:pPr eaLnBrk="0" hangingPunct="0"/>
              <a:t>8</a:t>
            </a:fld>
            <a:endParaRPr lang="en-US" altLang="zh-CN" sz="1200" dirty="0">
              <a:latin typeface="方正黑体_GBK" panose="02000000000000000000" pitchFamily="2" charset="-122"/>
            </a:endParaRPr>
          </a:p>
        </p:txBody>
      </p:sp>
      <p:sp>
        <p:nvSpPr>
          <p:cNvPr id="30722" name="幻灯片图像占位符 1330177">
            <a:extLst>
              <a:ext uri="{FF2B5EF4-FFF2-40B4-BE49-F238E27FC236}">
                <a16:creationId xmlns:a16="http://schemas.microsoft.com/office/drawing/2014/main" id="{EB424064-CBAA-47A6-8380-93753389E50D}"/>
              </a:ext>
            </a:extLst>
          </p:cNvPr>
          <p:cNvSpPr>
            <a:spLocks noGrp="1" noRot="1" noChangeAspect="1" noChangeArrowheads="1" noTextEdit="1"/>
          </p:cNvSpPr>
          <p:nvPr>
            <p:ph type="sldImg" idx="4294967295"/>
          </p:nvPr>
        </p:nvSpPr>
        <p:spPr>
          <a:ln/>
        </p:spPr>
      </p:sp>
      <p:sp>
        <p:nvSpPr>
          <p:cNvPr id="30723" name="文本占位符 1330178">
            <a:extLst>
              <a:ext uri="{FF2B5EF4-FFF2-40B4-BE49-F238E27FC236}">
                <a16:creationId xmlns:a16="http://schemas.microsoft.com/office/drawing/2014/main" id="{96F3C4F9-CBC5-4E72-9884-C811C655BE6C}"/>
              </a:ext>
            </a:extLst>
          </p:cNvPr>
          <p:cNvSpPr>
            <a:spLocks noGrp="1" noChangeArrowheads="1"/>
          </p:cNvSpPr>
          <p:nvPr>
            <p:ph type="body" idx="4294967295"/>
          </p:nvPr>
        </p:nvSpPr>
        <p:spPr>
          <a:xfrm>
            <a:off x="933450" y="4413250"/>
            <a:ext cx="5137150" cy="278677"/>
          </a:xfrm>
        </p:spPr>
        <p:txBody>
          <a:bodyPr/>
          <a:lstStyle/>
          <a:p>
            <a:endParaRPr lang="zh-CN" altLang="zh-CN" dirty="0">
              <a:ea typeface="宋体" panose="02010600030101010101" pitchFamily="2" charset="-122"/>
              <a:cs typeface="Arial" panose="020B060402020202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灯片编号占位符 1">
            <a:extLst>
              <a:ext uri="{FF2B5EF4-FFF2-40B4-BE49-F238E27FC236}">
                <a16:creationId xmlns:a16="http://schemas.microsoft.com/office/drawing/2014/main" id="{D4513D16-63AB-4E58-9AEF-F94FC3D081E7}"/>
              </a:ext>
            </a:extLst>
          </p:cNvPr>
          <p:cNvSpPr>
            <a:spLocks noGrp="1" noChangeArrowheads="1"/>
          </p:cNvSpPr>
          <p:nvPr>
            <p:ph type="sldNum" sz="quarter" idx="5"/>
          </p:nvPr>
        </p:nvSpPr>
        <p:spPr bwMode="auto">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30275">
              <a:defRPr sz="2400">
                <a:solidFill>
                  <a:schemeClr val="tx1"/>
                </a:solidFill>
                <a:latin typeface="Times New Roman" panose="02020603050405020304" pitchFamily="18" charset="0"/>
              </a:defRPr>
            </a:lvl1pPr>
            <a:lvl2pPr defTabSz="930275">
              <a:defRPr sz="2400">
                <a:solidFill>
                  <a:schemeClr val="tx1"/>
                </a:solidFill>
                <a:latin typeface="Times New Roman" panose="02020603050405020304" pitchFamily="18" charset="0"/>
              </a:defRPr>
            </a:lvl2pPr>
            <a:lvl3pPr defTabSz="930275">
              <a:defRPr sz="2400">
                <a:solidFill>
                  <a:schemeClr val="tx1"/>
                </a:solidFill>
                <a:latin typeface="Times New Roman" panose="02020603050405020304" pitchFamily="18" charset="0"/>
              </a:defRPr>
            </a:lvl3pPr>
            <a:lvl4pPr defTabSz="930275">
              <a:defRPr sz="2400">
                <a:solidFill>
                  <a:schemeClr val="tx1"/>
                </a:solidFill>
                <a:latin typeface="Times New Roman" panose="02020603050405020304" pitchFamily="18" charset="0"/>
              </a:defRPr>
            </a:lvl4pPr>
            <a:lvl5pPr defTabSz="930275">
              <a:defRPr sz="2400">
                <a:solidFill>
                  <a:schemeClr val="tx1"/>
                </a:solidFill>
                <a:latin typeface="Times New Roman" panose="02020603050405020304" pitchFamily="18" charset="0"/>
              </a:defRPr>
            </a:lvl5pPr>
            <a:lvl6pPr defTabSz="930275" fontAlgn="base">
              <a:spcBef>
                <a:spcPct val="0"/>
              </a:spcBef>
              <a:spcAft>
                <a:spcPct val="0"/>
              </a:spcAft>
              <a:defRPr sz="2400">
                <a:solidFill>
                  <a:schemeClr val="tx1"/>
                </a:solidFill>
                <a:latin typeface="Times New Roman" panose="02020603050405020304" pitchFamily="18" charset="0"/>
              </a:defRPr>
            </a:lvl6pPr>
            <a:lvl7pPr defTabSz="930275" fontAlgn="base">
              <a:spcBef>
                <a:spcPct val="0"/>
              </a:spcBef>
              <a:spcAft>
                <a:spcPct val="0"/>
              </a:spcAft>
              <a:defRPr sz="2400">
                <a:solidFill>
                  <a:schemeClr val="tx1"/>
                </a:solidFill>
                <a:latin typeface="Times New Roman" panose="02020603050405020304" pitchFamily="18" charset="0"/>
              </a:defRPr>
            </a:lvl7pPr>
            <a:lvl8pPr defTabSz="930275" fontAlgn="base">
              <a:spcBef>
                <a:spcPct val="0"/>
              </a:spcBef>
              <a:spcAft>
                <a:spcPct val="0"/>
              </a:spcAft>
              <a:defRPr sz="2400">
                <a:solidFill>
                  <a:schemeClr val="tx1"/>
                </a:solidFill>
                <a:latin typeface="Times New Roman" panose="02020603050405020304" pitchFamily="18" charset="0"/>
              </a:defRPr>
            </a:lvl8pPr>
            <a:lvl9pPr defTabSz="930275" fontAlgn="base">
              <a:spcBef>
                <a:spcPct val="0"/>
              </a:spcBef>
              <a:spcAft>
                <a:spcPct val="0"/>
              </a:spcAft>
              <a:defRPr sz="2400">
                <a:solidFill>
                  <a:schemeClr val="tx1"/>
                </a:solidFill>
                <a:latin typeface="Times New Roman" panose="02020603050405020304" pitchFamily="18" charset="0"/>
              </a:defRPr>
            </a:lvl9pPr>
          </a:lstStyle>
          <a:p>
            <a:pPr eaLnBrk="0" hangingPunct="0"/>
            <a:fld id="{E09B3C3C-53EA-407A-ADF5-A85A515DF0EE}" type="slidenum">
              <a:rPr lang="en-US" altLang="zh-CN" sz="1200">
                <a:latin typeface="方正黑体_GBK" panose="02000000000000000000" pitchFamily="2" charset="-122"/>
              </a:rPr>
              <a:pPr eaLnBrk="0" hangingPunct="0"/>
              <a:t>9</a:t>
            </a:fld>
            <a:endParaRPr lang="en-US" altLang="zh-CN" sz="1200" dirty="0">
              <a:latin typeface="方正黑体_GBK" panose="02000000000000000000" pitchFamily="2" charset="-122"/>
            </a:endParaRPr>
          </a:p>
        </p:txBody>
      </p:sp>
      <p:sp>
        <p:nvSpPr>
          <p:cNvPr id="32770" name="幻灯片图像占位符 1331201">
            <a:extLst>
              <a:ext uri="{FF2B5EF4-FFF2-40B4-BE49-F238E27FC236}">
                <a16:creationId xmlns:a16="http://schemas.microsoft.com/office/drawing/2014/main" id="{5C83A818-4B5E-476A-B24D-7243AED0CCC0}"/>
              </a:ext>
            </a:extLst>
          </p:cNvPr>
          <p:cNvSpPr>
            <a:spLocks noGrp="1" noRot="1" noChangeAspect="1" noChangeArrowheads="1" noTextEdit="1"/>
          </p:cNvSpPr>
          <p:nvPr>
            <p:ph type="sldImg" idx="4294967295"/>
          </p:nvPr>
        </p:nvSpPr>
        <p:spPr>
          <a:ln/>
        </p:spPr>
      </p:sp>
      <p:sp>
        <p:nvSpPr>
          <p:cNvPr id="32771" name="文本占位符 1331202">
            <a:extLst>
              <a:ext uri="{FF2B5EF4-FFF2-40B4-BE49-F238E27FC236}">
                <a16:creationId xmlns:a16="http://schemas.microsoft.com/office/drawing/2014/main" id="{F2F4E36F-58AC-4E27-A329-7AADAB1DABE4}"/>
              </a:ext>
            </a:extLst>
          </p:cNvPr>
          <p:cNvSpPr>
            <a:spLocks noGrp="1" noChangeArrowheads="1"/>
          </p:cNvSpPr>
          <p:nvPr>
            <p:ph type="body" idx="4294967295"/>
          </p:nvPr>
        </p:nvSpPr>
        <p:spPr>
          <a:xfrm>
            <a:off x="933450" y="4413250"/>
            <a:ext cx="5137150" cy="278677"/>
          </a:xfrm>
        </p:spPr>
        <p:txBody>
          <a:bodyPr/>
          <a:lstStyle/>
          <a:p>
            <a:endParaRPr lang="zh-CN" altLang="zh-CN" dirty="0">
              <a:ea typeface="宋体" panose="02010600030101010101" pitchFamily="2" charset="-122"/>
              <a:cs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16" name="Group 15"/>
          <p:cNvGrpSpPr/>
          <p:nvPr/>
        </p:nvGrpSpPr>
        <p:grpSpPr>
          <a:xfrm>
            <a:off x="4334933" y="1169931"/>
            <a:ext cx="4814835" cy="4993802"/>
            <a:chOff x="4334933" y="1169931"/>
            <a:chExt cx="4814835" cy="4993802"/>
          </a:xfrm>
        </p:grpSpPr>
        <p:cxnSp>
          <p:nvCxnSpPr>
            <p:cNvPr id="17" name="Straight Connector 16"/>
            <p:cNvCxnSpPr/>
            <p:nvPr/>
          </p:nvCxnSpPr>
          <p:spPr>
            <a:xfrm flipH="1">
              <a:off x="6009259" y="1169931"/>
              <a:ext cx="3134741" cy="3134741"/>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4334933" y="1348898"/>
              <a:ext cx="4814835" cy="481483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5225595" y="1469269"/>
              <a:ext cx="3912054" cy="3912054"/>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flipH="1">
              <a:off x="5304588" y="1307856"/>
              <a:ext cx="3839412" cy="3839412"/>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5707078" y="1770196"/>
              <a:ext cx="3430571" cy="3430570"/>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ctrTitle"/>
          </p:nvPr>
        </p:nvSpPr>
        <p:spPr>
          <a:xfrm>
            <a:off x="533400" y="533400"/>
            <a:ext cx="6154713" cy="3124201"/>
          </a:xfrm>
        </p:spPr>
        <p:txBody>
          <a:bodyPr anchor="b">
            <a:normAutofit/>
          </a:bodyPr>
          <a:lstStyle>
            <a:lvl1pPr algn="l">
              <a:defRPr sz="4400">
                <a:effectLst/>
              </a:defRPr>
            </a:lvl1pPr>
          </a:lstStyle>
          <a:p>
            <a:r>
              <a:rPr lang="zh-CN" altLang="en-US"/>
              <a:t>单击此处编辑母版标题样式</a:t>
            </a:r>
            <a:endParaRPr lang="en-US" dirty="0"/>
          </a:p>
        </p:txBody>
      </p:sp>
      <p:sp>
        <p:nvSpPr>
          <p:cNvPr id="3" name="Subtitle 2"/>
          <p:cNvSpPr>
            <a:spLocks noGrp="1"/>
          </p:cNvSpPr>
          <p:nvPr>
            <p:ph type="subTitle" idx="1"/>
          </p:nvPr>
        </p:nvSpPr>
        <p:spPr>
          <a:xfrm>
            <a:off x="533400" y="3843868"/>
            <a:ext cx="4954250" cy="1913466"/>
          </a:xfrm>
        </p:spPr>
        <p:txBody>
          <a:bodyPr anchor="t">
            <a:normAutofit/>
          </a:bodyPr>
          <a:lstStyle>
            <a:lvl1pPr marL="0" indent="0" algn="l">
              <a:buNone/>
              <a:defRPr sz="20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CE2095-3FC0-414B-BEA3-040980CAEBA4}" type="slidenum">
              <a:rPr lang="en-US" altLang="zh-CN" smtClean="0"/>
              <a:pPr/>
              <a:t>‹#›</a:t>
            </a:fld>
            <a:endParaRPr lang="en-US" altLang="zh-CN"/>
          </a:p>
        </p:txBody>
      </p:sp>
    </p:spTree>
    <p:extLst>
      <p:ext uri="{BB962C8B-B14F-4D97-AF65-F5344CB8AC3E}">
        <p14:creationId xmlns:p14="http://schemas.microsoft.com/office/powerpoint/2010/main" val="35681596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lstStyle/>
          <a:p>
            <a:r>
              <a:rPr lang="zh-CN" altLang="en-US"/>
              <a:t>单击此处编辑母版标题样式</a:t>
            </a:r>
            <a:endParaRPr lang="en-US" dirty="0"/>
          </a:p>
        </p:txBody>
      </p:sp>
      <p:sp>
        <p:nvSpPr>
          <p:cNvPr id="6" name="Picture Placeholder 2"/>
          <p:cNvSpPr>
            <a:spLocks noGrp="1" noChangeAspect="1"/>
          </p:cNvSpPr>
          <p:nvPr>
            <p:ph type="pic" idx="13"/>
          </p:nvPr>
        </p:nvSpPr>
        <p:spPr>
          <a:xfrm>
            <a:off x="533400" y="533400"/>
            <a:ext cx="8077200"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9" name="Text Placeholder 9"/>
          <p:cNvSpPr>
            <a:spLocks noGrp="1"/>
          </p:cNvSpPr>
          <p:nvPr>
            <p:ph type="body" sz="quarter" idx="14"/>
          </p:nvPr>
        </p:nvSpPr>
        <p:spPr>
          <a:xfrm>
            <a:off x="762002" y="3843867"/>
            <a:ext cx="7281332"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Date Placeholder 2"/>
          <p:cNvSpPr>
            <a:spLocks noGrp="1"/>
          </p:cNvSpPr>
          <p:nvPr>
            <p:ph type="dt" sz="half" idx="10"/>
          </p:nvPr>
        </p:nvSpPr>
        <p:spPr/>
        <p:txBody>
          <a:bodyPr/>
          <a:lstStyle/>
          <a:p>
            <a:fld id="{BB962C8B-B14F-4D97-AF65-F5344CB8AC3E}" type="datetime1">
              <a:rPr lang="en-US" smtClean="0"/>
              <a:pPr/>
              <a:t>1/7/2022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2497ECDA-2307-4738-A0D7-19E2D8809B82}" type="slidenum">
              <a:rPr lang="en-US" altLang="zh-CN" smtClean="0"/>
              <a:pPr/>
              <a:t>‹#›</a:t>
            </a:fld>
            <a:endParaRPr lang="en-US" altLang="zh-CN" dirty="0"/>
          </a:p>
        </p:txBody>
      </p:sp>
    </p:spTree>
    <p:extLst>
      <p:ext uri="{BB962C8B-B14F-4D97-AF65-F5344CB8AC3E}">
        <p14:creationId xmlns:p14="http://schemas.microsoft.com/office/powerpoint/2010/main" val="20847962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533400" y="533400"/>
            <a:ext cx="8077200" cy="2895600"/>
          </a:xfrm>
        </p:spPr>
        <p:txBody>
          <a:bodyPr anchor="ctr">
            <a:normAutofit/>
          </a:bodyPr>
          <a:lstStyle>
            <a:lvl1pPr algn="l">
              <a:defRPr sz="2800" b="0" cap="all"/>
            </a:lvl1pPr>
          </a:lstStyle>
          <a:p>
            <a:r>
              <a:rPr lang="zh-CN" altLang="en-US"/>
              <a:t>单击此处编辑母版标题样式</a:t>
            </a:r>
            <a:endParaRPr lang="en-US" dirty="0"/>
          </a:p>
        </p:txBody>
      </p:sp>
      <p:sp>
        <p:nvSpPr>
          <p:cNvPr id="3" name="Text Placeholder 2"/>
          <p:cNvSpPr>
            <a:spLocks noGrp="1"/>
          </p:cNvSpPr>
          <p:nvPr>
            <p:ph type="body" idx="1"/>
          </p:nvPr>
        </p:nvSpPr>
        <p:spPr>
          <a:xfrm>
            <a:off x="533400" y="4114800"/>
            <a:ext cx="6383552" cy="1905000"/>
          </a:xfrm>
        </p:spPr>
        <p:txBody>
          <a:bodyPr anchor="ctr">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B962C8B-B14F-4D97-AF65-F5344CB8AC3E}" type="datetime1">
              <a:rPr lang="en-US" smtClean="0"/>
              <a:pPr/>
              <a:t>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497ECDA-2307-4738-A0D7-19E2D8809B82}" type="slidenum">
              <a:rPr lang="en-US" altLang="zh-CN" smtClean="0"/>
              <a:pPr/>
              <a:t>‹#›</a:t>
            </a:fld>
            <a:endParaRPr lang="en-US" altLang="zh-CN" dirty="0"/>
          </a:p>
        </p:txBody>
      </p:sp>
    </p:spTree>
    <p:extLst>
      <p:ext uri="{BB962C8B-B14F-4D97-AF65-F5344CB8AC3E}">
        <p14:creationId xmlns:p14="http://schemas.microsoft.com/office/powerpoint/2010/main" val="40176162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856283" y="533400"/>
            <a:ext cx="6859787" cy="2895600"/>
          </a:xfrm>
        </p:spPr>
        <p:txBody>
          <a:bodyPr anchor="ctr">
            <a:normAutofit/>
          </a:bodyPr>
          <a:lstStyle>
            <a:lvl1pPr algn="l">
              <a:defRPr sz="2800" b="0" cap="all">
                <a:solidFill>
                  <a:schemeClr val="tx1"/>
                </a:solidFill>
              </a:defRPr>
            </a:lvl1pPr>
          </a:lstStyle>
          <a:p>
            <a:r>
              <a:rPr lang="zh-CN" altLang="en-US"/>
              <a:t>单击此处编辑母版标题样式</a:t>
            </a:r>
            <a:endParaRPr lang="en-US" dirty="0"/>
          </a:p>
        </p:txBody>
      </p:sp>
      <p:sp>
        <p:nvSpPr>
          <p:cNvPr id="10" name="Text Placeholder 9"/>
          <p:cNvSpPr>
            <a:spLocks noGrp="1"/>
          </p:cNvSpPr>
          <p:nvPr>
            <p:ph type="body" sz="quarter" idx="13"/>
          </p:nvPr>
        </p:nvSpPr>
        <p:spPr>
          <a:xfrm>
            <a:off x="1066800" y="3429000"/>
            <a:ext cx="6402467" cy="4826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533400" y="4301070"/>
            <a:ext cx="6382361" cy="171873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B962C8B-B14F-4D97-AF65-F5344CB8AC3E}" type="datetime1">
              <a:rPr lang="en-US" smtClean="0"/>
              <a:pPr/>
              <a:t>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497ECDA-2307-4738-A0D7-19E2D8809B82}" type="slidenum">
              <a:rPr lang="en-US" altLang="zh-CN" smtClean="0"/>
              <a:pPr/>
              <a:t>‹#›</a:t>
            </a:fld>
            <a:endParaRPr lang="en-US" altLang="zh-CN" dirty="0"/>
          </a:p>
        </p:txBody>
      </p:sp>
      <p:sp>
        <p:nvSpPr>
          <p:cNvPr id="14" name="TextBox 13"/>
          <p:cNvSpPr txBox="1"/>
          <p:nvPr/>
        </p:nvSpPr>
        <p:spPr>
          <a:xfrm>
            <a:off x="228600" y="710624"/>
            <a:ext cx="457319"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7696200" y="2768601"/>
            <a:ext cx="457319"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8604630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533400" y="3429000"/>
            <a:ext cx="6382361" cy="1697400"/>
          </a:xfrm>
        </p:spPr>
        <p:txBody>
          <a:bodyPr anchor="b">
            <a:normAutofit/>
          </a:bodyPr>
          <a:lstStyle>
            <a:lvl1pPr algn="l">
              <a:defRPr sz="2800" b="0" cap="all"/>
            </a:lvl1pPr>
          </a:lstStyle>
          <a:p>
            <a:r>
              <a:rPr lang="zh-CN" altLang="en-US"/>
              <a:t>单击此处编辑母版标题样式</a:t>
            </a:r>
            <a:endParaRPr lang="en-US" dirty="0"/>
          </a:p>
        </p:txBody>
      </p:sp>
      <p:sp>
        <p:nvSpPr>
          <p:cNvPr id="3" name="Text Placeholder 2"/>
          <p:cNvSpPr>
            <a:spLocks noGrp="1"/>
          </p:cNvSpPr>
          <p:nvPr>
            <p:ph type="body" idx="1"/>
          </p:nvPr>
        </p:nvSpPr>
        <p:spPr>
          <a:xfrm>
            <a:off x="533400" y="5132980"/>
            <a:ext cx="6383552" cy="886819"/>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B962C8B-B14F-4D97-AF65-F5344CB8AC3E}" type="datetime1">
              <a:rPr lang="en-US" smtClean="0"/>
              <a:pPr/>
              <a:t>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497ECDA-2307-4738-A0D7-19E2D8809B82}" type="slidenum">
              <a:rPr lang="en-US" altLang="zh-CN" smtClean="0"/>
              <a:pPr/>
              <a:t>‹#›</a:t>
            </a:fld>
            <a:endParaRPr lang="en-US" altLang="zh-CN" dirty="0"/>
          </a:p>
        </p:txBody>
      </p:sp>
    </p:spTree>
    <p:extLst>
      <p:ext uri="{BB962C8B-B14F-4D97-AF65-F5344CB8AC3E}">
        <p14:creationId xmlns:p14="http://schemas.microsoft.com/office/powerpoint/2010/main" val="695027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856284" y="533400"/>
            <a:ext cx="6859786" cy="2895600"/>
          </a:xfrm>
        </p:spPr>
        <p:txBody>
          <a:bodyPr anchor="ctr">
            <a:normAutofit/>
          </a:bodyPr>
          <a:lstStyle>
            <a:lvl1pPr algn="l">
              <a:defRPr sz="2800" b="0" cap="all">
                <a:solidFill>
                  <a:schemeClr val="tx1"/>
                </a:solidFill>
              </a:defRPr>
            </a:lvl1pPr>
          </a:lstStyle>
          <a:p>
            <a:r>
              <a:rPr lang="zh-CN" altLang="en-US"/>
              <a:t>单击此处编辑母版标题样式</a:t>
            </a:r>
            <a:endParaRPr lang="en-US" dirty="0"/>
          </a:p>
        </p:txBody>
      </p:sp>
      <p:sp>
        <p:nvSpPr>
          <p:cNvPr id="10" name="Text Placeholder 9"/>
          <p:cNvSpPr>
            <a:spLocks noGrp="1"/>
          </p:cNvSpPr>
          <p:nvPr>
            <p:ph type="body" sz="quarter" idx="13"/>
          </p:nvPr>
        </p:nvSpPr>
        <p:spPr>
          <a:xfrm>
            <a:off x="533400" y="3886200"/>
            <a:ext cx="6382361" cy="1049866"/>
          </a:xfrm>
        </p:spPr>
        <p:txBody>
          <a:bodyPr vert="horz" lIns="91440" tIns="45720" rIns="91440" bIns="45720" rtlCol="0" anchor="b">
            <a:normAutofit/>
          </a:bodyPr>
          <a:lstStyle>
            <a:lvl1pPr>
              <a:buNone/>
              <a:defRPr lang="en-US" sz="2000" b="0" cap="all" dirty="0">
                <a:ln w="3175" cmpd="sng">
                  <a:noFill/>
                </a:ln>
                <a:solidFill>
                  <a:schemeClr val="tx1"/>
                </a:solidFill>
                <a:effectLst/>
              </a:defRPr>
            </a:lvl1pPr>
          </a:lstStyle>
          <a:p>
            <a:pPr marL="0" lvl="0">
              <a:spcBef>
                <a:spcPct val="0"/>
              </a:spcBef>
              <a:buNone/>
            </a:pPr>
            <a:r>
              <a:rPr lang="zh-CN" altLang="en-US"/>
              <a:t>单击此处编辑母版文本样式</a:t>
            </a:r>
          </a:p>
        </p:txBody>
      </p:sp>
      <p:sp>
        <p:nvSpPr>
          <p:cNvPr id="3" name="Text Placeholder 2"/>
          <p:cNvSpPr>
            <a:spLocks noGrp="1"/>
          </p:cNvSpPr>
          <p:nvPr>
            <p:ph type="body" idx="1"/>
          </p:nvPr>
        </p:nvSpPr>
        <p:spPr>
          <a:xfrm>
            <a:off x="533400" y="4953000"/>
            <a:ext cx="6382360" cy="10668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B962C8B-B14F-4D97-AF65-F5344CB8AC3E}" type="datetime1">
              <a:rPr lang="en-US" smtClean="0"/>
              <a:pPr/>
              <a:t>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497ECDA-2307-4738-A0D7-19E2D8809B82}" type="slidenum">
              <a:rPr lang="en-US" altLang="zh-CN" smtClean="0"/>
              <a:pPr/>
              <a:t>‹#›</a:t>
            </a:fld>
            <a:endParaRPr lang="en-US" altLang="zh-CN" dirty="0"/>
          </a:p>
        </p:txBody>
      </p:sp>
      <p:sp>
        <p:nvSpPr>
          <p:cNvPr id="14" name="TextBox 13"/>
          <p:cNvSpPr txBox="1"/>
          <p:nvPr/>
        </p:nvSpPr>
        <p:spPr>
          <a:xfrm>
            <a:off x="228600" y="710624"/>
            <a:ext cx="457319"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7696200" y="2768601"/>
            <a:ext cx="457319"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1656932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533400" y="533400"/>
            <a:ext cx="7525658" cy="2895600"/>
          </a:xfrm>
        </p:spPr>
        <p:txBody>
          <a:bodyPr vert="horz" lIns="91440" tIns="45720" rIns="91440" bIns="45720" rtlCol="0" anchor="ctr">
            <a:normAutofit/>
          </a:bodyPr>
          <a:lstStyle>
            <a:lvl1pPr>
              <a:defRPr lang="en-US" sz="2800" b="0" dirty="0"/>
            </a:lvl1pPr>
          </a:lstStyle>
          <a:p>
            <a:pPr marL="0" lvl="0"/>
            <a:r>
              <a:rPr lang="zh-CN" altLang="en-US"/>
              <a:t>单击此处编辑母版标题样式</a:t>
            </a:r>
            <a:endParaRPr lang="en-US" dirty="0"/>
          </a:p>
        </p:txBody>
      </p:sp>
      <p:sp>
        <p:nvSpPr>
          <p:cNvPr id="10" name="Text Placeholder 9"/>
          <p:cNvSpPr>
            <a:spLocks noGrp="1"/>
          </p:cNvSpPr>
          <p:nvPr>
            <p:ph type="body" sz="quarter" idx="13"/>
          </p:nvPr>
        </p:nvSpPr>
        <p:spPr>
          <a:xfrm>
            <a:off x="533400" y="3928534"/>
            <a:ext cx="6382361" cy="838200"/>
          </a:xfrm>
        </p:spPr>
        <p:txBody>
          <a:bodyPr vert="horz" lIns="91440" tIns="45720" rIns="91440" bIns="45720" rtlCol="0" anchor="b">
            <a:normAutofit/>
          </a:bodyPr>
          <a:lstStyle>
            <a:lvl1pPr>
              <a:buNone/>
              <a:defRPr lang="en-US" sz="2000" b="0" cap="all" dirty="0">
                <a:ln w="3175" cmpd="sng">
                  <a:noFill/>
                </a:ln>
                <a:solidFill>
                  <a:schemeClr val="tx1"/>
                </a:solidFill>
                <a:effectLst/>
              </a:defRPr>
            </a:lvl1pPr>
          </a:lstStyle>
          <a:p>
            <a:pPr marL="0" lvl="0">
              <a:spcBef>
                <a:spcPct val="0"/>
              </a:spcBef>
              <a:buNone/>
            </a:pPr>
            <a:r>
              <a:rPr lang="zh-CN" altLang="en-US"/>
              <a:t>单击此处编辑母版文本样式</a:t>
            </a:r>
          </a:p>
        </p:txBody>
      </p:sp>
      <p:sp>
        <p:nvSpPr>
          <p:cNvPr id="3" name="Text Placeholder 2"/>
          <p:cNvSpPr>
            <a:spLocks noGrp="1"/>
          </p:cNvSpPr>
          <p:nvPr>
            <p:ph type="body" idx="1"/>
          </p:nvPr>
        </p:nvSpPr>
        <p:spPr>
          <a:xfrm>
            <a:off x="533400" y="4766735"/>
            <a:ext cx="6382360" cy="1253065"/>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B962C8B-B14F-4D97-AF65-F5344CB8AC3E}" type="datetime1">
              <a:rPr lang="en-US" smtClean="0"/>
              <a:pPr/>
              <a:t>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497ECDA-2307-4738-A0D7-19E2D8809B82}" type="slidenum">
              <a:rPr lang="en-US" altLang="zh-CN" smtClean="0"/>
              <a:pPr/>
              <a:t>‹#›</a:t>
            </a:fld>
            <a:endParaRPr lang="en-US" altLang="zh-CN" dirty="0"/>
          </a:p>
        </p:txBody>
      </p:sp>
    </p:spTree>
    <p:extLst>
      <p:ext uri="{BB962C8B-B14F-4D97-AF65-F5344CB8AC3E}">
        <p14:creationId xmlns:p14="http://schemas.microsoft.com/office/powerpoint/2010/main" val="20299105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normAutofit/>
          </a:bodyPr>
          <a:lstStyle>
            <a:lvl1pPr algn="l">
              <a:defRPr sz="2800"/>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533400" y="533401"/>
            <a:ext cx="6554867" cy="3767670"/>
          </a:xfrm>
        </p:spPr>
        <p:txBody>
          <a:bodyPr vert="eaVert"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3A7E34-B683-4557-B868-129A284754A2}" type="slidenum">
              <a:rPr lang="en-US" altLang="zh-CN" smtClean="0"/>
              <a:pPr/>
              <a:t>‹#›</a:t>
            </a:fld>
            <a:endParaRPr lang="en-US" altLang="zh-CN"/>
          </a:p>
        </p:txBody>
      </p:sp>
    </p:spTree>
    <p:extLst>
      <p:ext uri="{BB962C8B-B14F-4D97-AF65-F5344CB8AC3E}">
        <p14:creationId xmlns:p14="http://schemas.microsoft.com/office/powerpoint/2010/main" val="11379673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66406" y="533400"/>
            <a:ext cx="2044194" cy="4419600"/>
          </a:xfrm>
        </p:spPr>
        <p:txBody>
          <a:bodyPr vert="eaVert">
            <a:normAutofit/>
          </a:bodyPr>
          <a:lstStyle>
            <a:lvl1pPr>
              <a:defRPr sz="2800"/>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533400" y="533400"/>
            <a:ext cx="5850012" cy="5486400"/>
          </a:xfrm>
        </p:spPr>
        <p:txBody>
          <a:bodyPr vert="eaVert"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B962C8B-B14F-4D97-AF65-F5344CB8AC3E}" type="datetime1">
              <a:rPr lang="en-US" smtClean="0"/>
              <a:pPr/>
              <a:t>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497ECDA-2307-4738-A0D7-19E2D8809B82}" type="slidenum">
              <a:rPr lang="en-US" altLang="zh-CN" smtClean="0"/>
              <a:pPr/>
              <a:t>‹#›</a:t>
            </a:fld>
            <a:endParaRPr lang="en-US" altLang="zh-CN" dirty="0"/>
          </a:p>
        </p:txBody>
      </p:sp>
    </p:spTree>
    <p:extLst>
      <p:ext uri="{BB962C8B-B14F-4D97-AF65-F5344CB8AC3E}">
        <p14:creationId xmlns:p14="http://schemas.microsoft.com/office/powerpoint/2010/main" val="283568730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fourObj">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p:txBody>
          <a:bodyPr/>
          <a:lstStyle/>
          <a:p>
            <a:r>
              <a:rPr lang="zh-CN" altLang="en-US" noProof="1"/>
              <a:t>单击此处编辑母版标题样式</a:t>
            </a:r>
          </a:p>
        </p:txBody>
      </p:sp>
      <p:sp>
        <p:nvSpPr>
          <p:cNvPr id="3" name="内容占位符 2"/>
          <p:cNvSpPr>
            <a:spLocks noGrp="1"/>
          </p:cNvSpPr>
          <p:nvPr>
            <p:ph sz="quarter" idx="1"/>
          </p:nvPr>
        </p:nvSpPr>
        <p:spPr>
          <a:xfrm>
            <a:off x="628650" y="1825625"/>
            <a:ext cx="3886200" cy="2098675"/>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quarter" idx="2"/>
          </p:nvPr>
        </p:nvSpPr>
        <p:spPr>
          <a:xfrm>
            <a:off x="4629150" y="1825625"/>
            <a:ext cx="3886200" cy="2098675"/>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内容占位符 4"/>
          <p:cNvSpPr>
            <a:spLocks noGrp="1"/>
          </p:cNvSpPr>
          <p:nvPr>
            <p:ph sz="quarter" idx="3"/>
          </p:nvPr>
        </p:nvSpPr>
        <p:spPr>
          <a:xfrm>
            <a:off x="628650" y="4076700"/>
            <a:ext cx="3886200" cy="2100263"/>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6" name="内容占位符 5"/>
          <p:cNvSpPr>
            <a:spLocks noGrp="1"/>
          </p:cNvSpPr>
          <p:nvPr>
            <p:ph sz="quarter" idx="4"/>
          </p:nvPr>
        </p:nvSpPr>
        <p:spPr>
          <a:xfrm>
            <a:off x="4629150" y="4076700"/>
            <a:ext cx="3886200" cy="2100263"/>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日期占位符 1027">
            <a:extLst>
              <a:ext uri="{FF2B5EF4-FFF2-40B4-BE49-F238E27FC236}">
                <a16:creationId xmlns:a16="http://schemas.microsoft.com/office/drawing/2014/main" id="{2F395B03-F6FF-46F5-B334-B42E325025FA}"/>
              </a:ext>
            </a:extLst>
          </p:cNvPr>
          <p:cNvSpPr>
            <a:spLocks noGrp="1"/>
          </p:cNvSpPr>
          <p:nvPr>
            <p:ph type="dt" sz="half" idx="10"/>
          </p:nvPr>
        </p:nvSpPr>
        <p:spPr>
          <a:ln/>
        </p:spPr>
        <p:txBody>
          <a:bodyPr/>
          <a:lstStyle>
            <a:lvl1pPr>
              <a:defRPr/>
            </a:lvl1pPr>
          </a:lstStyle>
          <a:p>
            <a:fld id="{BB962C8B-B14F-4D97-AF65-F5344CB8AC3E}" type="datetime1">
              <a:rPr lang="en-US"/>
              <a:pPr/>
              <a:t>1/7/2022</a:t>
            </a:fld>
            <a:endParaRPr lang="en-US"/>
          </a:p>
        </p:txBody>
      </p:sp>
      <p:sp>
        <p:nvSpPr>
          <p:cNvPr id="8" name="页脚占位符 1028">
            <a:extLst>
              <a:ext uri="{FF2B5EF4-FFF2-40B4-BE49-F238E27FC236}">
                <a16:creationId xmlns:a16="http://schemas.microsoft.com/office/drawing/2014/main" id="{70A92C23-BC4F-484F-89E2-A61BC47EF986}"/>
              </a:ext>
            </a:extLst>
          </p:cNvPr>
          <p:cNvSpPr>
            <a:spLocks noGrp="1"/>
          </p:cNvSpPr>
          <p:nvPr>
            <p:ph type="ftr" sz="quarter" idx="11"/>
          </p:nvPr>
        </p:nvSpPr>
        <p:spPr>
          <a:ln/>
        </p:spPr>
        <p:txBody>
          <a:bodyPr/>
          <a:lstStyle>
            <a:lvl1pPr>
              <a:defRPr/>
            </a:lvl1pPr>
          </a:lstStyle>
          <a:p>
            <a:endParaRPr lang="en-US"/>
          </a:p>
        </p:txBody>
      </p:sp>
      <p:sp>
        <p:nvSpPr>
          <p:cNvPr id="9" name="灯片编号占位符 1029">
            <a:extLst>
              <a:ext uri="{FF2B5EF4-FFF2-40B4-BE49-F238E27FC236}">
                <a16:creationId xmlns:a16="http://schemas.microsoft.com/office/drawing/2014/main" id="{29463A6A-9732-4DCA-8C34-643AD96E41A2}"/>
              </a:ext>
            </a:extLst>
          </p:cNvPr>
          <p:cNvSpPr>
            <a:spLocks noGrp="1"/>
          </p:cNvSpPr>
          <p:nvPr>
            <p:ph type="sldNum" sz="quarter" idx="12"/>
          </p:nvPr>
        </p:nvSpPr>
        <p:spPr>
          <a:ln/>
        </p:spPr>
        <p:txBody>
          <a:bodyPr/>
          <a:lstStyle>
            <a:lvl1pPr>
              <a:defRPr/>
            </a:lvl1pPr>
          </a:lstStyle>
          <a:p>
            <a:fld id="{252D3F9E-583C-43A0-A52F-686FAED8EE95}" type="slidenum">
              <a:rPr lang="en-US" altLang="zh-CN"/>
              <a:pPr/>
              <a:t>‹#›</a:t>
            </a:fld>
            <a:endParaRPr lang="en-US" altLang="zh-CN"/>
          </a:p>
        </p:txBody>
      </p:sp>
    </p:spTree>
    <p:extLst>
      <p:ext uri="{BB962C8B-B14F-4D97-AF65-F5344CB8AC3E}">
        <p14:creationId xmlns:p14="http://schemas.microsoft.com/office/powerpoint/2010/main" val="77709150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85800" y="609600"/>
            <a:ext cx="7772400" cy="5486400"/>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3" name="日期占位符 1027">
            <a:extLst>
              <a:ext uri="{FF2B5EF4-FFF2-40B4-BE49-F238E27FC236}">
                <a16:creationId xmlns:a16="http://schemas.microsoft.com/office/drawing/2014/main" id="{51292805-B40B-4573-90D3-3428476FB6CD}"/>
              </a:ext>
            </a:extLst>
          </p:cNvPr>
          <p:cNvSpPr>
            <a:spLocks noGrp="1"/>
          </p:cNvSpPr>
          <p:nvPr>
            <p:ph type="dt" sz="half" idx="10"/>
          </p:nvPr>
        </p:nvSpPr>
        <p:spPr>
          <a:ln/>
        </p:spPr>
        <p:txBody>
          <a:bodyPr/>
          <a:lstStyle>
            <a:lvl1pPr>
              <a:defRPr/>
            </a:lvl1pPr>
          </a:lstStyle>
          <a:p>
            <a:fld id="{BB962C8B-B14F-4D97-AF65-F5344CB8AC3E}" type="datetime1">
              <a:rPr lang="en-US"/>
              <a:pPr/>
              <a:t>1/7/2022</a:t>
            </a:fld>
            <a:endParaRPr lang="en-US"/>
          </a:p>
        </p:txBody>
      </p:sp>
      <p:sp>
        <p:nvSpPr>
          <p:cNvPr id="4" name="页脚占位符 1028">
            <a:extLst>
              <a:ext uri="{FF2B5EF4-FFF2-40B4-BE49-F238E27FC236}">
                <a16:creationId xmlns:a16="http://schemas.microsoft.com/office/drawing/2014/main" id="{9964A31E-9E75-4B6C-9C75-1ED4CA883C76}"/>
              </a:ext>
            </a:extLst>
          </p:cNvPr>
          <p:cNvSpPr>
            <a:spLocks noGrp="1"/>
          </p:cNvSpPr>
          <p:nvPr>
            <p:ph type="ftr" sz="quarter" idx="11"/>
          </p:nvPr>
        </p:nvSpPr>
        <p:spPr>
          <a:ln/>
        </p:spPr>
        <p:txBody>
          <a:bodyPr/>
          <a:lstStyle>
            <a:lvl1pPr>
              <a:defRPr/>
            </a:lvl1pPr>
          </a:lstStyle>
          <a:p>
            <a:endParaRPr lang="en-US"/>
          </a:p>
        </p:txBody>
      </p:sp>
      <p:sp>
        <p:nvSpPr>
          <p:cNvPr id="5" name="灯片编号占位符 1029">
            <a:extLst>
              <a:ext uri="{FF2B5EF4-FFF2-40B4-BE49-F238E27FC236}">
                <a16:creationId xmlns:a16="http://schemas.microsoft.com/office/drawing/2014/main" id="{DDE3270F-9AA5-4560-AFA1-8F6AF13AF0AD}"/>
              </a:ext>
            </a:extLst>
          </p:cNvPr>
          <p:cNvSpPr>
            <a:spLocks noGrp="1"/>
          </p:cNvSpPr>
          <p:nvPr>
            <p:ph type="sldNum" sz="quarter" idx="12"/>
          </p:nvPr>
        </p:nvSpPr>
        <p:spPr>
          <a:ln/>
        </p:spPr>
        <p:txBody>
          <a:bodyPr/>
          <a:lstStyle>
            <a:lvl1pPr>
              <a:defRPr/>
            </a:lvl1pPr>
          </a:lstStyle>
          <a:p>
            <a:fld id="{50894060-1B20-41F3-AA1D-D6D4C7A9C9B2}" type="slidenum">
              <a:rPr lang="en-US" altLang="zh-CN"/>
              <a:pPr/>
              <a:t>‹#›</a:t>
            </a:fld>
            <a:endParaRPr lang="en-US" altLang="zh-CN"/>
          </a:p>
        </p:txBody>
      </p:sp>
    </p:spTree>
    <p:extLst>
      <p:ext uri="{BB962C8B-B14F-4D97-AF65-F5344CB8AC3E}">
        <p14:creationId xmlns:p14="http://schemas.microsoft.com/office/powerpoint/2010/main" val="39421637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lstStyle/>
          <a:p>
            <a:r>
              <a:rPr lang="zh-CN" altLang="en-US"/>
              <a:t>单击此处编辑母版标题样式</a:t>
            </a:r>
            <a:endParaRPr lang="en-US" dirty="0"/>
          </a:p>
        </p:txBody>
      </p:sp>
      <p:sp>
        <p:nvSpPr>
          <p:cNvPr id="3" name="Content Placeholder 2"/>
          <p:cNvSpPr>
            <a:spLocks noGrp="1"/>
          </p:cNvSpPr>
          <p:nvPr>
            <p:ph idx="1"/>
          </p:nvPr>
        </p:nvSpPr>
        <p:spPr>
          <a:xfrm>
            <a:off x="533400" y="533400"/>
            <a:ext cx="6554867" cy="3767670"/>
          </a:xfrm>
        </p:spPr>
        <p:txBody>
          <a:bodyPr anchor="ct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90C476-6FE1-4394-8FE6-899EAC677415}" type="slidenum">
              <a:rPr lang="en-US" altLang="zh-CN" smtClean="0"/>
              <a:pPr/>
              <a:t>‹#›</a:t>
            </a:fld>
            <a:endParaRPr lang="en-US" altLang="zh-CN"/>
          </a:p>
        </p:txBody>
      </p:sp>
    </p:spTree>
    <p:extLst>
      <p:ext uri="{BB962C8B-B14F-4D97-AF65-F5344CB8AC3E}">
        <p14:creationId xmlns:p14="http://schemas.microsoft.com/office/powerpoint/2010/main" val="39301074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533400" y="1981199"/>
            <a:ext cx="6402468" cy="2319867"/>
          </a:xfrm>
        </p:spPr>
        <p:txBody>
          <a:bodyPr anchor="b">
            <a:normAutofit/>
          </a:bodyPr>
          <a:lstStyle>
            <a:lvl1pPr algn="l">
              <a:defRPr sz="3200" b="0" cap="all"/>
            </a:lvl1pPr>
          </a:lstStyle>
          <a:p>
            <a:r>
              <a:rPr lang="zh-CN" altLang="en-US"/>
              <a:t>单击此处编辑母版标题样式</a:t>
            </a:r>
            <a:endParaRPr lang="en-US" dirty="0"/>
          </a:p>
        </p:txBody>
      </p:sp>
      <p:sp>
        <p:nvSpPr>
          <p:cNvPr id="3" name="Text Placeholder 2"/>
          <p:cNvSpPr>
            <a:spLocks noGrp="1"/>
          </p:cNvSpPr>
          <p:nvPr>
            <p:ph type="body" idx="1"/>
          </p:nvPr>
        </p:nvSpPr>
        <p:spPr>
          <a:xfrm>
            <a:off x="533400" y="4487333"/>
            <a:ext cx="6402467" cy="15324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5AEFFA-D1B4-4FFC-BD3D-7EE93D5F507F}" type="slidenum">
              <a:rPr lang="en-US" altLang="zh-CN" smtClean="0"/>
              <a:pPr/>
              <a:t>‹#›</a:t>
            </a:fld>
            <a:endParaRPr lang="en-US" altLang="zh-CN"/>
          </a:p>
        </p:txBody>
      </p:sp>
    </p:spTree>
    <p:extLst>
      <p:ext uri="{BB962C8B-B14F-4D97-AF65-F5344CB8AC3E}">
        <p14:creationId xmlns:p14="http://schemas.microsoft.com/office/powerpoint/2010/main" val="8189226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normAutofit/>
          </a:bodyPr>
          <a:lstStyle>
            <a:lvl1pPr>
              <a:defRPr sz="3200"/>
            </a:lvl1pPr>
          </a:lstStyle>
          <a:p>
            <a:r>
              <a:rPr lang="zh-CN" altLang="en-US"/>
              <a:t>单击此处编辑母版标题样式</a:t>
            </a:r>
            <a:endParaRPr lang="en-US" dirty="0"/>
          </a:p>
        </p:txBody>
      </p:sp>
      <p:sp>
        <p:nvSpPr>
          <p:cNvPr id="11" name="Content Placeholder 3"/>
          <p:cNvSpPr>
            <a:spLocks noGrp="1"/>
          </p:cNvSpPr>
          <p:nvPr>
            <p:ph sz="half" idx="13"/>
          </p:nvPr>
        </p:nvSpPr>
        <p:spPr>
          <a:xfrm>
            <a:off x="533400" y="533400"/>
            <a:ext cx="3949967" cy="3767667"/>
          </a:xfrm>
        </p:spPr>
        <p:txBody>
          <a:bodyPr anchor="ct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12" name="Content Placeholder 5"/>
          <p:cNvSpPr>
            <a:spLocks noGrp="1"/>
          </p:cNvSpPr>
          <p:nvPr>
            <p:ph sz="quarter" idx="4"/>
          </p:nvPr>
        </p:nvSpPr>
        <p:spPr>
          <a:xfrm>
            <a:off x="4662362" y="533400"/>
            <a:ext cx="3948238" cy="3759200"/>
          </a:xfrm>
        </p:spPr>
        <p:txBody>
          <a:bodyPr anchor="ct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BB962C8B-B14F-4D97-AF65-F5344CB8AC3E}" type="datetime1">
              <a:rPr lang="en-US" smtClean="0"/>
              <a:pPr/>
              <a:t>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497ECDA-2307-4738-A0D7-19E2D8809B82}" type="slidenum">
              <a:rPr lang="en-US" altLang="zh-CN" smtClean="0"/>
              <a:pPr/>
              <a:t>‹#›</a:t>
            </a:fld>
            <a:endParaRPr lang="en-US" altLang="zh-CN" dirty="0"/>
          </a:p>
        </p:txBody>
      </p:sp>
    </p:spTree>
    <p:extLst>
      <p:ext uri="{BB962C8B-B14F-4D97-AF65-F5344CB8AC3E}">
        <p14:creationId xmlns:p14="http://schemas.microsoft.com/office/powerpoint/2010/main" val="13371133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normAutofit/>
          </a:bodyPr>
          <a:lstStyle>
            <a:lvl1pPr>
              <a:defRPr sz="3200"/>
            </a:lvl1pPr>
          </a:lstStyle>
          <a:p>
            <a:r>
              <a:rPr lang="zh-CN" altLang="en-US"/>
              <a:t>单击此处编辑母版标题样式</a:t>
            </a:r>
            <a:endParaRPr lang="en-US" dirty="0"/>
          </a:p>
        </p:txBody>
      </p:sp>
      <p:sp>
        <p:nvSpPr>
          <p:cNvPr id="3" name="Text Placeholder 2"/>
          <p:cNvSpPr>
            <a:spLocks noGrp="1"/>
          </p:cNvSpPr>
          <p:nvPr>
            <p:ph type="body" idx="1"/>
          </p:nvPr>
        </p:nvSpPr>
        <p:spPr>
          <a:xfrm>
            <a:off x="762001" y="533400"/>
            <a:ext cx="3716866" cy="609600"/>
          </a:xfrm>
        </p:spPr>
        <p:txBody>
          <a:bodyPr anchor="b">
            <a:noAutofit/>
          </a:bodyPr>
          <a:lstStyle>
            <a:lvl1pPr marL="0" indent="0">
              <a:buNone/>
              <a:defRPr sz="2400" b="0" cap="all">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533399" y="1143000"/>
            <a:ext cx="3945467" cy="3158067"/>
          </a:xfrm>
        </p:spPr>
        <p:txBody>
          <a:bodyPr anchor="t">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4855016" y="566738"/>
            <a:ext cx="3764051" cy="576262"/>
          </a:xfrm>
        </p:spPr>
        <p:txBody>
          <a:bodyPr anchor="b">
            <a:noAutofit/>
          </a:bodyPr>
          <a:lstStyle>
            <a:lvl1pPr marL="0" indent="0">
              <a:buNone/>
              <a:defRPr sz="2400" b="0" cap="all">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662362" y="1143000"/>
            <a:ext cx="3956705" cy="3149600"/>
          </a:xfrm>
        </p:spPr>
        <p:txBody>
          <a:bodyPr anchor="t">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E714830-E69A-459F-BF74-33581C61CF50}" type="slidenum">
              <a:rPr lang="en-US" altLang="zh-CN" smtClean="0"/>
              <a:pPr/>
              <a:t>‹#›</a:t>
            </a:fld>
            <a:endParaRPr lang="en-US" altLang="zh-CN"/>
          </a:p>
        </p:txBody>
      </p:sp>
    </p:spTree>
    <p:extLst>
      <p:ext uri="{BB962C8B-B14F-4D97-AF65-F5344CB8AC3E}">
        <p14:creationId xmlns:p14="http://schemas.microsoft.com/office/powerpoint/2010/main" val="15972436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normAutofit/>
          </a:bodyPr>
          <a:lstStyle>
            <a:lvl1pPr>
              <a:defRPr sz="3200"/>
            </a:lvl1p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849DD0B-A78B-48E1-97F3-46A43EE50D8B}" type="slidenum">
              <a:rPr lang="en-US" altLang="zh-CN" smtClean="0"/>
              <a:pPr/>
              <a:t>‹#›</a:t>
            </a:fld>
            <a:endParaRPr lang="en-US" altLang="zh-CN"/>
          </a:p>
        </p:txBody>
      </p:sp>
    </p:spTree>
    <p:extLst>
      <p:ext uri="{BB962C8B-B14F-4D97-AF65-F5344CB8AC3E}">
        <p14:creationId xmlns:p14="http://schemas.microsoft.com/office/powerpoint/2010/main" val="382845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482C98A-1823-4DC8-86F6-69BC4F5B4084}" type="slidenum">
              <a:rPr lang="en-US" altLang="zh-CN" smtClean="0"/>
              <a:pPr/>
              <a:t>‹#›</a:t>
            </a:fld>
            <a:endParaRPr lang="en-US" altLang="zh-CN"/>
          </a:p>
        </p:txBody>
      </p:sp>
    </p:spTree>
    <p:extLst>
      <p:ext uri="{BB962C8B-B14F-4D97-AF65-F5344CB8AC3E}">
        <p14:creationId xmlns:p14="http://schemas.microsoft.com/office/powerpoint/2010/main" val="24785824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5418667" y="533400"/>
            <a:ext cx="3200400" cy="1524000"/>
          </a:xfrm>
        </p:spPr>
        <p:txBody>
          <a:bodyPr anchor="b">
            <a:normAutofit/>
          </a:bodyPr>
          <a:lstStyle>
            <a:lvl1pPr algn="l">
              <a:defRPr sz="2000" b="0"/>
            </a:lvl1pPr>
          </a:lstStyle>
          <a:p>
            <a:r>
              <a:rPr lang="zh-CN" altLang="en-US"/>
              <a:t>单击此处编辑母版标题样式</a:t>
            </a:r>
            <a:endParaRPr lang="en-US" dirty="0"/>
          </a:p>
        </p:txBody>
      </p:sp>
      <p:sp>
        <p:nvSpPr>
          <p:cNvPr id="3" name="Content Placeholder 2"/>
          <p:cNvSpPr>
            <a:spLocks noGrp="1"/>
          </p:cNvSpPr>
          <p:nvPr>
            <p:ph idx="1"/>
          </p:nvPr>
        </p:nvSpPr>
        <p:spPr>
          <a:xfrm>
            <a:off x="533399" y="533400"/>
            <a:ext cx="4438755" cy="5486400"/>
          </a:xfrm>
        </p:spPr>
        <p:txBody>
          <a:bodyPr anchor="ct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5418667" y="2209802"/>
            <a:ext cx="32004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57754A-7D8B-49F4-B764-53FEE749C9B6}" type="slidenum">
              <a:rPr lang="en-US" altLang="zh-CN" smtClean="0"/>
              <a:pPr/>
              <a:t>‹#›</a:t>
            </a:fld>
            <a:endParaRPr lang="en-US" altLang="zh-CN"/>
          </a:p>
        </p:txBody>
      </p:sp>
    </p:spTree>
    <p:extLst>
      <p:ext uri="{BB962C8B-B14F-4D97-AF65-F5344CB8AC3E}">
        <p14:creationId xmlns:p14="http://schemas.microsoft.com/office/powerpoint/2010/main" val="14663562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4495800" y="1447800"/>
            <a:ext cx="3563258" cy="1143000"/>
          </a:xfrm>
        </p:spPr>
        <p:txBody>
          <a:bodyPr anchor="b">
            <a:normAutofit/>
          </a:bodyPr>
          <a:lstStyle>
            <a:lvl1pPr algn="l">
              <a:defRPr sz="2400" b="0"/>
            </a:lvl1pPr>
          </a:lstStyle>
          <a:p>
            <a:r>
              <a:rPr lang="zh-CN" altLang="en-US"/>
              <a:t>单击此处编辑母版标题样式</a:t>
            </a:r>
            <a:endParaRPr lang="en-US" dirty="0"/>
          </a:p>
        </p:txBody>
      </p:sp>
      <p:sp>
        <p:nvSpPr>
          <p:cNvPr id="17" name="Picture Placeholder 2"/>
          <p:cNvSpPr>
            <a:spLocks noGrp="1" noChangeAspect="1"/>
          </p:cNvSpPr>
          <p:nvPr>
            <p:ph type="pic" idx="13"/>
          </p:nvPr>
        </p:nvSpPr>
        <p:spPr>
          <a:xfrm>
            <a:off x="762000" y="914400"/>
            <a:ext cx="3280974" cy="48006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4496027" y="2743200"/>
            <a:ext cx="3564223" cy="2082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B962C8B-B14F-4D97-AF65-F5344CB8AC3E}" type="datetime1">
              <a:rPr lang="en-US" smtClean="0"/>
              <a:pPr/>
              <a:t>1/7/2022</a:t>
            </a:fld>
            <a:endParaRPr lang="en-US" dirty="0"/>
          </a:p>
        </p:txBody>
      </p:sp>
      <p:sp>
        <p:nvSpPr>
          <p:cNvPr id="6" name="Footer Placeholder 5"/>
          <p:cNvSpPr>
            <a:spLocks noGrp="1"/>
          </p:cNvSpPr>
          <p:nvPr>
            <p:ph type="ftr" sz="quarter" idx="11"/>
          </p:nvPr>
        </p:nvSpPr>
        <p:spPr>
          <a:xfrm>
            <a:off x="533400" y="6172200"/>
            <a:ext cx="5811724" cy="365125"/>
          </a:xfrm>
        </p:spPr>
        <p:txBody>
          <a:bodyPr/>
          <a:lstStyle/>
          <a:p>
            <a:endParaRPr lang="en-US" dirty="0"/>
          </a:p>
        </p:txBody>
      </p:sp>
      <p:sp>
        <p:nvSpPr>
          <p:cNvPr id="7" name="Slide Number Placeholder 6"/>
          <p:cNvSpPr>
            <a:spLocks noGrp="1"/>
          </p:cNvSpPr>
          <p:nvPr>
            <p:ph type="sldNum" sz="quarter" idx="12"/>
          </p:nvPr>
        </p:nvSpPr>
        <p:spPr/>
        <p:txBody>
          <a:bodyPr/>
          <a:lstStyle/>
          <a:p>
            <a:fld id="{2497ECDA-2307-4738-A0D7-19E2D8809B82}" type="slidenum">
              <a:rPr lang="en-US" altLang="zh-CN" smtClean="0"/>
              <a:pPr/>
              <a:t>‹#›</a:t>
            </a:fld>
            <a:endParaRPr lang="en-US" altLang="zh-CN" dirty="0"/>
          </a:p>
        </p:txBody>
      </p:sp>
    </p:spTree>
    <p:extLst>
      <p:ext uri="{BB962C8B-B14F-4D97-AF65-F5344CB8AC3E}">
        <p14:creationId xmlns:p14="http://schemas.microsoft.com/office/powerpoint/2010/main" val="35498158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6670675" y="3894667"/>
            <a:ext cx="2470456" cy="2658533"/>
            <a:chOff x="6687077" y="3259666"/>
            <a:chExt cx="2981857" cy="3208867"/>
          </a:xfrm>
        </p:grpSpPr>
        <p:cxnSp>
          <p:nvCxnSpPr>
            <p:cNvPr id="8" name="Straight Connector 7"/>
            <p:cNvCxnSpPr/>
            <p:nvPr/>
          </p:nvCxnSpPr>
          <p:spPr>
            <a:xfrm flipH="1">
              <a:off x="8756120" y="3259666"/>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6687077" y="3486677"/>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7772400" y="3581400"/>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7923214" y="3433394"/>
              <a:ext cx="1739738" cy="173974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8398935" y="3985317"/>
              <a:ext cx="1264017" cy="1264016"/>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533400" y="4495800"/>
            <a:ext cx="6554867" cy="1524000"/>
          </a:xfrm>
          <a:prstGeom prst="rect">
            <a:avLst/>
          </a:prstGeom>
          <a:effectLst/>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533400" y="533401"/>
            <a:ext cx="6554867" cy="3767670"/>
          </a:xfrm>
          <a:prstGeom prst="rect">
            <a:avLst/>
          </a:prstGeom>
        </p:spPr>
        <p:txBody>
          <a:bodyPr vert="horz" lIns="91440" tIns="45720" rIns="91440" bIns="45720" rtlCol="0" anchor="ct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7430245" y="6172203"/>
            <a:ext cx="1200463"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B962C8B-B14F-4D97-AF65-F5344CB8AC3E}" type="datetime1">
              <a:rPr lang="en-US" smtClean="0"/>
              <a:pPr/>
              <a:t>1/7/2022</a:t>
            </a:fld>
            <a:endParaRPr lang="en-US" dirty="0"/>
          </a:p>
        </p:txBody>
      </p:sp>
      <p:sp>
        <p:nvSpPr>
          <p:cNvPr id="5" name="Footer Placeholder 4"/>
          <p:cNvSpPr>
            <a:spLocks noGrp="1"/>
          </p:cNvSpPr>
          <p:nvPr>
            <p:ph type="ftr" sz="quarter" idx="3"/>
          </p:nvPr>
        </p:nvSpPr>
        <p:spPr>
          <a:xfrm>
            <a:off x="533400" y="6172200"/>
            <a:ext cx="5811724"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7774426" y="5578478"/>
            <a:ext cx="856907" cy="669925"/>
          </a:xfrm>
          <a:prstGeom prst="rect">
            <a:avLst/>
          </a:prstGeom>
        </p:spPr>
        <p:txBody>
          <a:bodyPr vert="horz" lIns="91440" tIns="45720" rIns="91440" bIns="45720" rtlCol="0" anchor="b"/>
          <a:lstStyle>
            <a:lvl1pPr algn="r">
              <a:defRPr sz="2800" b="0" i="0">
                <a:solidFill>
                  <a:schemeClr val="bg2">
                    <a:lumMod val="50000"/>
                  </a:schemeClr>
                </a:solidFill>
                <a:effectLst/>
                <a:latin typeface="+mn-lt"/>
              </a:defRPr>
            </a:lvl1pPr>
          </a:lstStyle>
          <a:p>
            <a:fld id="{2497ECDA-2307-4738-A0D7-19E2D8809B82}" type="slidenum">
              <a:rPr lang="en-US" altLang="zh-CN" smtClean="0"/>
              <a:pPr/>
              <a:t>‹#›</a:t>
            </a:fld>
            <a:endParaRPr lang="en-US" altLang="zh-CN" dirty="0"/>
          </a:p>
        </p:txBody>
      </p:sp>
    </p:spTree>
    <p:extLst>
      <p:ext uri="{BB962C8B-B14F-4D97-AF65-F5344CB8AC3E}">
        <p14:creationId xmlns:p14="http://schemas.microsoft.com/office/powerpoint/2010/main" val="728190748"/>
      </p:ext>
    </p:extLst>
  </p:cSld>
  <p:clrMap bg1="dk1" tx1="lt1" bg2="dk2" tx2="lt2" accent1="accent1" accent2="accent2" accent3="accent3" accent4="accent4" accent5="accent5" accent6="accent6" hlink="hlink" folHlink="folHlink"/>
  <p:sldLayoutIdLst>
    <p:sldLayoutId id="2147483747" r:id="rId1"/>
    <p:sldLayoutId id="2147483748" r:id="rId2"/>
    <p:sldLayoutId id="2147483749" r:id="rId3"/>
    <p:sldLayoutId id="2147483750" r:id="rId4"/>
    <p:sldLayoutId id="2147483751" r:id="rId5"/>
    <p:sldLayoutId id="2147483752" r:id="rId6"/>
    <p:sldLayoutId id="2147483753" r:id="rId7"/>
    <p:sldLayoutId id="2147483754" r:id="rId8"/>
    <p:sldLayoutId id="2147483755" r:id="rId9"/>
    <p:sldLayoutId id="2147483756" r:id="rId10"/>
    <p:sldLayoutId id="2147483757" r:id="rId11"/>
    <p:sldLayoutId id="2147483758" r:id="rId12"/>
    <p:sldLayoutId id="2147483759" r:id="rId13"/>
    <p:sldLayoutId id="2147483760" r:id="rId14"/>
    <p:sldLayoutId id="2147483761" r:id="rId15"/>
    <p:sldLayoutId id="2147483762" r:id="rId16"/>
    <p:sldLayoutId id="2147483763" r:id="rId17"/>
    <p:sldLayoutId id="2147483764" r:id="rId18"/>
    <p:sldLayoutId id="2147483765" r:id="rId19"/>
  </p:sldLayoutIdLst>
  <p:txStyles>
    <p:titleStyle>
      <a:lvl1pPr algn="l" defTabSz="457200" rtl="0" eaLnBrk="1" latinLnBrk="0" hangingPunct="1">
        <a:spcBef>
          <a:spcPct val="0"/>
        </a:spcBef>
        <a:buNone/>
        <a:defRPr sz="32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8.xml"/><Relationship Id="rId6" Type="http://schemas.openxmlformats.org/officeDocument/2006/relationships/image" Target="../media/image4.jpeg"/><Relationship Id="rId5" Type="http://schemas.openxmlformats.org/officeDocument/2006/relationships/image" Target="../media/image3.jpeg"/><Relationship Id="rId4" Type="http://schemas.openxmlformats.org/officeDocument/2006/relationships/image" Target="../media/image2.jpeg"/><Relationship Id="rId9" Type="http://schemas.openxmlformats.org/officeDocument/2006/relationships/image" Target="../media/image7.jpeg"/></Relationships>
</file>

<file path=ppt/slides/_rels/slide10.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7.xml"/><Relationship Id="rId1" Type="http://schemas.openxmlformats.org/officeDocument/2006/relationships/video" Target="file:///C:\Documents%20and%20Settings\Tal%20Ben-Shachar\Desktop\Videos\Seinfeld-Halloween.mpg" TargetMode="External"/><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22.jpe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20.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20.xml"/><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24.xml"/><Relationship Id="rId1" Type="http://schemas.openxmlformats.org/officeDocument/2006/relationships/slideLayout" Target="../slideLayouts/slideLayout7.xml"/><Relationship Id="rId5" Type="http://schemas.openxmlformats.org/officeDocument/2006/relationships/image" Target="../media/image26.jpeg"/><Relationship Id="rId4" Type="http://schemas.openxmlformats.org/officeDocument/2006/relationships/image" Target="../media/image25.jpe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image" Target="../media/image12.jpe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7.xml"/><Relationship Id="rId5" Type="http://schemas.openxmlformats.org/officeDocument/2006/relationships/image" Target="../media/image16.png"/><Relationship Id="rId4" Type="http://schemas.openxmlformats.org/officeDocument/2006/relationships/image" Target="../media/image15.jpeg"/></Relationships>
</file>

<file path=ppt/slides/_rels/slide8.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文本框 1260547">
            <a:extLst>
              <a:ext uri="{FF2B5EF4-FFF2-40B4-BE49-F238E27FC236}">
                <a16:creationId xmlns:a16="http://schemas.microsoft.com/office/drawing/2014/main" id="{2783E0BB-7CD2-41A4-B312-BD4F7AC04EE2}"/>
              </a:ext>
            </a:extLst>
          </p:cNvPr>
          <p:cNvSpPr txBox="1">
            <a:spLocks noChangeArrowheads="1"/>
          </p:cNvSpPr>
          <p:nvPr/>
        </p:nvSpPr>
        <p:spPr bwMode="auto">
          <a:xfrm>
            <a:off x="317500" y="2849563"/>
            <a:ext cx="33020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p>
            <a:pPr algn="ctr" eaLnBrk="0" hangingPunct="0"/>
            <a:r>
              <a:rPr lang="zh-CN" altLang="en-US" sz="4800" dirty="0">
                <a:solidFill>
                  <a:schemeClr val="bg1"/>
                </a:solidFill>
                <a:latin typeface="方正楷体_GBK" panose="02000000000000000000" pitchFamily="2" charset="-122"/>
                <a:ea typeface="方正楷体_GBK" panose="02000000000000000000" pitchFamily="2" charset="-122"/>
              </a:rPr>
              <a:t>积极心理学</a:t>
            </a:r>
            <a:endParaRPr lang="en-US" altLang="zh-CN" sz="4800" dirty="0">
              <a:solidFill>
                <a:schemeClr val="bg1"/>
              </a:solidFill>
              <a:latin typeface="方正楷体_GBK" panose="02000000000000000000" pitchFamily="2" charset="-122"/>
              <a:ea typeface="方正楷体_GBK" panose="02000000000000000000" pitchFamily="2" charset="-122"/>
            </a:endParaRPr>
          </a:p>
        </p:txBody>
      </p:sp>
      <p:pic>
        <p:nvPicPr>
          <p:cNvPr id="15362" name="内容占位符 1260565" descr="195_speaking_age_03">
            <a:extLst>
              <a:ext uri="{FF2B5EF4-FFF2-40B4-BE49-F238E27FC236}">
                <a16:creationId xmlns:a16="http://schemas.microsoft.com/office/drawing/2014/main" id="{8896A2B5-8DC6-4093-83D0-1A7BC4AE86C8}"/>
              </a:ext>
            </a:extLst>
          </p:cNvPr>
          <p:cNvPicPr>
            <a:picLocks noGrp="1" noChangeAspect="1" noChangeArrowheads="1"/>
          </p:cNvPicPr>
          <p:nvPr>
            <p:ph sz="quarter" idx="1"/>
          </p:nvPr>
        </p:nvPicPr>
        <p:blipFill>
          <a:blip r:embed="rId3">
            <a:extLst>
              <a:ext uri="{28A0092B-C50C-407E-A947-70E740481C1C}">
                <a14:useLocalDpi xmlns:a14="http://schemas.microsoft.com/office/drawing/2010/main" val="0"/>
              </a:ext>
            </a:extLst>
          </a:blip>
          <a:srcRect/>
          <a:stretch>
            <a:fillRect/>
          </a:stretch>
        </p:blipFill>
        <p:spPr>
          <a:xfrm>
            <a:off x="0" y="0"/>
            <a:ext cx="2514600" cy="2667000"/>
          </a:xfrm>
        </p:spPr>
      </p:pic>
      <p:pic>
        <p:nvPicPr>
          <p:cNvPr id="15363" name="内容占位符 1260560" descr="jogging">
            <a:extLst>
              <a:ext uri="{FF2B5EF4-FFF2-40B4-BE49-F238E27FC236}">
                <a16:creationId xmlns:a16="http://schemas.microsoft.com/office/drawing/2014/main" id="{B052A7EC-4D2A-4FFF-A3D0-E6C587E6CAEF}"/>
              </a:ext>
            </a:extLst>
          </p:cNvPr>
          <p:cNvPicPr>
            <a:picLocks noGrp="1" noChangeAspect="1" noChangeArrowheads="1"/>
          </p:cNvPicPr>
          <p:nvPr>
            <p:ph sz="quarter" idx="2"/>
          </p:nvPr>
        </p:nvPicPr>
        <p:blipFill>
          <a:blip r:embed="rId4">
            <a:extLst>
              <a:ext uri="{28A0092B-C50C-407E-A947-70E740481C1C}">
                <a14:useLocalDpi xmlns:a14="http://schemas.microsoft.com/office/drawing/2010/main" val="0"/>
              </a:ext>
            </a:extLst>
          </a:blip>
          <a:srcRect/>
          <a:stretch>
            <a:fillRect/>
          </a:stretch>
        </p:blipFill>
        <p:spPr>
          <a:xfrm>
            <a:off x="2514600" y="-7938"/>
            <a:ext cx="4114800" cy="2674938"/>
          </a:xfrm>
        </p:spPr>
      </p:pic>
      <p:pic>
        <p:nvPicPr>
          <p:cNvPr id="15364" name="内容占位符 1260606" descr="iguana-kiss-3">
            <a:extLst>
              <a:ext uri="{FF2B5EF4-FFF2-40B4-BE49-F238E27FC236}">
                <a16:creationId xmlns:a16="http://schemas.microsoft.com/office/drawing/2014/main" id="{FB9C05E7-7192-4AF2-97AC-61026926631A}"/>
              </a:ext>
            </a:extLst>
          </p:cNvPr>
          <p:cNvPicPr>
            <a:picLocks noGrp="1" noChangeAspect="1" noChangeArrowheads="1"/>
          </p:cNvPicPr>
          <p:nvPr>
            <p:ph sz="quarter" idx="3"/>
          </p:nvPr>
        </p:nvPicPr>
        <p:blipFill>
          <a:blip r:embed="rId5">
            <a:extLst>
              <a:ext uri="{28A0092B-C50C-407E-A947-70E740481C1C}">
                <a14:useLocalDpi xmlns:a14="http://schemas.microsoft.com/office/drawing/2010/main" val="0"/>
              </a:ext>
            </a:extLst>
          </a:blip>
          <a:srcRect l="5679" t="2856" r="18788" b="7872"/>
          <a:stretch>
            <a:fillRect/>
          </a:stretch>
        </p:blipFill>
        <p:spPr>
          <a:xfrm>
            <a:off x="-23813" y="3978275"/>
            <a:ext cx="3741738" cy="2997200"/>
          </a:xfrm>
        </p:spPr>
      </p:pic>
      <p:pic>
        <p:nvPicPr>
          <p:cNvPr id="15366" name="内容占位符 1260585" descr="Yoga-hr">
            <a:extLst>
              <a:ext uri="{FF2B5EF4-FFF2-40B4-BE49-F238E27FC236}">
                <a16:creationId xmlns:a16="http://schemas.microsoft.com/office/drawing/2014/main" id="{FB115D0A-B799-4982-BA64-378063867D07}"/>
              </a:ext>
            </a:extLst>
          </p:cNvPr>
          <p:cNvPicPr>
            <a:picLocks noGrp="1" noChangeAspect="1" noChangeArrowheads="1"/>
          </p:cNvPicPr>
          <p:nvPr>
            <p:ph sz="quarter" idx="4"/>
          </p:nvPr>
        </p:nvPicPr>
        <p:blipFill>
          <a:blip r:embed="rId6">
            <a:extLst>
              <a:ext uri="{28A0092B-C50C-407E-A947-70E740481C1C}">
                <a14:useLocalDpi xmlns:a14="http://schemas.microsoft.com/office/drawing/2010/main" val="0"/>
              </a:ext>
            </a:extLst>
          </a:blip>
          <a:srcRect/>
          <a:stretch>
            <a:fillRect/>
          </a:stretch>
        </p:blipFill>
        <p:spPr>
          <a:xfrm>
            <a:off x="3733800" y="3886200"/>
            <a:ext cx="2784475" cy="3048000"/>
          </a:xfrm>
        </p:spPr>
      </p:pic>
      <p:pic>
        <p:nvPicPr>
          <p:cNvPr id="15365" name="图片 1260609" descr="hdr-thanksgiving">
            <a:extLst>
              <a:ext uri="{FF2B5EF4-FFF2-40B4-BE49-F238E27FC236}">
                <a16:creationId xmlns:a16="http://schemas.microsoft.com/office/drawing/2014/main" id="{53C88E90-CA9E-4C99-9D33-408FFC9F4C1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68738" y="2616200"/>
            <a:ext cx="2362200" cy="1344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7" name="图片 1260610" descr="happydog">
            <a:extLst>
              <a:ext uri="{FF2B5EF4-FFF2-40B4-BE49-F238E27FC236}">
                <a16:creationId xmlns:a16="http://schemas.microsoft.com/office/drawing/2014/main" id="{7AB6C560-8F7A-4F74-B451-7CC1D7F3DD5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r="14157" b="12988"/>
          <a:stretch>
            <a:fillRect/>
          </a:stretch>
        </p:blipFill>
        <p:spPr bwMode="auto">
          <a:xfrm>
            <a:off x="6518275" y="3886200"/>
            <a:ext cx="2617788" cy="304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8" name="图片 1260612" descr="j0202032">
            <a:extLst>
              <a:ext uri="{FF2B5EF4-FFF2-40B4-BE49-F238E27FC236}">
                <a16:creationId xmlns:a16="http://schemas.microsoft.com/office/drawing/2014/main" id="{7D94DDE4-83F5-4E63-A7B9-0132048FA81F}"/>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546850" y="0"/>
            <a:ext cx="259715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3" name="图片 1268741" descr="david">
            <a:extLst>
              <a:ext uri="{FF2B5EF4-FFF2-40B4-BE49-F238E27FC236}">
                <a16:creationId xmlns:a16="http://schemas.microsoft.com/office/drawing/2014/main" id="{23B535A0-3B97-459A-9955-DD73171AA5D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51435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68743" name="文本框 1268742">
            <a:extLst>
              <a:ext uri="{FF2B5EF4-FFF2-40B4-BE49-F238E27FC236}">
                <a16:creationId xmlns:a16="http://schemas.microsoft.com/office/drawing/2014/main" id="{510D1DC7-C271-40A2-967C-7E4D5580989E}"/>
              </a:ext>
            </a:extLst>
          </p:cNvPr>
          <p:cNvSpPr txBox="1">
            <a:spLocks noChangeArrowheads="1"/>
          </p:cNvSpPr>
          <p:nvPr/>
        </p:nvSpPr>
        <p:spPr bwMode="auto">
          <a:xfrm>
            <a:off x="5143500" y="3746500"/>
            <a:ext cx="4038600" cy="1446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p>
            <a:pPr eaLnBrk="0" hangingPunct="0"/>
            <a:r>
              <a:rPr lang="zh-CN" altLang="en-US" sz="3000" dirty="0">
                <a:solidFill>
                  <a:srgbClr val="FFCC00"/>
                </a:solidFill>
                <a:latin typeface="方正黑体_GBK" panose="02000000000000000000" pitchFamily="2" charset="-122"/>
                <a:ea typeface="宋体" panose="02010600030101010101" pitchFamily="2" charset="-122"/>
              </a:rPr>
              <a:t>“为学日益，</a:t>
            </a:r>
          </a:p>
          <a:p>
            <a:pPr eaLnBrk="0" hangingPunct="0"/>
            <a:r>
              <a:rPr lang="zh-CN" altLang="en-US" sz="3000" dirty="0">
                <a:solidFill>
                  <a:srgbClr val="FFCC00"/>
                </a:solidFill>
                <a:latin typeface="方正黑体_GBK" panose="02000000000000000000" pitchFamily="2" charset="-122"/>
                <a:ea typeface="宋体" panose="02010600030101010101" pitchFamily="2" charset="-122"/>
              </a:rPr>
              <a:t> </a:t>
            </a:r>
            <a:r>
              <a:rPr lang="en-US" altLang="zh-CN" sz="3000" dirty="0">
                <a:solidFill>
                  <a:srgbClr val="FFCC00"/>
                </a:solidFill>
                <a:latin typeface="方正黑体_GBK" panose="02000000000000000000" pitchFamily="2" charset="-122"/>
                <a:ea typeface="宋体" panose="02010600030101010101" pitchFamily="2" charset="-122"/>
              </a:rPr>
              <a:t>  </a:t>
            </a:r>
            <a:r>
              <a:rPr lang="zh-CN" altLang="en-US" sz="3000" dirty="0">
                <a:solidFill>
                  <a:srgbClr val="FFCC00"/>
                </a:solidFill>
                <a:latin typeface="方正黑体_GBK" panose="02000000000000000000" pitchFamily="2" charset="-122"/>
                <a:ea typeface="宋体" panose="02010600030101010101" pitchFamily="2" charset="-122"/>
              </a:rPr>
              <a:t>为道日损”</a:t>
            </a:r>
            <a:endParaRPr lang="en-US" altLang="zh-CN" sz="3000" dirty="0">
              <a:solidFill>
                <a:srgbClr val="FFCC00"/>
              </a:solidFill>
              <a:latin typeface="方正黑体_GBK" panose="02000000000000000000" pitchFamily="2" charset="-122"/>
              <a:ea typeface="宋体" panose="02010600030101010101" pitchFamily="2" charset="-122"/>
            </a:endParaRPr>
          </a:p>
          <a:p>
            <a:pPr eaLnBrk="0" hangingPunct="0"/>
            <a:r>
              <a:rPr lang="en-US" altLang="zh-CN" sz="2800" dirty="0">
                <a:solidFill>
                  <a:srgbClr val="FFCC00"/>
                </a:solidFill>
                <a:latin typeface="方正黑体_GBK" panose="02000000000000000000" pitchFamily="2" charset="-122"/>
                <a:ea typeface="宋体" panose="02010600030101010101" pitchFamily="2" charset="-122"/>
              </a:rPr>
              <a:t>		——</a:t>
            </a:r>
            <a:r>
              <a:rPr lang="zh-CN" altLang="en-US" sz="2800" dirty="0">
                <a:solidFill>
                  <a:srgbClr val="FFCC00"/>
                </a:solidFill>
                <a:latin typeface="方正黑体_GBK" panose="02000000000000000000" pitchFamily="2" charset="-122"/>
                <a:ea typeface="宋体" panose="02010600030101010101" pitchFamily="2" charset="-122"/>
              </a:rPr>
              <a:t>老子</a:t>
            </a:r>
          </a:p>
        </p:txBody>
      </p:sp>
      <p:sp>
        <p:nvSpPr>
          <p:cNvPr id="1268744" name="文本框 1268743">
            <a:extLst>
              <a:ext uri="{FF2B5EF4-FFF2-40B4-BE49-F238E27FC236}">
                <a16:creationId xmlns:a16="http://schemas.microsoft.com/office/drawing/2014/main" id="{46911519-E15A-4F39-9569-9EC107403E23}"/>
              </a:ext>
            </a:extLst>
          </p:cNvPr>
          <p:cNvSpPr txBox="1">
            <a:spLocks noChangeArrowheads="1"/>
          </p:cNvSpPr>
          <p:nvPr/>
        </p:nvSpPr>
        <p:spPr bwMode="auto">
          <a:xfrm>
            <a:off x="5211763" y="1274763"/>
            <a:ext cx="3779721" cy="1890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p>
            <a:pPr eaLnBrk="0" hangingPunct="0"/>
            <a:r>
              <a:rPr lang="en-US" altLang="zh-CN" sz="3000" dirty="0">
                <a:solidFill>
                  <a:schemeClr val="bg1"/>
                </a:solidFill>
                <a:latin typeface="方正黑体_GBK" panose="02000000000000000000" pitchFamily="2" charset="-122"/>
                <a:ea typeface="宋体" panose="02010600030101010101" pitchFamily="2" charset="-122"/>
              </a:rPr>
              <a:t>“The soul grows by subtraction, not addition.”</a:t>
            </a:r>
          </a:p>
          <a:p>
            <a:pPr eaLnBrk="0" hangingPunct="0"/>
            <a:r>
              <a:rPr lang="en-US" altLang="zh-CN" sz="2800" dirty="0">
                <a:solidFill>
                  <a:schemeClr val="bg1"/>
                </a:solidFill>
                <a:latin typeface="方正黑体_GBK" panose="02000000000000000000" pitchFamily="2" charset="-122"/>
                <a:ea typeface="宋体" panose="02010600030101010101" pitchFamily="2" charset="-122"/>
              </a:rPr>
              <a:t>		Thoreau</a:t>
            </a:r>
            <a:endParaRPr lang="en-US" altLang="zh-CN" sz="2800" dirty="0">
              <a:solidFill>
                <a:schemeClr val="bg1"/>
              </a:solidFill>
              <a:latin typeface="方正黑体_GBK" panose="02000000000000000000" pitchFamily="2" charset="-122"/>
              <a:ea typeface="宋体" panose="02010600030101010101" pitchFamily="2" charset="-122"/>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6874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687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8743" grpId="0"/>
      <p:bldP spid="126874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矩形 1418241">
            <a:extLst>
              <a:ext uri="{FF2B5EF4-FFF2-40B4-BE49-F238E27FC236}">
                <a16:creationId xmlns:a16="http://schemas.microsoft.com/office/drawing/2014/main" id="{AEBCC82F-EABB-4BF7-91CC-677190851169}"/>
              </a:ext>
            </a:extLst>
          </p:cNvPr>
          <p:cNvSpPr>
            <a:spLocks noChangeArrowheads="1"/>
          </p:cNvSpPr>
          <p:nvPr/>
        </p:nvSpPr>
        <p:spPr bwMode="auto">
          <a:xfrm>
            <a:off x="838200" y="228524"/>
            <a:ext cx="77724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0" hangingPunct="0"/>
            <a:r>
              <a:rPr lang="zh-CN" altLang="en-US" sz="4000" dirty="0">
                <a:solidFill>
                  <a:schemeClr val="bg1"/>
                </a:solidFill>
                <a:latin typeface="方正黑体_GBK" panose="02000000000000000000" pitchFamily="2" charset="-122"/>
                <a:ea typeface="宋体" panose="02010600030101010101" pitchFamily="2" charset="-122"/>
              </a:rPr>
              <a:t>轰动之处的研究</a:t>
            </a:r>
            <a:endParaRPr lang="en-US" altLang="zh-CN" sz="4000" dirty="0">
              <a:solidFill>
                <a:schemeClr val="bg1"/>
              </a:solidFill>
              <a:latin typeface="方正黑体_GBK" panose="02000000000000000000" pitchFamily="2" charset="-122"/>
              <a:ea typeface="宋体" panose="02010600030101010101" pitchFamily="2" charset="-122"/>
              <a:cs typeface="Arial" panose="020B0604020202020204" pitchFamily="34" charset="0"/>
            </a:endParaRPr>
          </a:p>
        </p:txBody>
      </p:sp>
      <p:sp>
        <p:nvSpPr>
          <p:cNvPr id="1418243" name="矩形 1418242">
            <a:extLst>
              <a:ext uri="{FF2B5EF4-FFF2-40B4-BE49-F238E27FC236}">
                <a16:creationId xmlns:a16="http://schemas.microsoft.com/office/drawing/2014/main" id="{71A29BBB-024E-4349-A3D9-0650779EF76E}"/>
              </a:ext>
            </a:extLst>
          </p:cNvPr>
          <p:cNvSpPr>
            <a:spLocks noChangeArrowheads="1"/>
          </p:cNvSpPr>
          <p:nvPr/>
        </p:nvSpPr>
        <p:spPr bwMode="auto">
          <a:xfrm>
            <a:off x="76200" y="1066790"/>
            <a:ext cx="9067800" cy="1600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fontAlgn="base">
              <a:spcBef>
                <a:spcPct val="0"/>
              </a:spcBef>
              <a:spcAft>
                <a:spcPct val="0"/>
              </a:spcAft>
              <a:defRPr sz="2400">
                <a:solidFill>
                  <a:schemeClr val="tx1"/>
                </a:solidFill>
                <a:latin typeface="Times New Roman" panose="02020603050405020304" pitchFamily="18" charset="0"/>
              </a:defRPr>
            </a:lvl6pPr>
            <a:lvl7pPr fontAlgn="base">
              <a:spcBef>
                <a:spcPct val="0"/>
              </a:spcBef>
              <a:spcAft>
                <a:spcPct val="0"/>
              </a:spcAft>
              <a:defRPr sz="2400">
                <a:solidFill>
                  <a:schemeClr val="tx1"/>
                </a:solidFill>
                <a:latin typeface="Times New Roman" panose="02020603050405020304" pitchFamily="18" charset="0"/>
              </a:defRPr>
            </a:lvl7pPr>
            <a:lvl8pPr fontAlgn="base">
              <a:spcBef>
                <a:spcPct val="0"/>
              </a:spcBef>
              <a:spcAft>
                <a:spcPct val="0"/>
              </a:spcAft>
              <a:defRPr sz="2400">
                <a:solidFill>
                  <a:schemeClr val="tx1"/>
                </a:solidFill>
                <a:latin typeface="Times New Roman" panose="02020603050405020304" pitchFamily="18" charset="0"/>
              </a:defRPr>
            </a:lvl8pPr>
            <a:lvl9pPr fontAlgn="base">
              <a:spcBef>
                <a:spcPct val="0"/>
              </a:spcBef>
              <a:spcAft>
                <a:spcPct val="0"/>
              </a:spcAft>
              <a:defRPr sz="2400">
                <a:solidFill>
                  <a:schemeClr val="tx1"/>
                </a:solidFill>
                <a:latin typeface="Times New Roman" panose="02020603050405020304" pitchFamily="18" charset="0"/>
              </a:defRPr>
            </a:lvl9pPr>
          </a:lstStyle>
          <a:p>
            <a:pPr eaLnBrk="0" hangingPunct="0">
              <a:spcBef>
                <a:spcPct val="20000"/>
              </a:spcBef>
              <a:buFontTx/>
              <a:buChar char="•"/>
            </a:pPr>
            <a:r>
              <a:rPr lang="zh-CN" altLang="en-US" sz="3500" dirty="0">
                <a:solidFill>
                  <a:schemeClr val="bg1"/>
                </a:solidFill>
                <a:latin typeface="方正黑体_GBK" panose="02000000000000000000" pitchFamily="2" charset="-122"/>
                <a:ea typeface="宋体" panose="02010600030101010101" pitchFamily="2" charset="-122"/>
              </a:rPr>
              <a:t>没有令人震惊的部分</a:t>
            </a:r>
            <a:endParaRPr lang="en-US" altLang="zh-CN" sz="3500" dirty="0">
              <a:solidFill>
                <a:schemeClr val="bg1"/>
              </a:solidFill>
              <a:latin typeface="方正黑体_GBK" panose="02000000000000000000" pitchFamily="2" charset="-122"/>
              <a:ea typeface="宋体" panose="02010600030101010101" pitchFamily="2" charset="-122"/>
            </a:endParaRPr>
          </a:p>
          <a:p>
            <a:pPr eaLnBrk="0" hangingPunct="0">
              <a:spcBef>
                <a:spcPct val="20000"/>
              </a:spcBef>
              <a:buFontTx/>
              <a:buChar char="•"/>
            </a:pPr>
            <a:r>
              <a:rPr lang="zh-CN" altLang="en-US" sz="3500" dirty="0">
                <a:solidFill>
                  <a:schemeClr val="bg1"/>
                </a:solidFill>
                <a:latin typeface="方正黑体_GBK" panose="02000000000000000000" pitchFamily="2" charset="-122"/>
                <a:ea typeface="宋体" panose="02010600030101010101" pitchFamily="2" charset="-122"/>
                <a:cs typeface="Arial" panose="020B0604020202020204" pitchFamily="34" charset="0"/>
              </a:rPr>
              <a:t>让常识更为人所知</a:t>
            </a:r>
            <a:endParaRPr lang="en-US" altLang="zh-CN" sz="3500" dirty="0">
              <a:solidFill>
                <a:schemeClr val="bg1"/>
              </a:solidFill>
              <a:latin typeface="方正黑体_GBK" panose="02000000000000000000" pitchFamily="2" charset="-122"/>
              <a:ea typeface="宋体" panose="02010600030101010101" pitchFamily="2" charset="-122"/>
              <a:cs typeface="Arial" panose="020B0604020202020204" pitchFamily="34" charset="0"/>
            </a:endParaRPr>
          </a:p>
        </p:txBody>
      </p:sp>
      <p:pic>
        <p:nvPicPr>
          <p:cNvPr id="1418245" name="图片 1418244" descr="empernew82-cvr">
            <a:extLst>
              <a:ext uri="{FF2B5EF4-FFF2-40B4-BE49-F238E27FC236}">
                <a16:creationId xmlns:a16="http://schemas.microsoft.com/office/drawing/2014/main" id="{D2A08C8D-1FF8-4434-9DB7-73B3CF40B01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58013" y="2514712"/>
            <a:ext cx="4427973" cy="398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41824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42" presetClass="entr" presetSubtype="0" fill="hold" nodeType="clickEffect">
                                  <p:stCondLst>
                                    <p:cond delay="0"/>
                                  </p:stCondLst>
                                  <p:childTnLst>
                                    <p:set>
                                      <p:cBhvr>
                                        <p:cTn id="10" dur="1" fill="hold">
                                          <p:stCondLst>
                                            <p:cond delay="0"/>
                                          </p:stCondLst>
                                        </p:cTn>
                                        <p:tgtEl>
                                          <p:spTgt spid="1418243">
                                            <p:txEl>
                                              <p:pRg st="0" end="0"/>
                                            </p:txEl>
                                          </p:spTgt>
                                        </p:tgtEl>
                                        <p:attrNameLst>
                                          <p:attrName>style.visibility</p:attrName>
                                        </p:attrNameLst>
                                      </p:cBhvr>
                                      <p:to>
                                        <p:strVal val="visible"/>
                                      </p:to>
                                    </p:set>
                                    <p:animEffect transition="in" filter="fade">
                                      <p:cBhvr>
                                        <p:cTn id="11" dur="1000"/>
                                        <p:tgtEl>
                                          <p:spTgt spid="1418243">
                                            <p:txEl>
                                              <p:pRg st="0" end="0"/>
                                            </p:txEl>
                                          </p:spTgt>
                                        </p:tgtEl>
                                      </p:cBhvr>
                                    </p:animEffect>
                                    <p:anim calcmode="lin" valueType="num">
                                      <p:cBhvr>
                                        <p:cTn id="12" dur="1000" fill="hold"/>
                                        <p:tgtEl>
                                          <p:spTgt spid="1418243">
                                            <p:txEl>
                                              <p:pRg st="0" end="0"/>
                                            </p:txEl>
                                          </p:spTgt>
                                        </p:tgtEl>
                                        <p:attrNameLst>
                                          <p:attrName>ppt_x</p:attrName>
                                        </p:attrNameLst>
                                      </p:cBhvr>
                                      <p:tavLst>
                                        <p:tav tm="0">
                                          <p:val>
                                            <p:strVal val="#ppt_x"/>
                                          </p:val>
                                        </p:tav>
                                        <p:tav tm="100000">
                                          <p:val>
                                            <p:strVal val="#ppt_x"/>
                                          </p:val>
                                        </p:tav>
                                      </p:tavLst>
                                    </p:anim>
                                    <p:anim calcmode="lin" valueType="num">
                                      <p:cBhvr>
                                        <p:cTn id="13" dur="1000" fill="hold"/>
                                        <p:tgtEl>
                                          <p:spTgt spid="141824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nodeType="clickEffect">
                                  <p:stCondLst>
                                    <p:cond delay="0"/>
                                  </p:stCondLst>
                                  <p:childTnLst>
                                    <p:set>
                                      <p:cBhvr>
                                        <p:cTn id="17" dur="1" fill="hold">
                                          <p:stCondLst>
                                            <p:cond delay="0"/>
                                          </p:stCondLst>
                                        </p:cTn>
                                        <p:tgtEl>
                                          <p:spTgt spid="1418243">
                                            <p:txEl>
                                              <p:pRg st="1" end="1"/>
                                            </p:txEl>
                                          </p:spTgt>
                                        </p:tgtEl>
                                        <p:attrNameLst>
                                          <p:attrName>style.visibility</p:attrName>
                                        </p:attrNameLst>
                                      </p:cBhvr>
                                      <p:to>
                                        <p:strVal val="visible"/>
                                      </p:to>
                                    </p:set>
                                    <p:animEffect transition="in" filter="fade">
                                      <p:cBhvr>
                                        <p:cTn id="18" dur="1000"/>
                                        <p:tgtEl>
                                          <p:spTgt spid="1418243">
                                            <p:txEl>
                                              <p:pRg st="1" end="1"/>
                                            </p:txEl>
                                          </p:spTgt>
                                        </p:tgtEl>
                                      </p:cBhvr>
                                    </p:animEffect>
                                    <p:anim calcmode="lin" valueType="num">
                                      <p:cBhvr>
                                        <p:cTn id="19" dur="1000" fill="hold"/>
                                        <p:tgtEl>
                                          <p:spTgt spid="1418243">
                                            <p:txEl>
                                              <p:pRg st="1" end="1"/>
                                            </p:txEl>
                                          </p:spTgt>
                                        </p:tgtEl>
                                        <p:attrNameLst>
                                          <p:attrName>ppt_x</p:attrName>
                                        </p:attrNameLst>
                                      </p:cBhvr>
                                      <p:tavLst>
                                        <p:tav tm="0">
                                          <p:val>
                                            <p:strVal val="#ppt_x"/>
                                          </p:val>
                                        </p:tav>
                                        <p:tav tm="100000">
                                          <p:val>
                                            <p:strVal val="#ppt_x"/>
                                          </p:val>
                                        </p:tav>
                                      </p:tavLst>
                                    </p:anim>
                                    <p:anim calcmode="lin" valueType="num">
                                      <p:cBhvr>
                                        <p:cTn id="20" dur="1000" fill="hold"/>
                                        <p:tgtEl>
                                          <p:spTgt spid="141824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矩形 1281025">
            <a:extLst>
              <a:ext uri="{FF2B5EF4-FFF2-40B4-BE49-F238E27FC236}">
                <a16:creationId xmlns:a16="http://schemas.microsoft.com/office/drawing/2014/main" id="{B6EB8048-8F1F-4122-90C4-3A7CC35D9262}"/>
              </a:ext>
            </a:extLst>
          </p:cNvPr>
          <p:cNvSpPr>
            <a:spLocks noChangeArrowheads="1"/>
          </p:cNvSpPr>
          <p:nvPr/>
        </p:nvSpPr>
        <p:spPr bwMode="auto">
          <a:xfrm>
            <a:off x="-12" y="609674"/>
            <a:ext cx="9144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0" hangingPunct="0"/>
            <a:r>
              <a:rPr lang="zh-CN" altLang="en-US" sz="4000" dirty="0">
                <a:solidFill>
                  <a:schemeClr val="bg1"/>
                </a:solidFill>
                <a:latin typeface="方正黑体_GBK" panose="02000000000000000000" pitchFamily="2" charset="-122"/>
                <a:ea typeface="宋体" panose="02010600030101010101" pitchFamily="2" charset="-122"/>
                <a:cs typeface="Arial" panose="020B0604020202020204" pitchFamily="34" charset="0"/>
              </a:rPr>
              <a:t>信息还不够</a:t>
            </a:r>
            <a:endParaRPr lang="en-US" altLang="zh-CN" sz="4000" dirty="0">
              <a:solidFill>
                <a:schemeClr val="bg1"/>
              </a:solidFill>
              <a:latin typeface="方正黑体_GBK" panose="02000000000000000000" pitchFamily="2" charset="-122"/>
              <a:ea typeface="宋体" panose="02010600030101010101" pitchFamily="2" charset="-122"/>
              <a:cs typeface="Arial" panose="020B0604020202020204" pitchFamily="34" charset="0"/>
            </a:endParaRPr>
          </a:p>
        </p:txBody>
      </p:sp>
      <p:sp>
        <p:nvSpPr>
          <p:cNvPr id="1281027" name="矩形 1281026">
            <a:extLst>
              <a:ext uri="{FF2B5EF4-FFF2-40B4-BE49-F238E27FC236}">
                <a16:creationId xmlns:a16="http://schemas.microsoft.com/office/drawing/2014/main" id="{C8832724-22F9-4372-AAD4-C118D013A903}"/>
              </a:ext>
            </a:extLst>
          </p:cNvPr>
          <p:cNvSpPr>
            <a:spLocks noChangeArrowheads="1"/>
          </p:cNvSpPr>
          <p:nvPr/>
        </p:nvSpPr>
        <p:spPr bwMode="auto">
          <a:xfrm>
            <a:off x="723989" y="1600248"/>
            <a:ext cx="7695998" cy="3886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r>
              <a:rPr lang="zh-CN" altLang="en-US" sz="2800" dirty="0">
                <a:solidFill>
                  <a:srgbClr val="FFCC00"/>
                </a:solidFill>
                <a:latin typeface="方正黑体_GBK" panose="02000000000000000000" pitchFamily="2" charset="-122"/>
                <a:ea typeface="宋体" panose="02010600030101010101" pitchFamily="2" charset="-122"/>
              </a:rPr>
              <a:t>“错的不是科学中的重大发现。有信息总比无知强，不管是何种信息，也不管是何种无知。而是错在信息背后的信念，认为信息将改变世界的信念。但他不会。</a:t>
            </a:r>
            <a:r>
              <a:rPr lang="en-US" altLang="zh-CN" sz="2800" dirty="0">
                <a:solidFill>
                  <a:srgbClr val="FFCC00"/>
                </a:solidFill>
                <a:latin typeface="方正黑体_GBK" panose="02000000000000000000" pitchFamily="2" charset="-122"/>
                <a:ea typeface="宋体" panose="02010600030101010101" pitchFamily="2" charset="-122"/>
              </a:rPr>
              <a:t>”</a:t>
            </a:r>
            <a:br>
              <a:rPr lang="en-US" altLang="zh-CN" sz="2800" dirty="0">
                <a:solidFill>
                  <a:srgbClr val="FFCC00"/>
                </a:solidFill>
                <a:latin typeface="方正黑体_GBK" panose="02000000000000000000" pitchFamily="2" charset="-122"/>
                <a:ea typeface="宋体" panose="02010600030101010101" pitchFamily="2" charset="-122"/>
              </a:rPr>
            </a:br>
            <a:br>
              <a:rPr lang="en-US" altLang="zh-CN" sz="800" dirty="0">
                <a:solidFill>
                  <a:srgbClr val="FFCC00"/>
                </a:solidFill>
                <a:latin typeface="方正黑体_GBK" panose="02000000000000000000" pitchFamily="2" charset="-122"/>
                <a:ea typeface="宋体" panose="02010600030101010101" pitchFamily="2" charset="-122"/>
              </a:rPr>
            </a:br>
            <a:r>
              <a:rPr lang="en-US" altLang="zh-CN" sz="2800" dirty="0">
                <a:solidFill>
                  <a:srgbClr val="FFCC00"/>
                </a:solidFill>
                <a:latin typeface="方正黑体_GBK" panose="02000000000000000000" pitchFamily="2" charset="-122"/>
                <a:ea typeface="宋体" panose="02010600030101010101" pitchFamily="2" charset="-122"/>
              </a:rPr>
              <a:t>						                    —</a:t>
            </a:r>
            <a:r>
              <a:rPr lang="en-US" altLang="zh-CN" dirty="0">
                <a:solidFill>
                  <a:srgbClr val="FFCC00"/>
                </a:solidFill>
                <a:latin typeface="方正黑体_GBK" panose="02000000000000000000" pitchFamily="2" charset="-122"/>
                <a:ea typeface="宋体" panose="02010600030101010101" pitchFamily="2" charset="-122"/>
              </a:rPr>
              <a:t>Archibald </a:t>
            </a:r>
            <a:r>
              <a:rPr lang="en-US" altLang="zh-CN" dirty="0" err="1">
                <a:solidFill>
                  <a:srgbClr val="FFCC00"/>
                </a:solidFill>
                <a:latin typeface="方正黑体_GBK" panose="02000000000000000000" pitchFamily="2" charset="-122"/>
                <a:ea typeface="宋体" panose="02010600030101010101" pitchFamily="2" charset="-122"/>
              </a:rPr>
              <a:t>MaCleish</a:t>
            </a:r>
            <a:endParaRPr lang="en-US" altLang="zh-CN" dirty="0">
              <a:solidFill>
                <a:srgbClr val="FFCC00"/>
              </a:solidFill>
              <a:latin typeface="方正黑体_GBK" panose="02000000000000000000" pitchFamily="2" charset="-122"/>
              <a:ea typeface="宋体" panose="02010600030101010101" pitchFamily="2" charset="-122"/>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810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102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矩形 1282049">
            <a:extLst>
              <a:ext uri="{FF2B5EF4-FFF2-40B4-BE49-F238E27FC236}">
                <a16:creationId xmlns:a16="http://schemas.microsoft.com/office/drawing/2014/main" id="{C3E99BD6-312B-4086-B8D3-290369B9CF10}"/>
              </a:ext>
            </a:extLst>
          </p:cNvPr>
          <p:cNvSpPr>
            <a:spLocks noChangeArrowheads="1"/>
          </p:cNvSpPr>
          <p:nvPr/>
        </p:nvSpPr>
        <p:spPr bwMode="auto">
          <a:xfrm>
            <a:off x="0" y="457278"/>
            <a:ext cx="9144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0" hangingPunct="0"/>
            <a:r>
              <a:rPr lang="zh-CN" altLang="en-US" sz="4000" dirty="0">
                <a:solidFill>
                  <a:schemeClr val="bg1"/>
                </a:solidFill>
                <a:latin typeface="方正黑体_GBK" panose="02000000000000000000" pitchFamily="2" charset="-122"/>
                <a:ea typeface="宋体" panose="02010600030101010101" pitchFamily="2" charset="-122"/>
                <a:cs typeface="Arial" panose="020B0604020202020204" pitchFamily="34" charset="0"/>
              </a:rPr>
              <a:t>信息还不够</a:t>
            </a:r>
            <a:endParaRPr lang="en-US" altLang="zh-CN" sz="4000" dirty="0">
              <a:solidFill>
                <a:schemeClr val="bg1"/>
              </a:solidFill>
              <a:latin typeface="方正黑体_GBK" panose="02000000000000000000" pitchFamily="2" charset="-122"/>
              <a:ea typeface="宋体" panose="02010600030101010101" pitchFamily="2" charset="-122"/>
              <a:cs typeface="Arial" panose="020B0604020202020204" pitchFamily="34" charset="0"/>
            </a:endParaRPr>
          </a:p>
        </p:txBody>
      </p:sp>
      <p:sp>
        <p:nvSpPr>
          <p:cNvPr id="39938" name="矩形 1282051">
            <a:extLst>
              <a:ext uri="{FF2B5EF4-FFF2-40B4-BE49-F238E27FC236}">
                <a16:creationId xmlns:a16="http://schemas.microsoft.com/office/drawing/2014/main" id="{BC6D2032-B64E-4B17-83E9-0927B7CC0856}"/>
              </a:ext>
            </a:extLst>
          </p:cNvPr>
          <p:cNvSpPr>
            <a:spLocks noChangeArrowheads="1"/>
          </p:cNvSpPr>
          <p:nvPr/>
        </p:nvSpPr>
        <p:spPr bwMode="auto">
          <a:xfrm>
            <a:off x="571545" y="1447823"/>
            <a:ext cx="8000910" cy="3962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r>
              <a:rPr lang="en-US" altLang="zh-CN" sz="2800" dirty="0">
                <a:solidFill>
                  <a:srgbClr val="FFCC00"/>
                </a:solidFill>
                <a:latin typeface="方正黑体_GBK" panose="02000000000000000000" pitchFamily="2" charset="-122"/>
                <a:ea typeface="宋体" panose="02010600030101010101" pitchFamily="2" charset="-122"/>
              </a:rPr>
              <a:t>“</a:t>
            </a:r>
            <a:r>
              <a:rPr lang="zh-CN" altLang="en-US" sz="2800" dirty="0">
                <a:solidFill>
                  <a:srgbClr val="FFCC00"/>
                </a:solidFill>
                <a:latin typeface="方正黑体_GBK" panose="02000000000000000000" pitchFamily="2" charset="-122"/>
                <a:ea typeface="宋体" panose="02010600030101010101" pitchFamily="2" charset="-122"/>
              </a:rPr>
              <a:t>人文哲学衍生出关于学习，教学和教育的新概念。简单地说这个概念认为教育的功能，教育的目标，人类的目标，人性的目标，那些所有被人类关注的目标，最终都是人的自我实现：成为一个完整的人。达到人类或者特定的某个人所能达到的极限。通俗点说就是帮助一个人成为你能成为的最好的自己。</a:t>
            </a:r>
            <a:r>
              <a:rPr lang="en-US" altLang="zh-CN" sz="2800" dirty="0">
                <a:solidFill>
                  <a:srgbClr val="FFCC00"/>
                </a:solidFill>
                <a:latin typeface="方正黑体_GBK" panose="02000000000000000000" pitchFamily="2" charset="-122"/>
                <a:ea typeface="宋体" panose="02010600030101010101" pitchFamily="2" charset="-122"/>
              </a:rPr>
              <a:t>”						</a:t>
            </a:r>
            <a:br>
              <a:rPr lang="en-US" altLang="zh-CN" dirty="0">
                <a:solidFill>
                  <a:srgbClr val="FFCC00"/>
                </a:solidFill>
                <a:latin typeface="方正黑体_GBK" panose="02000000000000000000" pitchFamily="2" charset="-122"/>
                <a:ea typeface="宋体" panose="02010600030101010101" pitchFamily="2" charset="-122"/>
              </a:rPr>
            </a:br>
            <a:r>
              <a:rPr lang="en-US" altLang="zh-CN" dirty="0">
                <a:solidFill>
                  <a:srgbClr val="FFCC00"/>
                </a:solidFill>
                <a:latin typeface="方正黑体_GBK" panose="02000000000000000000" pitchFamily="2" charset="-122"/>
                <a:ea typeface="宋体" panose="02010600030101010101" pitchFamily="2" charset="-122"/>
              </a:rPr>
              <a:t>						                                     —Abraham Maslow</a:t>
            </a:r>
            <a:endParaRPr lang="en-US" altLang="zh-CN" dirty="0">
              <a:solidFill>
                <a:srgbClr val="FFCC00"/>
              </a:solidFill>
              <a:latin typeface="方正黑体_GBK" panose="02000000000000000000" pitchFamily="2" charset="-122"/>
              <a:ea typeface="宋体" panose="02010600030101010101" pitchFamily="2" charset="-122"/>
              <a:cs typeface="Arial" panose="020B0604020202020204"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矩形 1284097">
            <a:extLst>
              <a:ext uri="{FF2B5EF4-FFF2-40B4-BE49-F238E27FC236}">
                <a16:creationId xmlns:a16="http://schemas.microsoft.com/office/drawing/2014/main" id="{A6B5E25D-468A-49FE-AB96-DD2314DB1B7B}"/>
              </a:ext>
            </a:extLst>
          </p:cNvPr>
          <p:cNvSpPr>
            <a:spLocks noChangeArrowheads="1"/>
          </p:cNvSpPr>
          <p:nvPr/>
        </p:nvSpPr>
        <p:spPr bwMode="auto">
          <a:xfrm>
            <a:off x="-33879" y="575948"/>
            <a:ext cx="9144000" cy="7168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r>
              <a:rPr lang="zh-CN" altLang="en-US" sz="3600" dirty="0">
                <a:solidFill>
                  <a:schemeClr val="bg1"/>
                </a:solidFill>
                <a:latin typeface="方正黑体_GBK" panose="02000000000000000000" pitchFamily="2" charset="-122"/>
                <a:ea typeface="宋体" panose="02010600030101010101" pitchFamily="2" charset="-122"/>
              </a:rPr>
              <a:t>这不关乎提供关于美好生活的明确答案</a:t>
            </a:r>
            <a:endParaRPr lang="en-US" altLang="zh-CN" sz="3600" dirty="0">
              <a:solidFill>
                <a:schemeClr val="bg1"/>
              </a:solidFill>
              <a:latin typeface="方正黑体_GBK" panose="02000000000000000000" pitchFamily="2" charset="-122"/>
              <a:ea typeface="宋体" panose="02010600030101010101" pitchFamily="2" charset="-122"/>
            </a:endParaRPr>
          </a:p>
        </p:txBody>
      </p:sp>
      <p:sp>
        <p:nvSpPr>
          <p:cNvPr id="1284099" name="矩形 1284098">
            <a:extLst>
              <a:ext uri="{FF2B5EF4-FFF2-40B4-BE49-F238E27FC236}">
                <a16:creationId xmlns:a16="http://schemas.microsoft.com/office/drawing/2014/main" id="{411FCCDE-68D1-4EEA-A265-FCE228B8DD16}"/>
              </a:ext>
            </a:extLst>
          </p:cNvPr>
          <p:cNvSpPr>
            <a:spLocks noChangeArrowheads="1"/>
          </p:cNvSpPr>
          <p:nvPr/>
        </p:nvSpPr>
        <p:spPr bwMode="auto">
          <a:xfrm>
            <a:off x="0" y="1743076"/>
            <a:ext cx="9144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r>
              <a:rPr lang="zh-CN" altLang="en-US" sz="3600" dirty="0">
                <a:solidFill>
                  <a:schemeClr val="bg1"/>
                </a:solidFill>
                <a:latin typeface="方正黑体_GBK" panose="02000000000000000000" pitchFamily="2" charset="-122"/>
                <a:ea typeface="宋体" panose="02010600030101010101" pitchFamily="2" charset="-122"/>
              </a:rPr>
              <a:t>这关乎确定正确的问题</a:t>
            </a:r>
            <a:endParaRPr lang="en-US" altLang="zh-CN" sz="3600" dirty="0">
              <a:solidFill>
                <a:schemeClr val="bg1"/>
              </a:solidFill>
              <a:latin typeface="方正黑体_GBK" panose="02000000000000000000" pitchFamily="2" charset="-122"/>
              <a:ea typeface="宋体" panose="02010600030101010101" pitchFamily="2" charset="-122"/>
            </a:endParaRPr>
          </a:p>
        </p:txBody>
      </p:sp>
      <p:sp>
        <p:nvSpPr>
          <p:cNvPr id="1284102" name="矩形 1284101">
            <a:extLst>
              <a:ext uri="{FF2B5EF4-FFF2-40B4-BE49-F238E27FC236}">
                <a16:creationId xmlns:a16="http://schemas.microsoft.com/office/drawing/2014/main" id="{77DBF136-3C14-4ED2-9501-9F32B67E537D}"/>
              </a:ext>
            </a:extLst>
          </p:cNvPr>
          <p:cNvSpPr>
            <a:spLocks noChangeArrowheads="1"/>
          </p:cNvSpPr>
          <p:nvPr/>
        </p:nvSpPr>
        <p:spPr bwMode="auto">
          <a:xfrm>
            <a:off x="152400" y="2605087"/>
            <a:ext cx="8839200" cy="11430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r>
              <a:rPr lang="zh-CN" altLang="en-US" sz="3200" dirty="0">
                <a:solidFill>
                  <a:srgbClr val="FFCC00"/>
                </a:solidFill>
                <a:latin typeface="方正书宋_GBK" panose="02000000000000000000" pitchFamily="2" charset="-122"/>
                <a:ea typeface="方正书宋_GBK" panose="02000000000000000000" pitchFamily="2" charset="-122"/>
                <a:cs typeface="Arial" panose="020B0604020202020204" pitchFamily="34" charset="0"/>
              </a:rPr>
              <a:t>教育是对知识和转变的「探寻</a:t>
            </a:r>
            <a:r>
              <a:rPr lang="zh-CN" altLang="en-US" sz="3200" b="1" dirty="0">
                <a:solidFill>
                  <a:srgbClr val="FFCC00"/>
                </a:solidFill>
                <a:latin typeface="方正书宋_GBK" panose="02000000000000000000" pitchFamily="2" charset="-122"/>
                <a:ea typeface="方正书宋_GBK" panose="02000000000000000000" pitchFamily="2" charset="-122"/>
                <a:cs typeface="Arial" panose="020B0604020202020204" pitchFamily="34" charset="0"/>
              </a:rPr>
              <a:t>」</a:t>
            </a:r>
            <a:r>
              <a:rPr lang="zh-CN" altLang="en-US" sz="3200" dirty="0">
                <a:solidFill>
                  <a:srgbClr val="FFCC00"/>
                </a:solidFill>
                <a:latin typeface="方正书宋_GBK" panose="02000000000000000000" pitchFamily="2" charset="-122"/>
                <a:ea typeface="方正书宋_GBK" panose="02000000000000000000" pitchFamily="2" charset="-122"/>
                <a:cs typeface="Arial" panose="020B0604020202020204" pitchFamily="34" charset="0"/>
              </a:rPr>
              <a:t>，因此必须从一个「问题</a:t>
            </a:r>
            <a:r>
              <a:rPr lang="zh-CN" altLang="en-US" sz="3200" b="1" dirty="0">
                <a:solidFill>
                  <a:srgbClr val="FFCC00"/>
                </a:solidFill>
                <a:latin typeface="方正书宋_GBK" panose="02000000000000000000" pitchFamily="2" charset="-122"/>
                <a:ea typeface="方正书宋_GBK" panose="02000000000000000000" pitchFamily="2" charset="-122"/>
                <a:cs typeface="Arial" panose="020B0604020202020204" pitchFamily="34" charset="0"/>
              </a:rPr>
              <a:t>」</a:t>
            </a:r>
            <a:r>
              <a:rPr lang="zh-CN" altLang="en-US" sz="3200" dirty="0">
                <a:solidFill>
                  <a:srgbClr val="FFCC00"/>
                </a:solidFill>
                <a:latin typeface="方正书宋_GBK" panose="02000000000000000000" pitchFamily="2" charset="-122"/>
                <a:ea typeface="方正书宋_GBK" panose="02000000000000000000" pitchFamily="2" charset="-122"/>
                <a:cs typeface="Arial" panose="020B0604020202020204" pitchFamily="34" charset="0"/>
              </a:rPr>
              <a:t>开始。</a:t>
            </a:r>
            <a:endParaRPr lang="en-US" altLang="zh-CN" sz="3200" dirty="0">
              <a:solidFill>
                <a:srgbClr val="FFCC00"/>
              </a:solidFill>
              <a:latin typeface="方正书宋_GBK" panose="02000000000000000000" pitchFamily="2" charset="-122"/>
              <a:ea typeface="方正书宋_GBK" panose="02000000000000000000" pitchFamily="2" charset="-122"/>
              <a:cs typeface="Arial" panose="020B0604020202020204" pitchFamily="34" charset="0"/>
            </a:endParaRPr>
          </a:p>
        </p:txBody>
      </p:sp>
      <p:sp>
        <p:nvSpPr>
          <p:cNvPr id="1284103" name="文本框 1284102">
            <a:extLst>
              <a:ext uri="{FF2B5EF4-FFF2-40B4-BE49-F238E27FC236}">
                <a16:creationId xmlns:a16="http://schemas.microsoft.com/office/drawing/2014/main" id="{0C56FEE0-1227-44E8-A0EB-04AAF6814D65}"/>
              </a:ext>
            </a:extLst>
          </p:cNvPr>
          <p:cNvSpPr txBox="1">
            <a:spLocks noChangeArrowheads="1"/>
          </p:cNvSpPr>
          <p:nvPr/>
        </p:nvSpPr>
        <p:spPr bwMode="auto">
          <a:xfrm>
            <a:off x="76200" y="4252913"/>
            <a:ext cx="9067800"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p>
            <a:pPr eaLnBrk="0" hangingPunct="0"/>
            <a:r>
              <a:rPr lang="en-US" altLang="zh-CN" sz="3200" dirty="0">
                <a:solidFill>
                  <a:schemeClr val="bg1"/>
                </a:solidFill>
                <a:latin typeface="方正书宋_GBK" panose="02000000000000000000" pitchFamily="2" charset="-122"/>
                <a:ea typeface="方正书宋_GBK" panose="02000000000000000000" pitchFamily="2" charset="-122"/>
              </a:rPr>
              <a:t>“</a:t>
            </a:r>
            <a:r>
              <a:rPr lang="zh-CN" altLang="en-US" sz="3200" dirty="0">
                <a:solidFill>
                  <a:schemeClr val="bg1"/>
                </a:solidFill>
                <a:latin typeface="方正书宋_GBK" panose="02000000000000000000" pitchFamily="2" charset="-122"/>
                <a:ea typeface="方正书宋_GBK" panose="02000000000000000000" pitchFamily="2" charset="-122"/>
              </a:rPr>
              <a:t>管理决策中最常见的错误来源是强调找到正确的答案，而不是找到正确的问题。</a:t>
            </a:r>
            <a:r>
              <a:rPr lang="en-US" altLang="zh-CN" sz="3200" dirty="0">
                <a:solidFill>
                  <a:schemeClr val="bg1"/>
                </a:solidFill>
                <a:latin typeface="方正书宋_GBK" panose="02000000000000000000" pitchFamily="2" charset="-122"/>
                <a:ea typeface="方正书宋_GBK" panose="02000000000000000000" pitchFamily="2" charset="-122"/>
              </a:rPr>
              <a:t>”</a:t>
            </a:r>
          </a:p>
          <a:p>
            <a:pPr eaLnBrk="0" hangingPunct="0"/>
            <a:r>
              <a:rPr lang="en-US" altLang="zh-CN" sz="3200" dirty="0">
                <a:solidFill>
                  <a:schemeClr val="bg1"/>
                </a:solidFill>
                <a:latin typeface="方正书宋_GBK" panose="02000000000000000000" pitchFamily="2" charset="-122"/>
                <a:ea typeface="方正书宋_GBK" panose="02000000000000000000" pitchFamily="2" charset="-122"/>
              </a:rPr>
              <a:t>						—Peter Drucker</a:t>
            </a:r>
            <a:endParaRPr lang="en-US" altLang="zh-CN" sz="3200" dirty="0">
              <a:solidFill>
                <a:schemeClr val="bg1"/>
              </a:solidFill>
              <a:latin typeface="方正书宋_GBK" panose="02000000000000000000" pitchFamily="2" charset="-122"/>
              <a:ea typeface="方正书宋_GBK" panose="02000000000000000000" pitchFamily="2" charset="-122"/>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8409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8410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8410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4099" grpId="0"/>
      <p:bldP spid="1284102" grpId="0"/>
      <p:bldP spid="128410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67046" name="Seinfeld-Halloween.mpg">
            <a:hlinkClick r:id="" action="ppaction://media"/>
            <a:extLst>
              <a:ext uri="{FF2B5EF4-FFF2-40B4-BE49-F238E27FC236}">
                <a16:creationId xmlns:a16="http://schemas.microsoft.com/office/drawing/2014/main" id="{5715B1FF-0347-4907-9B02-69FFE75344AD}"/>
              </a:ext>
            </a:extLst>
          </p:cNvPr>
          <p:cNvPicPr>
            <a:picLocks noRot="1" noChangeAspect="1" noChangeArrowheads="1"/>
          </p:cNvPicPr>
          <p:nvPr>
            <a:videoFile r:link="rId1"/>
          </p:nvPr>
        </p:nvPicPr>
        <p:blipFill>
          <a:blip r:embed="rId4">
            <a:extLst>
              <a:ext uri="{28A0092B-C50C-407E-A947-70E740481C1C}">
                <a14:useLocalDpi xmlns:a14="http://schemas.microsoft.com/office/drawing/2010/main" val="0"/>
              </a:ext>
            </a:extLst>
          </a:blip>
          <a:srcRect/>
          <a:stretch>
            <a:fillRect/>
          </a:stretch>
        </p:blipFill>
        <p:spPr bwMode="auto">
          <a:xfrm>
            <a:off x="-457200" y="0"/>
            <a:ext cx="100584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mediacall" presetSubtype="0" fill="hold" nodeType="afterEffect">
                                  <p:stCondLst>
                                    <p:cond delay="0"/>
                                  </p:stCondLst>
                                  <p:childTnLst>
                                    <p:cmd type="call" cmd="playFrom(0.0)">
                                      <p:cBhvr>
                                        <p:cTn id="6" dur="79947" fill="hold"/>
                                        <p:tgtEl>
                                          <p:spTgt spid="1367046"/>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p:cTn id="7" fill="hold" display="0">
                  <p:stCondLst>
                    <p:cond delay="indefinite"/>
                  </p:stCondLst>
                  <p:endCondLst>
                    <p:cond evt="onNext" delay="0">
                      <p:tgtEl>
                        <p:sldTgt/>
                      </p:tgtEl>
                    </p:cond>
                    <p:cond evt="onPrev" delay="0">
                      <p:tgtEl>
                        <p:sldTgt/>
                      </p:tgtEl>
                    </p:cond>
                  </p:endCondLst>
                </p:cTn>
                <p:tgtEl>
                  <p:spTgt spid="1367046"/>
                </p:tgtEl>
              </p:cMediaNode>
            </p:video>
            <p:seq concurrent="1" nextAc="seek">
              <p:cTn id="8" restart="whenNotActive" fill="hold" evtFilter="cancelBubble" nodeType="interactiveSeq">
                <p:stCondLst>
                  <p:cond evt="onClick" delay="0">
                    <p:tgtEl>
                      <p:spTgt spid="1367046"/>
                    </p:tgtEl>
                  </p:cond>
                </p:stCondLst>
                <p:endSync evt="end" delay="0">
                  <p:rtn val="all"/>
                </p:endSync>
                <p:childTnLst>
                  <p:par>
                    <p:cTn id="9" fill="hold" nodeType="clickPar">
                      <p:stCondLst>
                        <p:cond delay="0"/>
                      </p:stCondLst>
                      <p:childTnLst>
                        <p:par>
                          <p:cTn id="10" fill="hold" nodeType="withGroup">
                            <p:stCondLst>
                              <p:cond delay="0"/>
                            </p:stCondLst>
                            <p:childTnLst>
                              <p:par>
                                <p:cTn id="11" presetID="2" presetClass="mediacall" presetSubtype="0" fill="hold" nodeType="clickEffect">
                                  <p:stCondLst>
                                    <p:cond delay="0"/>
                                  </p:stCondLst>
                                  <p:childTnLst>
                                    <p:cmd type="call" cmd="togglePause">
                                      <p:cBhvr>
                                        <p:cTn id="12" dur="1" fill="hold"/>
                                        <p:tgtEl>
                                          <p:spTgt spid="1367046"/>
                                        </p:tgtEl>
                                      </p:cBhvr>
                                    </p:cmd>
                                  </p:childTnLst>
                                </p:cTn>
                              </p:par>
                            </p:childTnLst>
                          </p:cTn>
                        </p:par>
                      </p:childTnLst>
                    </p:cTn>
                  </p:par>
                </p:childTnLst>
              </p:cTn>
              <p:nextCondLst>
                <p:cond evt="onClick" delay="0">
                  <p:tgtEl>
                    <p:spTgt spid="1367046"/>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矩形 1369092">
            <a:extLst>
              <a:ext uri="{FF2B5EF4-FFF2-40B4-BE49-F238E27FC236}">
                <a16:creationId xmlns:a16="http://schemas.microsoft.com/office/drawing/2014/main" id="{85870181-8A6E-49CA-83CD-BB1B1671EA93}"/>
              </a:ext>
            </a:extLst>
          </p:cNvPr>
          <p:cNvSpPr>
            <a:spLocks noChangeArrowheads="1"/>
          </p:cNvSpPr>
          <p:nvPr/>
        </p:nvSpPr>
        <p:spPr bwMode="auto">
          <a:xfrm>
            <a:off x="152400" y="76200"/>
            <a:ext cx="8839200" cy="205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r>
              <a:rPr lang="en-US" altLang="zh-CN" sz="3200" dirty="0">
                <a:solidFill>
                  <a:schemeClr val="bg1"/>
                </a:solidFill>
                <a:latin typeface="方正黑体_GBK" panose="02000000000000000000" pitchFamily="2" charset="-122"/>
                <a:ea typeface="宋体" panose="02010600030101010101" pitchFamily="2" charset="-122"/>
              </a:rPr>
              <a:t>“The one real object of education is to leave a man in the condition of continually asking questions.”													</a:t>
            </a:r>
            <a:r>
              <a:rPr lang="en-US" altLang="zh-CN" sz="2800" dirty="0">
                <a:solidFill>
                  <a:schemeClr val="bg1"/>
                </a:solidFill>
                <a:latin typeface="方正黑体_GBK" panose="02000000000000000000" pitchFamily="2" charset="-122"/>
                <a:ea typeface="宋体" panose="02010600030101010101" pitchFamily="2" charset="-122"/>
              </a:rPr>
              <a:t>Bishop Creighton</a:t>
            </a:r>
            <a:endParaRPr lang="en-US" altLang="zh-CN" sz="3200" dirty="0">
              <a:solidFill>
                <a:schemeClr val="bg1"/>
              </a:solidFill>
              <a:latin typeface="方正黑体_GBK" panose="02000000000000000000" pitchFamily="2" charset="-122"/>
              <a:ea typeface="宋体" panose="02010600030101010101" pitchFamily="2" charset="-122"/>
              <a:cs typeface="Arial" panose="020B0604020202020204" pitchFamily="34" charset="0"/>
            </a:endParaRPr>
          </a:p>
        </p:txBody>
      </p:sp>
      <p:pic>
        <p:nvPicPr>
          <p:cNvPr id="46082" name="图片 1369093" descr="help">
            <a:extLst>
              <a:ext uri="{FF2B5EF4-FFF2-40B4-BE49-F238E27FC236}">
                <a16:creationId xmlns:a16="http://schemas.microsoft.com/office/drawing/2014/main" id="{A93B49BC-4339-4D1A-8041-B093CB197EC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3871" r="8276" b="3871"/>
          <a:stretch>
            <a:fillRect/>
          </a:stretch>
        </p:blipFill>
        <p:spPr bwMode="auto">
          <a:xfrm>
            <a:off x="4724400" y="2133600"/>
            <a:ext cx="4419600" cy="474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083" name="图片 1369094" descr="riddler">
            <a:extLst>
              <a:ext uri="{FF2B5EF4-FFF2-40B4-BE49-F238E27FC236}">
                <a16:creationId xmlns:a16="http://schemas.microsoft.com/office/drawing/2014/main" id="{36B89DB3-6744-4BC3-B3DC-584C6ACCFBC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t="10786"/>
          <a:stretch>
            <a:fillRect/>
          </a:stretch>
        </p:blipFill>
        <p:spPr bwMode="auto">
          <a:xfrm>
            <a:off x="0" y="2111375"/>
            <a:ext cx="4740275" cy="611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矩形 1285121">
            <a:extLst>
              <a:ext uri="{FF2B5EF4-FFF2-40B4-BE49-F238E27FC236}">
                <a16:creationId xmlns:a16="http://schemas.microsoft.com/office/drawing/2014/main" id="{AE66B88D-CD96-4B54-8E1C-3ABB46141D14}"/>
              </a:ext>
            </a:extLst>
          </p:cNvPr>
          <p:cNvSpPr>
            <a:spLocks noChangeArrowheads="1"/>
          </p:cNvSpPr>
          <p:nvPr/>
        </p:nvSpPr>
        <p:spPr bwMode="auto">
          <a:xfrm>
            <a:off x="0" y="76200"/>
            <a:ext cx="9144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0" hangingPunct="0"/>
            <a:r>
              <a:rPr lang="en-US" altLang="zh-CN" sz="4000" dirty="0">
                <a:solidFill>
                  <a:schemeClr val="bg1"/>
                </a:solidFill>
                <a:latin typeface="方正黑体_GBK" panose="02000000000000000000" pitchFamily="2" charset="-122"/>
                <a:ea typeface="宋体" panose="02010600030101010101" pitchFamily="2" charset="-122"/>
              </a:rPr>
              <a:t>The Question of Questions</a:t>
            </a:r>
            <a:endParaRPr lang="en-US" altLang="zh-CN" sz="4000" dirty="0">
              <a:solidFill>
                <a:schemeClr val="bg1"/>
              </a:solidFill>
              <a:latin typeface="方正黑体_GBK" panose="02000000000000000000" pitchFamily="2" charset="-122"/>
              <a:ea typeface="宋体" panose="02010600030101010101" pitchFamily="2" charset="-122"/>
              <a:cs typeface="Arial" panose="020B0604020202020204" pitchFamily="34" charset="0"/>
            </a:endParaRPr>
          </a:p>
        </p:txBody>
      </p:sp>
      <p:sp>
        <p:nvSpPr>
          <p:cNvPr id="1285123" name="矩形 1285122">
            <a:extLst>
              <a:ext uri="{FF2B5EF4-FFF2-40B4-BE49-F238E27FC236}">
                <a16:creationId xmlns:a16="http://schemas.microsoft.com/office/drawing/2014/main" id="{AE64A2FD-6411-4192-A50C-1D6A2531D2E7}"/>
              </a:ext>
            </a:extLst>
          </p:cNvPr>
          <p:cNvSpPr>
            <a:spLocks noChangeArrowheads="1"/>
          </p:cNvSpPr>
          <p:nvPr/>
        </p:nvSpPr>
        <p:spPr bwMode="auto">
          <a:xfrm>
            <a:off x="152400" y="1295400"/>
            <a:ext cx="8839200" cy="205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r>
              <a:rPr lang="en-US" altLang="zh-CN" sz="3600" dirty="0">
                <a:solidFill>
                  <a:srgbClr val="FFCC00"/>
                </a:solidFill>
                <a:latin typeface="方正黑体_GBK" panose="02000000000000000000" pitchFamily="2" charset="-122"/>
                <a:ea typeface="宋体" panose="02010600030101010101" pitchFamily="2" charset="-122"/>
              </a:rPr>
              <a:t>How can we help ourselves and others</a:t>
            </a:r>
            <a:r>
              <a:rPr lang="en-US" altLang="zh-CN" sz="3600" dirty="0">
                <a:solidFill>
                  <a:srgbClr val="FFCC00"/>
                </a:solidFill>
                <a:latin typeface="方正黑体_GBK" panose="02000000000000000000" pitchFamily="2" charset="-122"/>
                <a:ea typeface="宋体" panose="02010600030101010101" pitchFamily="2" charset="-122"/>
                <a:cs typeface="Arial" panose="020B0604020202020204" pitchFamily="34" charset="0"/>
              </a:rPr>
              <a:t>—</a:t>
            </a:r>
            <a:r>
              <a:rPr lang="en-US" altLang="zh-CN" sz="3600" dirty="0">
                <a:solidFill>
                  <a:srgbClr val="FFCC00"/>
                </a:solidFill>
                <a:latin typeface="方正黑体_GBK" panose="02000000000000000000" pitchFamily="2" charset="-122"/>
                <a:ea typeface="宋体" panose="02010600030101010101" pitchFamily="2" charset="-122"/>
              </a:rPr>
              <a:t>individuals, communities, and society</a:t>
            </a:r>
            <a:r>
              <a:rPr lang="en-US" altLang="zh-CN" sz="3600" dirty="0">
                <a:solidFill>
                  <a:srgbClr val="FFCC00"/>
                </a:solidFill>
                <a:latin typeface="方正黑体_GBK" panose="02000000000000000000" pitchFamily="2" charset="-122"/>
                <a:ea typeface="宋体" panose="02010600030101010101" pitchFamily="2" charset="-122"/>
                <a:cs typeface="Arial" panose="020B0604020202020204" pitchFamily="34" charset="0"/>
              </a:rPr>
              <a:t>—</a:t>
            </a:r>
            <a:r>
              <a:rPr lang="en-US" altLang="zh-CN" sz="3600" dirty="0">
                <a:solidFill>
                  <a:srgbClr val="FFCC00"/>
                </a:solidFill>
                <a:latin typeface="方正黑体_GBK" panose="02000000000000000000" pitchFamily="2" charset="-122"/>
                <a:ea typeface="宋体" panose="02010600030101010101" pitchFamily="2" charset="-122"/>
              </a:rPr>
              <a:t>become happier? </a:t>
            </a:r>
            <a:endParaRPr lang="en-US" altLang="zh-CN" sz="3600" dirty="0">
              <a:solidFill>
                <a:srgbClr val="FFCC00"/>
              </a:solidFill>
              <a:latin typeface="方正黑体_GBK" panose="02000000000000000000" pitchFamily="2" charset="-122"/>
              <a:ea typeface="宋体" panose="02010600030101010101" pitchFamily="2" charset="-122"/>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851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512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矩形 1286145">
            <a:extLst>
              <a:ext uri="{FF2B5EF4-FFF2-40B4-BE49-F238E27FC236}">
                <a16:creationId xmlns:a16="http://schemas.microsoft.com/office/drawing/2014/main" id="{EE9099ED-5BAF-4EFB-8FDC-25FC8D0495F4}"/>
              </a:ext>
            </a:extLst>
          </p:cNvPr>
          <p:cNvSpPr>
            <a:spLocks noChangeArrowheads="1"/>
          </p:cNvSpPr>
          <p:nvPr/>
        </p:nvSpPr>
        <p:spPr bwMode="auto">
          <a:xfrm>
            <a:off x="76200" y="304800"/>
            <a:ext cx="90678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r>
              <a:rPr lang="en-US" altLang="zh-CN" sz="3600" dirty="0">
                <a:solidFill>
                  <a:schemeClr val="bg1"/>
                </a:solidFill>
                <a:latin typeface="方正黑体_GBK" panose="02000000000000000000" pitchFamily="2" charset="-122"/>
                <a:ea typeface="宋体" panose="02010600030101010101" pitchFamily="2" charset="-122"/>
              </a:rPr>
              <a:t>It is not a survey of positive psychology</a:t>
            </a:r>
            <a:endParaRPr lang="en-US" altLang="zh-CN" sz="3600" dirty="0">
              <a:solidFill>
                <a:schemeClr val="bg1"/>
              </a:solidFill>
              <a:latin typeface="方正黑体_GBK" panose="02000000000000000000" pitchFamily="2" charset="-122"/>
              <a:ea typeface="宋体" panose="02010600030101010101" pitchFamily="2" charset="-122"/>
              <a:cs typeface="Arial" panose="020B0604020202020204" pitchFamily="34" charset="0"/>
            </a:endParaRPr>
          </a:p>
        </p:txBody>
      </p:sp>
      <p:sp>
        <p:nvSpPr>
          <p:cNvPr id="1286147" name="矩形 1286146">
            <a:extLst>
              <a:ext uri="{FF2B5EF4-FFF2-40B4-BE49-F238E27FC236}">
                <a16:creationId xmlns:a16="http://schemas.microsoft.com/office/drawing/2014/main" id="{15AEAB48-E728-4728-9F93-48BD5F5DDD3A}"/>
              </a:ext>
            </a:extLst>
          </p:cNvPr>
          <p:cNvSpPr>
            <a:spLocks noChangeArrowheads="1"/>
          </p:cNvSpPr>
          <p:nvPr/>
        </p:nvSpPr>
        <p:spPr bwMode="auto">
          <a:xfrm>
            <a:off x="76200" y="1371600"/>
            <a:ext cx="8991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r>
              <a:rPr lang="en-US" altLang="zh-CN" sz="3600" dirty="0">
                <a:solidFill>
                  <a:schemeClr val="bg1"/>
                </a:solidFill>
                <a:latin typeface="方正黑体_GBK" panose="02000000000000000000" pitchFamily="2" charset="-122"/>
                <a:ea typeface="宋体" panose="02010600030101010101" pitchFamily="2" charset="-122"/>
              </a:rPr>
              <a:t>It is a selective exploration of the ‘question of questions.’</a:t>
            </a:r>
            <a:endParaRPr lang="en-US" altLang="zh-CN" sz="3600" dirty="0">
              <a:solidFill>
                <a:schemeClr val="bg1"/>
              </a:solidFill>
              <a:latin typeface="方正黑体_GBK" panose="02000000000000000000" pitchFamily="2" charset="-122"/>
              <a:ea typeface="宋体" panose="02010600030101010101" pitchFamily="2" charset="-122"/>
              <a:cs typeface="Arial" panose="020B0604020202020204" pitchFamily="34" charset="0"/>
            </a:endParaRPr>
          </a:p>
        </p:txBody>
      </p:sp>
      <p:sp>
        <p:nvSpPr>
          <p:cNvPr id="1286150" name="矩形 1286149">
            <a:extLst>
              <a:ext uri="{FF2B5EF4-FFF2-40B4-BE49-F238E27FC236}">
                <a16:creationId xmlns:a16="http://schemas.microsoft.com/office/drawing/2014/main" id="{00D5C5CA-2A46-462C-A03A-6510269A4856}"/>
              </a:ext>
            </a:extLst>
          </p:cNvPr>
          <p:cNvSpPr>
            <a:spLocks noChangeArrowheads="1"/>
          </p:cNvSpPr>
          <p:nvPr/>
        </p:nvSpPr>
        <p:spPr bwMode="auto">
          <a:xfrm>
            <a:off x="76200" y="2667000"/>
            <a:ext cx="90678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fontAlgn="base">
              <a:spcBef>
                <a:spcPct val="0"/>
              </a:spcBef>
              <a:spcAft>
                <a:spcPct val="0"/>
              </a:spcAft>
              <a:defRPr sz="2400">
                <a:solidFill>
                  <a:schemeClr val="tx1"/>
                </a:solidFill>
                <a:latin typeface="Times New Roman" panose="02020603050405020304" pitchFamily="18" charset="0"/>
              </a:defRPr>
            </a:lvl6pPr>
            <a:lvl7pPr fontAlgn="base">
              <a:spcBef>
                <a:spcPct val="0"/>
              </a:spcBef>
              <a:spcAft>
                <a:spcPct val="0"/>
              </a:spcAft>
              <a:defRPr sz="2400">
                <a:solidFill>
                  <a:schemeClr val="tx1"/>
                </a:solidFill>
                <a:latin typeface="Times New Roman" panose="02020603050405020304" pitchFamily="18" charset="0"/>
              </a:defRPr>
            </a:lvl7pPr>
            <a:lvl8pPr fontAlgn="base">
              <a:spcBef>
                <a:spcPct val="0"/>
              </a:spcBef>
              <a:spcAft>
                <a:spcPct val="0"/>
              </a:spcAft>
              <a:defRPr sz="2400">
                <a:solidFill>
                  <a:schemeClr val="tx1"/>
                </a:solidFill>
                <a:latin typeface="Times New Roman" panose="02020603050405020304" pitchFamily="18" charset="0"/>
              </a:defRPr>
            </a:lvl8pPr>
            <a:lvl9pPr fontAlgn="base">
              <a:spcBef>
                <a:spcPct val="0"/>
              </a:spcBef>
              <a:spcAft>
                <a:spcPct val="0"/>
              </a:spcAft>
              <a:defRPr sz="2400">
                <a:solidFill>
                  <a:schemeClr val="tx1"/>
                </a:solidFill>
                <a:latin typeface="Times New Roman" panose="02020603050405020304" pitchFamily="18" charset="0"/>
              </a:defRPr>
            </a:lvl9pPr>
          </a:lstStyle>
          <a:p>
            <a:pPr eaLnBrk="0" hangingPunct="0">
              <a:spcBef>
                <a:spcPct val="20000"/>
              </a:spcBef>
              <a:buFontTx/>
              <a:buChar char="•"/>
            </a:pPr>
            <a:r>
              <a:rPr lang="en-US" altLang="zh-CN" sz="3500" dirty="0">
                <a:solidFill>
                  <a:schemeClr val="bg1"/>
                </a:solidFill>
                <a:latin typeface="方正黑体_GBK" panose="02000000000000000000" pitchFamily="2" charset="-122"/>
                <a:ea typeface="宋体" panose="02010600030101010101" pitchFamily="2" charset="-122"/>
              </a:rPr>
              <a:t>Eclectic </a:t>
            </a:r>
          </a:p>
          <a:p>
            <a:pPr eaLnBrk="0" hangingPunct="0">
              <a:spcBef>
                <a:spcPct val="20000"/>
              </a:spcBef>
              <a:buFontTx/>
              <a:buChar char="•"/>
            </a:pPr>
            <a:r>
              <a:rPr lang="en-US" altLang="zh-CN" sz="3500" dirty="0">
                <a:solidFill>
                  <a:schemeClr val="bg1"/>
                </a:solidFill>
                <a:latin typeface="方正黑体_GBK" panose="02000000000000000000" pitchFamily="2" charset="-122"/>
                <a:ea typeface="宋体" panose="02010600030101010101" pitchFamily="2" charset="-122"/>
              </a:rPr>
              <a:t>Cross cultural psychology</a:t>
            </a:r>
            <a:endParaRPr lang="en-US" altLang="zh-CN" sz="3500" dirty="0">
              <a:solidFill>
                <a:schemeClr val="bg1"/>
              </a:solidFill>
              <a:latin typeface="方正黑体_GBK" panose="02000000000000000000" pitchFamily="2" charset="-122"/>
              <a:ea typeface="宋体" panose="02010600030101010101" pitchFamily="2" charset="-122"/>
              <a:cs typeface="Arial" panose="020B0604020202020204" pitchFamily="34" charset="0"/>
            </a:endParaRPr>
          </a:p>
        </p:txBody>
      </p:sp>
      <p:sp>
        <p:nvSpPr>
          <p:cNvPr id="1286152" name="矩形 1286151">
            <a:extLst>
              <a:ext uri="{FF2B5EF4-FFF2-40B4-BE49-F238E27FC236}">
                <a16:creationId xmlns:a16="http://schemas.microsoft.com/office/drawing/2014/main" id="{FFB9693D-3FD1-4776-B7FC-1258FDF1E0FF}"/>
              </a:ext>
            </a:extLst>
          </p:cNvPr>
          <p:cNvSpPr>
            <a:spLocks noChangeArrowheads="1"/>
          </p:cNvSpPr>
          <p:nvPr/>
        </p:nvSpPr>
        <p:spPr bwMode="auto">
          <a:xfrm>
            <a:off x="44450" y="4206875"/>
            <a:ext cx="9099550" cy="206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p>
            <a:pPr eaLnBrk="0" hangingPunct="0"/>
            <a:r>
              <a:rPr lang="en-US" altLang="zh-CN" sz="3200" dirty="0">
                <a:solidFill>
                  <a:srgbClr val="FFCC00"/>
                </a:solidFill>
                <a:latin typeface="方正黑体_GBK" panose="02000000000000000000" pitchFamily="2" charset="-122"/>
                <a:ea typeface="宋体" panose="02010600030101010101" pitchFamily="2" charset="-122"/>
              </a:rPr>
              <a:t>“[We were] a little surprised by the Dalai Lama’s seeming resistance to the notion of cultural differences.”</a:t>
            </a:r>
          </a:p>
          <a:p>
            <a:pPr eaLnBrk="0" hangingPunct="0"/>
            <a:r>
              <a:rPr lang="en-US" altLang="zh-CN" sz="3200" dirty="0">
                <a:solidFill>
                  <a:srgbClr val="FFCC00"/>
                </a:solidFill>
                <a:latin typeface="方正黑体_GBK" panose="02000000000000000000" pitchFamily="2" charset="-122"/>
                <a:ea typeface="宋体" panose="02010600030101010101" pitchFamily="2" charset="-122"/>
              </a:rPr>
              <a:t>						Daniel Goleman</a:t>
            </a:r>
            <a:endParaRPr lang="en-US" altLang="zh-CN" sz="3200" dirty="0">
              <a:solidFill>
                <a:srgbClr val="FFCC00"/>
              </a:solidFill>
              <a:latin typeface="方正黑体_GBK" panose="02000000000000000000" pitchFamily="2" charset="-122"/>
              <a:ea typeface="宋体" panose="02010600030101010101" pitchFamily="2" charset="-122"/>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8614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42" presetClass="entr" presetSubtype="0" fill="hold" nodeType="clickEffect">
                                  <p:stCondLst>
                                    <p:cond delay="0"/>
                                  </p:stCondLst>
                                  <p:childTnLst>
                                    <p:set>
                                      <p:cBhvr>
                                        <p:cTn id="10" dur="1" fill="hold">
                                          <p:stCondLst>
                                            <p:cond delay="0"/>
                                          </p:stCondLst>
                                        </p:cTn>
                                        <p:tgtEl>
                                          <p:spTgt spid="1286150">
                                            <p:txEl>
                                              <p:pRg st="0" end="0"/>
                                            </p:txEl>
                                          </p:spTgt>
                                        </p:tgtEl>
                                        <p:attrNameLst>
                                          <p:attrName>style.visibility</p:attrName>
                                        </p:attrNameLst>
                                      </p:cBhvr>
                                      <p:to>
                                        <p:strVal val="visible"/>
                                      </p:to>
                                    </p:set>
                                    <p:animEffect transition="in" filter="fade">
                                      <p:cBhvr>
                                        <p:cTn id="11" dur="1000"/>
                                        <p:tgtEl>
                                          <p:spTgt spid="1286150">
                                            <p:txEl>
                                              <p:pRg st="0" end="0"/>
                                            </p:txEl>
                                          </p:spTgt>
                                        </p:tgtEl>
                                      </p:cBhvr>
                                    </p:animEffect>
                                    <p:anim calcmode="lin" valueType="num">
                                      <p:cBhvr>
                                        <p:cTn id="12" dur="1000" fill="hold"/>
                                        <p:tgtEl>
                                          <p:spTgt spid="1286150">
                                            <p:txEl>
                                              <p:pRg st="0" end="0"/>
                                            </p:txEl>
                                          </p:spTgt>
                                        </p:tgtEl>
                                        <p:attrNameLst>
                                          <p:attrName>ppt_x</p:attrName>
                                        </p:attrNameLst>
                                      </p:cBhvr>
                                      <p:tavLst>
                                        <p:tav tm="0">
                                          <p:val>
                                            <p:strVal val="#ppt_x"/>
                                          </p:val>
                                        </p:tav>
                                        <p:tav tm="100000">
                                          <p:val>
                                            <p:strVal val="#ppt_x"/>
                                          </p:val>
                                        </p:tav>
                                      </p:tavLst>
                                    </p:anim>
                                    <p:anim calcmode="lin" valueType="num">
                                      <p:cBhvr>
                                        <p:cTn id="13" dur="1000" fill="hold"/>
                                        <p:tgtEl>
                                          <p:spTgt spid="1286150">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42" presetClass="entr" presetSubtype="0" fill="hold" nodeType="clickEffect">
                                  <p:stCondLst>
                                    <p:cond delay="0"/>
                                  </p:stCondLst>
                                  <p:childTnLst>
                                    <p:set>
                                      <p:cBhvr>
                                        <p:cTn id="17" dur="1" fill="hold">
                                          <p:stCondLst>
                                            <p:cond delay="0"/>
                                          </p:stCondLst>
                                        </p:cTn>
                                        <p:tgtEl>
                                          <p:spTgt spid="1286150">
                                            <p:txEl>
                                              <p:pRg st="1" end="1"/>
                                            </p:txEl>
                                          </p:spTgt>
                                        </p:tgtEl>
                                        <p:attrNameLst>
                                          <p:attrName>style.visibility</p:attrName>
                                        </p:attrNameLst>
                                      </p:cBhvr>
                                      <p:to>
                                        <p:strVal val="visible"/>
                                      </p:to>
                                    </p:set>
                                    <p:animEffect transition="in" filter="fade">
                                      <p:cBhvr>
                                        <p:cTn id="18" dur="1000"/>
                                        <p:tgtEl>
                                          <p:spTgt spid="1286150">
                                            <p:txEl>
                                              <p:pRg st="1" end="1"/>
                                            </p:txEl>
                                          </p:spTgt>
                                        </p:tgtEl>
                                      </p:cBhvr>
                                    </p:animEffect>
                                    <p:anim calcmode="lin" valueType="num">
                                      <p:cBhvr>
                                        <p:cTn id="19" dur="1000" fill="hold"/>
                                        <p:tgtEl>
                                          <p:spTgt spid="1286150">
                                            <p:txEl>
                                              <p:pRg st="1" end="1"/>
                                            </p:txEl>
                                          </p:spTgt>
                                        </p:tgtEl>
                                        <p:attrNameLst>
                                          <p:attrName>ppt_x</p:attrName>
                                        </p:attrNameLst>
                                      </p:cBhvr>
                                      <p:tavLst>
                                        <p:tav tm="0">
                                          <p:val>
                                            <p:strVal val="#ppt_x"/>
                                          </p:val>
                                        </p:tav>
                                        <p:tav tm="100000">
                                          <p:val>
                                            <p:strVal val="#ppt_x"/>
                                          </p:val>
                                        </p:tav>
                                      </p:tavLst>
                                    </p:anim>
                                    <p:anim calcmode="lin" valueType="num">
                                      <p:cBhvr>
                                        <p:cTn id="20" dur="1000" fill="hold"/>
                                        <p:tgtEl>
                                          <p:spTgt spid="1286150">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2861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6147" grpId="0"/>
      <p:bldP spid="128615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矩形 1408001">
            <a:extLst>
              <a:ext uri="{FF2B5EF4-FFF2-40B4-BE49-F238E27FC236}">
                <a16:creationId xmlns:a16="http://schemas.microsoft.com/office/drawing/2014/main" id="{85F575D3-4AF0-4094-9206-B28ADF19FE67}"/>
              </a:ext>
            </a:extLst>
          </p:cNvPr>
          <p:cNvSpPr>
            <a:spLocks noChangeArrowheads="1"/>
          </p:cNvSpPr>
          <p:nvPr/>
        </p:nvSpPr>
        <p:spPr bwMode="auto">
          <a:xfrm>
            <a:off x="0" y="0"/>
            <a:ext cx="9144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0" hangingPunct="0"/>
            <a:r>
              <a:rPr lang="en-US" altLang="zh-CN" sz="4000" dirty="0">
                <a:solidFill>
                  <a:schemeClr val="bg1"/>
                </a:solidFill>
                <a:latin typeface="方正黑体_GBK" panose="02000000000000000000" pitchFamily="2" charset="-122"/>
                <a:ea typeface="宋体" panose="02010600030101010101" pitchFamily="2" charset="-122"/>
              </a:rPr>
              <a:t>Studying Ourselves (as well)</a:t>
            </a:r>
            <a:endParaRPr lang="en-US" altLang="zh-CN" sz="4000" dirty="0">
              <a:solidFill>
                <a:schemeClr val="bg1"/>
              </a:solidFill>
              <a:latin typeface="方正黑体_GBK" panose="02000000000000000000" pitchFamily="2" charset="-122"/>
              <a:ea typeface="宋体" panose="02010600030101010101" pitchFamily="2" charset="-122"/>
              <a:cs typeface="Arial" panose="020B0604020202020204" pitchFamily="34" charset="0"/>
            </a:endParaRPr>
          </a:p>
        </p:txBody>
      </p:sp>
      <p:sp>
        <p:nvSpPr>
          <p:cNvPr id="1408004" name="文本框 1408003">
            <a:extLst>
              <a:ext uri="{FF2B5EF4-FFF2-40B4-BE49-F238E27FC236}">
                <a16:creationId xmlns:a16="http://schemas.microsoft.com/office/drawing/2014/main" id="{D705FA7D-BC5F-43A6-AE6E-407DFF3F49FE}"/>
              </a:ext>
            </a:extLst>
          </p:cNvPr>
          <p:cNvSpPr txBox="1">
            <a:spLocks noChangeArrowheads="1"/>
          </p:cNvSpPr>
          <p:nvPr/>
        </p:nvSpPr>
        <p:spPr bwMode="auto">
          <a:xfrm>
            <a:off x="152400" y="762000"/>
            <a:ext cx="8931275"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p>
            <a:pPr eaLnBrk="0" hangingPunct="0"/>
            <a:r>
              <a:rPr lang="en-US" altLang="zh-CN" sz="3200" dirty="0">
                <a:solidFill>
                  <a:srgbClr val="FFCC00"/>
                </a:solidFill>
                <a:latin typeface="方正黑体_GBK" panose="02000000000000000000" pitchFamily="2" charset="-122"/>
                <a:ea typeface="宋体" panose="02010600030101010101" pitchFamily="2" charset="-122"/>
              </a:rPr>
              <a:t>“What is most personal is most general.”							</a:t>
            </a:r>
            <a:r>
              <a:rPr lang="en-US" altLang="zh-CN" sz="4000" dirty="0">
                <a:solidFill>
                  <a:srgbClr val="FFCC00"/>
                </a:solidFill>
                <a:latin typeface="方正黑体_GBK" panose="02000000000000000000" pitchFamily="2" charset="-122"/>
                <a:ea typeface="宋体" panose="02010600030101010101" pitchFamily="2" charset="-122"/>
              </a:rPr>
              <a:t>	</a:t>
            </a:r>
            <a:r>
              <a:rPr lang="en-US" altLang="zh-CN" sz="3200" dirty="0">
                <a:solidFill>
                  <a:srgbClr val="FFCC00"/>
                </a:solidFill>
                <a:latin typeface="方正黑体_GBK" panose="02000000000000000000" pitchFamily="2" charset="-122"/>
                <a:ea typeface="宋体" panose="02010600030101010101" pitchFamily="2" charset="-122"/>
              </a:rPr>
              <a:t>	Carl Rogers</a:t>
            </a:r>
          </a:p>
          <a:p>
            <a:pPr eaLnBrk="0" hangingPunct="0"/>
            <a:endParaRPr lang="en-US" altLang="zh-CN" sz="3200" dirty="0">
              <a:solidFill>
                <a:srgbClr val="FFCC00"/>
              </a:solidFill>
              <a:latin typeface="方正黑体_GBK" panose="02000000000000000000" pitchFamily="2" charset="-122"/>
              <a:ea typeface="宋体" panose="02010600030101010101" pitchFamily="2" charset="-122"/>
            </a:endParaRPr>
          </a:p>
          <a:p>
            <a:pPr eaLnBrk="0" hangingPunct="0"/>
            <a:r>
              <a:rPr lang="en-US" altLang="zh-CN" sz="3200" dirty="0">
                <a:solidFill>
                  <a:schemeClr val="bg1"/>
                </a:solidFill>
                <a:latin typeface="方正黑体_GBK" panose="02000000000000000000" pitchFamily="2" charset="-122"/>
                <a:ea typeface="宋体" panose="02010600030101010101" pitchFamily="2" charset="-122"/>
              </a:rPr>
              <a:t>“We must remember that knowledge of one’s own deep nature is also simultaneously knowledge of human nature in general.”				</a:t>
            </a:r>
            <a:r>
              <a:rPr lang="en-US" altLang="zh-CN" sz="4000" dirty="0">
                <a:solidFill>
                  <a:schemeClr val="bg1"/>
                </a:solidFill>
                <a:latin typeface="方正黑体_GBK" panose="02000000000000000000" pitchFamily="2" charset="-122"/>
                <a:ea typeface="宋体" panose="02010600030101010101" pitchFamily="2" charset="-122"/>
              </a:rPr>
              <a:t>	</a:t>
            </a:r>
            <a:r>
              <a:rPr lang="en-US" altLang="zh-CN" sz="3200" dirty="0">
                <a:solidFill>
                  <a:schemeClr val="bg1"/>
                </a:solidFill>
                <a:latin typeface="方正黑体_GBK" panose="02000000000000000000" pitchFamily="2" charset="-122"/>
                <a:ea typeface="宋体" panose="02010600030101010101" pitchFamily="2" charset="-122"/>
              </a:rPr>
              <a:t>			Abraham Maslow</a:t>
            </a:r>
            <a:endParaRPr lang="en-US" altLang="zh-CN" sz="3200" dirty="0">
              <a:solidFill>
                <a:schemeClr val="bg1"/>
              </a:solidFill>
              <a:latin typeface="方正黑体_GBK" panose="02000000000000000000" pitchFamily="2" charset="-122"/>
              <a:ea typeface="宋体" panose="02010600030101010101" pitchFamily="2" charset="-122"/>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408004">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40800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5714" name="矩形 1395713">
            <a:extLst>
              <a:ext uri="{FF2B5EF4-FFF2-40B4-BE49-F238E27FC236}">
                <a16:creationId xmlns:a16="http://schemas.microsoft.com/office/drawing/2014/main" id="{2D5DFC5F-1E83-4C27-B8F8-9D178F534FD4}"/>
              </a:ext>
            </a:extLst>
          </p:cNvPr>
          <p:cNvSpPr>
            <a:spLocks noChangeArrowheads="1"/>
          </p:cNvSpPr>
          <p:nvPr/>
        </p:nvSpPr>
        <p:spPr bwMode="auto">
          <a:xfrm>
            <a:off x="0" y="376238"/>
            <a:ext cx="9144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0" hangingPunct="0"/>
            <a:r>
              <a:rPr lang="zh-CN" altLang="en-US" sz="4000" dirty="0">
                <a:solidFill>
                  <a:schemeClr val="bg1"/>
                </a:solidFill>
                <a:latin typeface="方正楷体_GBK" panose="02000000000000000000" pitchFamily="2" charset="-122"/>
                <a:ea typeface="方正楷体_GBK" panose="02000000000000000000" pitchFamily="2" charset="-122"/>
              </a:rPr>
              <a:t>架起象牙塔与大众之间的桥梁</a:t>
            </a:r>
          </a:p>
        </p:txBody>
      </p:sp>
      <p:sp>
        <p:nvSpPr>
          <p:cNvPr id="1395715" name="文本框 1395714">
            <a:extLst>
              <a:ext uri="{FF2B5EF4-FFF2-40B4-BE49-F238E27FC236}">
                <a16:creationId xmlns:a16="http://schemas.microsoft.com/office/drawing/2014/main" id="{42EF8334-EAE4-4740-89CB-C1DDAFDF3ED1}"/>
              </a:ext>
            </a:extLst>
          </p:cNvPr>
          <p:cNvSpPr txBox="1">
            <a:spLocks noChangeArrowheads="1"/>
          </p:cNvSpPr>
          <p:nvPr/>
        </p:nvSpPr>
        <p:spPr bwMode="auto">
          <a:xfrm>
            <a:off x="487412" y="1371654"/>
            <a:ext cx="8169175"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p>
            <a:pPr eaLnBrk="0" hangingPunct="0"/>
            <a:r>
              <a:rPr lang="en-US" altLang="zh-CN" sz="3200" dirty="0" err="1">
                <a:solidFill>
                  <a:srgbClr val="FFCC00"/>
                </a:solidFill>
                <a:latin typeface="方正书宋_GBK" panose="02000000000000000000" pitchFamily="2" charset="-122"/>
                <a:ea typeface="方正书宋_GBK" panose="02000000000000000000" pitchFamily="2" charset="-122"/>
              </a:rPr>
              <a:t>积极心理学的目的是将严格的学术研究与自助运动的可及性相结合</a:t>
            </a:r>
            <a:r>
              <a:rPr lang="en-US" altLang="zh-CN" sz="3200" dirty="0">
                <a:solidFill>
                  <a:srgbClr val="FFCC00"/>
                </a:solidFill>
                <a:latin typeface="方正书宋_GBK" panose="02000000000000000000" pitchFamily="2" charset="-122"/>
                <a:ea typeface="方正书宋_GBK" panose="02000000000000000000" pitchFamily="2" charset="-122"/>
              </a:rPr>
              <a:t>。</a:t>
            </a:r>
          </a:p>
        </p:txBody>
      </p:sp>
      <p:pic>
        <p:nvPicPr>
          <p:cNvPr id="17411" name="图片 1395715" descr="river_bridge_bk">
            <a:extLst>
              <a:ext uri="{FF2B5EF4-FFF2-40B4-BE49-F238E27FC236}">
                <a16:creationId xmlns:a16="http://schemas.microsoft.com/office/drawing/2014/main" id="{E2C69D29-CB12-4F83-96D7-C64BEC01000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b="3064"/>
          <a:stretch>
            <a:fillRect/>
          </a:stretch>
        </p:blipFill>
        <p:spPr bwMode="auto">
          <a:xfrm>
            <a:off x="0" y="3200400"/>
            <a:ext cx="5867400" cy="3729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2" name="图片 1395716" descr="RPOS">
            <a:extLst>
              <a:ext uri="{FF2B5EF4-FFF2-40B4-BE49-F238E27FC236}">
                <a16:creationId xmlns:a16="http://schemas.microsoft.com/office/drawing/2014/main" id="{ADF1A048-4B4D-4FE2-A353-56B2988B5CE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11825" y="3170238"/>
            <a:ext cx="3432175" cy="3763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9" presetClass="entr" presetSubtype="0" fill="hold" grpId="0" nodeType="withEffect">
                                  <p:stCondLst>
                                    <p:cond delay="0"/>
                                  </p:stCondLst>
                                  <p:childTnLst>
                                    <p:set>
                                      <p:cBhvr>
                                        <p:cTn id="6" dur="1" fill="hold">
                                          <p:stCondLst>
                                            <p:cond delay="0"/>
                                          </p:stCondLst>
                                        </p:cTn>
                                        <p:tgtEl>
                                          <p:spTgt spid="1395714"/>
                                        </p:tgtEl>
                                        <p:attrNameLst>
                                          <p:attrName>style.visibility</p:attrName>
                                        </p:attrNameLst>
                                      </p:cBhvr>
                                      <p:to>
                                        <p:strVal val="visible"/>
                                      </p:to>
                                    </p:set>
                                    <p:anim calcmode="lin" valueType="num">
                                      <p:cBhvr>
                                        <p:cTn id="7" dur="1000" fill="hold"/>
                                        <p:tgtEl>
                                          <p:spTgt spid="1395714"/>
                                        </p:tgtEl>
                                        <p:attrNameLst>
                                          <p:attrName>ppt_x</p:attrName>
                                        </p:attrNameLst>
                                      </p:cBhvr>
                                      <p:tavLst>
                                        <p:tav tm="0">
                                          <p:val>
                                            <p:strVal val="#ppt_x-.2"/>
                                          </p:val>
                                        </p:tav>
                                        <p:tav tm="100000">
                                          <p:val>
                                            <p:strVal val="#ppt_x"/>
                                          </p:val>
                                        </p:tav>
                                      </p:tavLst>
                                    </p:anim>
                                    <p:anim calcmode="lin" valueType="num">
                                      <p:cBhvr>
                                        <p:cTn id="8" dur="1000" fill="hold"/>
                                        <p:tgtEl>
                                          <p:spTgt spid="1395714"/>
                                        </p:tgtEl>
                                        <p:attrNameLst>
                                          <p:attrName>ppt_y</p:attrName>
                                        </p:attrNameLst>
                                      </p:cBhvr>
                                      <p:tavLst>
                                        <p:tav tm="0">
                                          <p:val>
                                            <p:strVal val="#ppt_y"/>
                                          </p:val>
                                        </p:tav>
                                        <p:tav tm="100000">
                                          <p:val>
                                            <p:strVal val="#ppt_y"/>
                                          </p:val>
                                        </p:tav>
                                      </p:tavLst>
                                    </p:anim>
                                    <p:animEffect transition="in" filter="wipe(right)" prLst="gradientSize: 0.1">
                                      <p:cBhvr>
                                        <p:cTn id="9" dur="1000"/>
                                        <p:tgtEl>
                                          <p:spTgt spid="1395714"/>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13957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5714" grpId="0"/>
      <p:bldP spid="139571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文本框 1410051">
            <a:extLst>
              <a:ext uri="{FF2B5EF4-FFF2-40B4-BE49-F238E27FC236}">
                <a16:creationId xmlns:a16="http://schemas.microsoft.com/office/drawing/2014/main" id="{236679A5-6746-45A7-BDD9-D9932321BD74}"/>
              </a:ext>
            </a:extLst>
          </p:cNvPr>
          <p:cNvSpPr txBox="1">
            <a:spLocks noChangeArrowheads="1"/>
          </p:cNvSpPr>
          <p:nvPr/>
        </p:nvSpPr>
        <p:spPr bwMode="auto">
          <a:xfrm>
            <a:off x="60325" y="152400"/>
            <a:ext cx="9083675" cy="304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p>
            <a:pPr eaLnBrk="0" hangingPunct="0"/>
            <a:r>
              <a:rPr lang="en-US" altLang="zh-CN" sz="3200" dirty="0">
                <a:solidFill>
                  <a:schemeClr val="bg1"/>
                </a:solidFill>
                <a:latin typeface="方正黑体_GBK" panose="02000000000000000000" pitchFamily="2" charset="-122"/>
                <a:ea typeface="宋体" panose="02010600030101010101" pitchFamily="2" charset="-122"/>
              </a:rPr>
              <a:t>“There is one thing, and only one in the whole universe which we know more about than we could learn from external observation.  That one thing is [ourselves].  We have, so to speak, inside information; we are in the know.”</a:t>
            </a:r>
          </a:p>
          <a:p>
            <a:pPr eaLnBrk="0" hangingPunct="0"/>
            <a:r>
              <a:rPr lang="en-US" altLang="zh-CN" sz="3200" dirty="0">
                <a:solidFill>
                  <a:schemeClr val="bg1"/>
                </a:solidFill>
                <a:latin typeface="方正黑体_GBK" panose="02000000000000000000" pitchFamily="2" charset="-122"/>
                <a:ea typeface="宋体" panose="02010600030101010101" pitchFamily="2" charset="-122"/>
              </a:rPr>
              <a:t>							CS Lewis</a:t>
            </a:r>
            <a:endParaRPr lang="en-US" altLang="zh-CN" sz="3200" dirty="0">
              <a:solidFill>
                <a:schemeClr val="bg1"/>
              </a:solidFill>
              <a:latin typeface="方正黑体_GBK" panose="02000000000000000000" pitchFamily="2" charset="-122"/>
              <a:ea typeface="宋体" panose="02010600030101010101" pitchFamily="2" charset="-122"/>
              <a:cs typeface="Arial" panose="020B0604020202020204" pitchFamily="34" charset="0"/>
            </a:endParaRPr>
          </a:p>
        </p:txBody>
      </p:sp>
      <p:pic>
        <p:nvPicPr>
          <p:cNvPr id="54274" name="内容占位符 1410052" descr="CSLewis">
            <a:extLst>
              <a:ext uri="{FF2B5EF4-FFF2-40B4-BE49-F238E27FC236}">
                <a16:creationId xmlns:a16="http://schemas.microsoft.com/office/drawing/2014/main" id="{8C7ECE10-0C8C-4DBC-833D-1F9F1BC65728}"/>
              </a:ext>
            </a:extLst>
          </p:cNvPr>
          <p:cNvPicPr>
            <a:picLocks noGrp="1" noChangeAspect="1" noChangeArrowheads="1"/>
          </p:cNvPicPr>
          <p:nvPr>
            <p:ph/>
          </p:nvPr>
        </p:nvPicPr>
        <p:blipFill>
          <a:blip r:embed="rId3">
            <a:extLst>
              <a:ext uri="{28A0092B-C50C-407E-A947-70E740481C1C}">
                <a14:useLocalDpi xmlns:a14="http://schemas.microsoft.com/office/drawing/2010/main" val="0"/>
              </a:ext>
            </a:extLst>
          </a:blip>
          <a:srcRect/>
          <a:stretch>
            <a:fillRect/>
          </a:stretch>
        </p:blipFill>
        <p:spPr>
          <a:xfrm>
            <a:off x="1143000" y="3216275"/>
            <a:ext cx="4267200" cy="3489325"/>
          </a:xfr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矩形 1287169">
            <a:extLst>
              <a:ext uri="{FF2B5EF4-FFF2-40B4-BE49-F238E27FC236}">
                <a16:creationId xmlns:a16="http://schemas.microsoft.com/office/drawing/2014/main" id="{8314F58E-F166-4C5A-BA0D-DD0E9E86E7C0}"/>
              </a:ext>
            </a:extLst>
          </p:cNvPr>
          <p:cNvSpPr>
            <a:spLocks noChangeArrowheads="1"/>
          </p:cNvSpPr>
          <p:nvPr/>
        </p:nvSpPr>
        <p:spPr bwMode="auto">
          <a:xfrm>
            <a:off x="76200" y="76200"/>
            <a:ext cx="90678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r>
              <a:rPr lang="en-US" altLang="zh-CN" sz="4000" dirty="0">
                <a:solidFill>
                  <a:schemeClr val="bg1"/>
                </a:solidFill>
                <a:latin typeface="方正黑体_GBK" panose="02000000000000000000" pitchFamily="2" charset="-122"/>
                <a:ea typeface="宋体" panose="02010600030101010101" pitchFamily="2" charset="-122"/>
              </a:rPr>
              <a:t>It is not English 10a or Math 55</a:t>
            </a:r>
            <a:endParaRPr lang="en-US" altLang="zh-CN" sz="4000" dirty="0">
              <a:solidFill>
                <a:schemeClr val="bg1"/>
              </a:solidFill>
              <a:latin typeface="方正黑体_GBK" panose="02000000000000000000" pitchFamily="2" charset="-122"/>
              <a:ea typeface="宋体" panose="02010600030101010101" pitchFamily="2" charset="-122"/>
              <a:cs typeface="Arial" panose="020B0604020202020204" pitchFamily="34" charset="0"/>
            </a:endParaRPr>
          </a:p>
        </p:txBody>
      </p:sp>
      <p:sp>
        <p:nvSpPr>
          <p:cNvPr id="1287171" name="矩形 1287170">
            <a:extLst>
              <a:ext uri="{FF2B5EF4-FFF2-40B4-BE49-F238E27FC236}">
                <a16:creationId xmlns:a16="http://schemas.microsoft.com/office/drawing/2014/main" id="{04FC0069-D7C3-45DB-BCBA-3BE6861FF63B}"/>
              </a:ext>
            </a:extLst>
          </p:cNvPr>
          <p:cNvSpPr>
            <a:spLocks noChangeArrowheads="1"/>
          </p:cNvSpPr>
          <p:nvPr/>
        </p:nvSpPr>
        <p:spPr bwMode="auto">
          <a:xfrm>
            <a:off x="76200" y="838200"/>
            <a:ext cx="8991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r>
              <a:rPr lang="en-US" altLang="zh-CN" sz="4000" dirty="0">
                <a:solidFill>
                  <a:schemeClr val="bg1"/>
                </a:solidFill>
                <a:latin typeface="方正黑体_GBK" panose="02000000000000000000" pitchFamily="2" charset="-122"/>
                <a:ea typeface="宋体" panose="02010600030101010101" pitchFamily="2" charset="-122"/>
              </a:rPr>
              <a:t>It is about rigorous fun</a:t>
            </a:r>
            <a:endParaRPr lang="en-US" altLang="zh-CN" sz="4000" dirty="0">
              <a:solidFill>
                <a:schemeClr val="bg1"/>
              </a:solidFill>
              <a:latin typeface="方正黑体_GBK" panose="02000000000000000000" pitchFamily="2" charset="-122"/>
              <a:ea typeface="宋体" panose="02010600030101010101" pitchFamily="2" charset="-122"/>
              <a:cs typeface="Arial" panose="020B0604020202020204" pitchFamily="34" charset="0"/>
            </a:endParaRPr>
          </a:p>
        </p:txBody>
      </p:sp>
      <p:sp>
        <p:nvSpPr>
          <p:cNvPr id="1287177" name="矩形 1287176">
            <a:extLst>
              <a:ext uri="{FF2B5EF4-FFF2-40B4-BE49-F238E27FC236}">
                <a16:creationId xmlns:a16="http://schemas.microsoft.com/office/drawing/2014/main" id="{4B92C6B2-4F6C-4A0C-8A28-90ABA95D4979}"/>
              </a:ext>
            </a:extLst>
          </p:cNvPr>
          <p:cNvSpPr>
            <a:spLocks noChangeArrowheads="1"/>
          </p:cNvSpPr>
          <p:nvPr/>
        </p:nvSpPr>
        <p:spPr bwMode="auto">
          <a:xfrm>
            <a:off x="152400" y="1600200"/>
            <a:ext cx="8991600" cy="251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r>
              <a:rPr lang="en-US" altLang="zh-CN" sz="3200" dirty="0">
                <a:solidFill>
                  <a:srgbClr val="FFCC00"/>
                </a:solidFill>
                <a:latin typeface="方正黑体_GBK" panose="02000000000000000000" pitchFamily="2" charset="-122"/>
                <a:ea typeface="宋体" panose="02010600030101010101" pitchFamily="2" charset="-122"/>
              </a:rPr>
              <a:t>“I would not give a fig for the simplicity on this side of complexity, but I would give my life for the simplicity on the other side of complexity.”</a:t>
            </a:r>
            <a:br>
              <a:rPr lang="en-US" altLang="zh-CN" sz="3200" dirty="0">
                <a:solidFill>
                  <a:srgbClr val="FFCC00"/>
                </a:solidFill>
                <a:latin typeface="方正黑体_GBK" panose="02000000000000000000" pitchFamily="2" charset="-122"/>
                <a:ea typeface="宋体" panose="02010600030101010101" pitchFamily="2" charset="-122"/>
              </a:rPr>
            </a:br>
            <a:br>
              <a:rPr lang="en-US" altLang="zh-CN" sz="800" dirty="0">
                <a:solidFill>
                  <a:srgbClr val="FFCC00"/>
                </a:solidFill>
                <a:latin typeface="方正黑体_GBK" panose="02000000000000000000" pitchFamily="2" charset="-122"/>
                <a:ea typeface="宋体" panose="02010600030101010101" pitchFamily="2" charset="-122"/>
              </a:rPr>
            </a:br>
            <a:r>
              <a:rPr lang="en-US" altLang="zh-CN" sz="3200" dirty="0">
                <a:solidFill>
                  <a:srgbClr val="FFCC00"/>
                </a:solidFill>
                <a:latin typeface="方正黑体_GBK" panose="02000000000000000000" pitchFamily="2" charset="-122"/>
                <a:ea typeface="宋体" panose="02010600030101010101" pitchFamily="2" charset="-122"/>
              </a:rPr>
              <a:t>					</a:t>
            </a:r>
            <a:r>
              <a:rPr lang="en-US" altLang="zh-CN" sz="2800" dirty="0">
                <a:solidFill>
                  <a:srgbClr val="FFCC00"/>
                </a:solidFill>
                <a:latin typeface="方正黑体_GBK" panose="02000000000000000000" pitchFamily="2" charset="-122"/>
                <a:ea typeface="宋体" panose="02010600030101010101" pitchFamily="2" charset="-122"/>
              </a:rPr>
              <a:t>Oliver Wendell Holmes</a:t>
            </a:r>
            <a:endParaRPr lang="en-US" altLang="zh-CN" sz="2800" dirty="0">
              <a:solidFill>
                <a:srgbClr val="FFCC00"/>
              </a:solidFill>
              <a:latin typeface="方正黑体_GBK" panose="02000000000000000000" pitchFamily="2" charset="-122"/>
              <a:ea typeface="宋体" panose="02010600030101010101" pitchFamily="2" charset="-122"/>
              <a:cs typeface="Arial" panose="020B0604020202020204" pitchFamily="34" charset="0"/>
            </a:endParaRPr>
          </a:p>
        </p:txBody>
      </p:sp>
      <p:sp>
        <p:nvSpPr>
          <p:cNvPr id="1287180" name="矩形 1287179">
            <a:extLst>
              <a:ext uri="{FF2B5EF4-FFF2-40B4-BE49-F238E27FC236}">
                <a16:creationId xmlns:a16="http://schemas.microsoft.com/office/drawing/2014/main" id="{62D6A70A-9A50-4242-865A-C04EC9DA617F}"/>
              </a:ext>
            </a:extLst>
          </p:cNvPr>
          <p:cNvSpPr>
            <a:spLocks noChangeArrowheads="1"/>
          </p:cNvSpPr>
          <p:nvPr/>
        </p:nvSpPr>
        <p:spPr bwMode="auto">
          <a:xfrm>
            <a:off x="76200" y="4191000"/>
            <a:ext cx="5562600" cy="236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fontAlgn="base">
              <a:spcBef>
                <a:spcPct val="0"/>
              </a:spcBef>
              <a:spcAft>
                <a:spcPct val="0"/>
              </a:spcAft>
              <a:defRPr sz="2400">
                <a:solidFill>
                  <a:schemeClr val="tx1"/>
                </a:solidFill>
                <a:latin typeface="Times New Roman" panose="02020603050405020304" pitchFamily="18" charset="0"/>
              </a:defRPr>
            </a:lvl6pPr>
            <a:lvl7pPr fontAlgn="base">
              <a:spcBef>
                <a:spcPct val="0"/>
              </a:spcBef>
              <a:spcAft>
                <a:spcPct val="0"/>
              </a:spcAft>
              <a:defRPr sz="2400">
                <a:solidFill>
                  <a:schemeClr val="tx1"/>
                </a:solidFill>
                <a:latin typeface="Times New Roman" panose="02020603050405020304" pitchFamily="18" charset="0"/>
              </a:defRPr>
            </a:lvl7pPr>
            <a:lvl8pPr fontAlgn="base">
              <a:spcBef>
                <a:spcPct val="0"/>
              </a:spcBef>
              <a:spcAft>
                <a:spcPct val="0"/>
              </a:spcAft>
              <a:defRPr sz="2400">
                <a:solidFill>
                  <a:schemeClr val="tx1"/>
                </a:solidFill>
                <a:latin typeface="Times New Roman" panose="02020603050405020304" pitchFamily="18" charset="0"/>
              </a:defRPr>
            </a:lvl8pPr>
            <a:lvl9pPr fontAlgn="base">
              <a:spcBef>
                <a:spcPct val="0"/>
              </a:spcBef>
              <a:spcAft>
                <a:spcPct val="0"/>
              </a:spcAft>
              <a:defRPr sz="2400">
                <a:solidFill>
                  <a:schemeClr val="tx1"/>
                </a:solidFill>
                <a:latin typeface="Times New Roman" panose="02020603050405020304" pitchFamily="18" charset="0"/>
              </a:defRPr>
            </a:lvl9pPr>
          </a:lstStyle>
          <a:p>
            <a:pPr eaLnBrk="0" hangingPunct="0">
              <a:spcBef>
                <a:spcPct val="20000"/>
              </a:spcBef>
              <a:buFontTx/>
              <a:buChar char="•"/>
            </a:pPr>
            <a:r>
              <a:rPr lang="en-US" altLang="zh-CN" sz="3500" dirty="0">
                <a:solidFill>
                  <a:schemeClr val="bg1"/>
                </a:solidFill>
                <a:latin typeface="方正黑体_GBK" panose="02000000000000000000" pitchFamily="2" charset="-122"/>
                <a:ea typeface="宋体" panose="02010600030101010101" pitchFamily="2" charset="-122"/>
              </a:rPr>
              <a:t> A different kind of effort</a:t>
            </a:r>
            <a:endParaRPr lang="en-US" altLang="zh-CN" sz="3500" dirty="0">
              <a:solidFill>
                <a:schemeClr val="bg1"/>
              </a:solidFill>
              <a:latin typeface="方正黑体_GBK" panose="02000000000000000000" pitchFamily="2" charset="-122"/>
              <a:ea typeface="宋体" panose="02010600030101010101" pitchFamily="2" charset="-122"/>
              <a:cs typeface="Arial" panose="020B0604020202020204" pitchFamily="34" charset="0"/>
            </a:endParaRPr>
          </a:p>
        </p:txBody>
      </p:sp>
      <p:sp>
        <p:nvSpPr>
          <p:cNvPr id="1287181" name="矩形 1287180">
            <a:extLst>
              <a:ext uri="{FF2B5EF4-FFF2-40B4-BE49-F238E27FC236}">
                <a16:creationId xmlns:a16="http://schemas.microsoft.com/office/drawing/2014/main" id="{3A68DCF3-1C69-4C53-8BF6-D207980CA08F}"/>
              </a:ext>
            </a:extLst>
          </p:cNvPr>
          <p:cNvSpPr>
            <a:spLocks noChangeArrowheads="1"/>
          </p:cNvSpPr>
          <p:nvPr/>
        </p:nvSpPr>
        <p:spPr bwMode="auto">
          <a:xfrm>
            <a:off x="76200" y="5257800"/>
            <a:ext cx="90678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r>
              <a:rPr lang="en-US" altLang="zh-CN" sz="3000" dirty="0">
                <a:solidFill>
                  <a:srgbClr val="FFCC00"/>
                </a:solidFill>
                <a:latin typeface="方正黑体_GBK" panose="02000000000000000000" pitchFamily="2" charset="-122"/>
                <a:ea typeface="宋体" panose="02010600030101010101" pitchFamily="2" charset="-122"/>
              </a:rPr>
              <a:t>“On Monday, don’t tell me how great it was; tell me what you’re doing differently.”</a:t>
            </a:r>
            <a:br>
              <a:rPr lang="en-US" altLang="zh-CN" sz="3000" dirty="0">
                <a:solidFill>
                  <a:srgbClr val="FFCC00"/>
                </a:solidFill>
                <a:latin typeface="方正黑体_GBK" panose="02000000000000000000" pitchFamily="2" charset="-122"/>
                <a:ea typeface="宋体" panose="02010600030101010101" pitchFamily="2" charset="-122"/>
              </a:rPr>
            </a:br>
            <a:r>
              <a:rPr lang="en-US" altLang="zh-CN" sz="3000" dirty="0">
                <a:solidFill>
                  <a:srgbClr val="FFCC00"/>
                </a:solidFill>
                <a:latin typeface="方正黑体_GBK" panose="02000000000000000000" pitchFamily="2" charset="-122"/>
                <a:ea typeface="宋体" panose="02010600030101010101" pitchFamily="2" charset="-122"/>
              </a:rPr>
              <a:t>						      Peter Drucker</a:t>
            </a:r>
            <a:endParaRPr lang="en-US" altLang="zh-CN" sz="3000" dirty="0">
              <a:solidFill>
                <a:srgbClr val="FFCC00"/>
              </a:solidFill>
              <a:latin typeface="方正黑体_GBK" panose="02000000000000000000" pitchFamily="2" charset="-122"/>
              <a:ea typeface="宋体" panose="02010600030101010101" pitchFamily="2" charset="-122"/>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8717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8717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42" presetClass="entr" presetSubtype="0" fill="hold" nodeType="clickEffect">
                                  <p:stCondLst>
                                    <p:cond delay="0"/>
                                  </p:stCondLst>
                                  <p:childTnLst>
                                    <p:set>
                                      <p:cBhvr>
                                        <p:cTn id="14" dur="1" fill="hold">
                                          <p:stCondLst>
                                            <p:cond delay="0"/>
                                          </p:stCondLst>
                                        </p:cTn>
                                        <p:tgtEl>
                                          <p:spTgt spid="1287180">
                                            <p:txEl>
                                              <p:pRg st="0" end="0"/>
                                            </p:txEl>
                                          </p:spTgt>
                                        </p:tgtEl>
                                        <p:attrNameLst>
                                          <p:attrName>style.visibility</p:attrName>
                                        </p:attrNameLst>
                                      </p:cBhvr>
                                      <p:to>
                                        <p:strVal val="visible"/>
                                      </p:to>
                                    </p:set>
                                    <p:animEffect transition="in" filter="fade">
                                      <p:cBhvr>
                                        <p:cTn id="15" dur="1000"/>
                                        <p:tgtEl>
                                          <p:spTgt spid="1287180">
                                            <p:txEl>
                                              <p:pRg st="0" end="0"/>
                                            </p:txEl>
                                          </p:spTgt>
                                        </p:tgtEl>
                                      </p:cBhvr>
                                    </p:animEffect>
                                    <p:anim calcmode="lin" valueType="num">
                                      <p:cBhvr>
                                        <p:cTn id="16" dur="1000" fill="hold"/>
                                        <p:tgtEl>
                                          <p:spTgt spid="1287180">
                                            <p:txEl>
                                              <p:pRg st="0" end="0"/>
                                            </p:txEl>
                                          </p:spTgt>
                                        </p:tgtEl>
                                        <p:attrNameLst>
                                          <p:attrName>ppt_x</p:attrName>
                                        </p:attrNameLst>
                                      </p:cBhvr>
                                      <p:tavLst>
                                        <p:tav tm="0">
                                          <p:val>
                                            <p:strVal val="#ppt_x"/>
                                          </p:val>
                                        </p:tav>
                                        <p:tav tm="100000">
                                          <p:val>
                                            <p:strVal val="#ppt_x"/>
                                          </p:val>
                                        </p:tav>
                                      </p:tavLst>
                                    </p:anim>
                                    <p:anim calcmode="lin" valueType="num">
                                      <p:cBhvr>
                                        <p:cTn id="17" dur="1000" fill="hold"/>
                                        <p:tgtEl>
                                          <p:spTgt spid="1287180">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12871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7171" grpId="0"/>
      <p:bldP spid="1287177" grpId="0"/>
      <p:bldP spid="1287181"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0786" name="矩形 1270785">
            <a:extLst>
              <a:ext uri="{FF2B5EF4-FFF2-40B4-BE49-F238E27FC236}">
                <a16:creationId xmlns:a16="http://schemas.microsoft.com/office/drawing/2014/main" id="{EDCE6FF0-73DC-4DEF-82D0-1C59EC091714}"/>
              </a:ext>
            </a:extLst>
          </p:cNvPr>
          <p:cNvSpPr>
            <a:spLocks noChangeArrowheads="1"/>
          </p:cNvSpPr>
          <p:nvPr/>
        </p:nvSpPr>
        <p:spPr bwMode="auto">
          <a:xfrm>
            <a:off x="838200" y="76200"/>
            <a:ext cx="77724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0" hangingPunct="0"/>
            <a:r>
              <a:rPr lang="en-US" altLang="zh-CN" sz="4000" dirty="0">
                <a:solidFill>
                  <a:schemeClr val="bg1"/>
                </a:solidFill>
                <a:latin typeface="方正黑体_GBK" panose="02000000000000000000" pitchFamily="2" charset="-122"/>
                <a:ea typeface="宋体" panose="02010600030101010101" pitchFamily="2" charset="-122"/>
              </a:rPr>
              <a:t>Final Project</a:t>
            </a:r>
          </a:p>
        </p:txBody>
      </p:sp>
      <p:sp>
        <p:nvSpPr>
          <p:cNvPr id="1270787" name="矩形 1270786">
            <a:extLst>
              <a:ext uri="{FF2B5EF4-FFF2-40B4-BE49-F238E27FC236}">
                <a16:creationId xmlns:a16="http://schemas.microsoft.com/office/drawing/2014/main" id="{0B28BE37-2032-41DC-9CD6-90C6AEB21FDD}"/>
              </a:ext>
            </a:extLst>
          </p:cNvPr>
          <p:cNvSpPr>
            <a:spLocks noChangeArrowheads="1"/>
          </p:cNvSpPr>
          <p:nvPr/>
        </p:nvSpPr>
        <p:spPr bwMode="auto">
          <a:xfrm>
            <a:off x="76200" y="685800"/>
            <a:ext cx="90678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fontAlgn="base">
              <a:spcBef>
                <a:spcPct val="0"/>
              </a:spcBef>
              <a:spcAft>
                <a:spcPct val="0"/>
              </a:spcAft>
              <a:defRPr sz="2400">
                <a:solidFill>
                  <a:schemeClr val="tx1"/>
                </a:solidFill>
                <a:latin typeface="Times New Roman" panose="02020603050405020304" pitchFamily="18" charset="0"/>
              </a:defRPr>
            </a:lvl6pPr>
            <a:lvl7pPr fontAlgn="base">
              <a:spcBef>
                <a:spcPct val="0"/>
              </a:spcBef>
              <a:spcAft>
                <a:spcPct val="0"/>
              </a:spcAft>
              <a:defRPr sz="2400">
                <a:solidFill>
                  <a:schemeClr val="tx1"/>
                </a:solidFill>
                <a:latin typeface="Times New Roman" panose="02020603050405020304" pitchFamily="18" charset="0"/>
              </a:defRPr>
            </a:lvl7pPr>
            <a:lvl8pPr fontAlgn="base">
              <a:spcBef>
                <a:spcPct val="0"/>
              </a:spcBef>
              <a:spcAft>
                <a:spcPct val="0"/>
              </a:spcAft>
              <a:defRPr sz="2400">
                <a:solidFill>
                  <a:schemeClr val="tx1"/>
                </a:solidFill>
                <a:latin typeface="Times New Roman" panose="02020603050405020304" pitchFamily="18" charset="0"/>
              </a:defRPr>
            </a:lvl8pPr>
            <a:lvl9pPr fontAlgn="base">
              <a:spcBef>
                <a:spcPct val="0"/>
              </a:spcBef>
              <a:spcAft>
                <a:spcPct val="0"/>
              </a:spcAft>
              <a:defRPr sz="2400">
                <a:solidFill>
                  <a:schemeClr val="tx1"/>
                </a:solidFill>
                <a:latin typeface="Times New Roman" panose="02020603050405020304" pitchFamily="18" charset="0"/>
              </a:defRPr>
            </a:lvl9pPr>
          </a:lstStyle>
          <a:p>
            <a:pPr eaLnBrk="0" hangingPunct="0">
              <a:spcBef>
                <a:spcPct val="20000"/>
              </a:spcBef>
              <a:buFontTx/>
              <a:buChar char="•"/>
            </a:pPr>
            <a:r>
              <a:rPr lang="en-US" altLang="zh-CN" sz="3600" dirty="0">
                <a:solidFill>
                  <a:schemeClr val="bg1"/>
                </a:solidFill>
                <a:latin typeface="方正黑体_GBK" panose="02000000000000000000" pitchFamily="2" charset="-122"/>
                <a:ea typeface="宋体" panose="02010600030101010101" pitchFamily="2" charset="-122"/>
              </a:rPr>
              <a:t> 20-30 minute Presentation</a:t>
            </a:r>
          </a:p>
          <a:p>
            <a:pPr lvl="1" eaLnBrk="0" hangingPunct="0">
              <a:spcBef>
                <a:spcPct val="20000"/>
              </a:spcBef>
              <a:buFontTx/>
              <a:buChar char="–"/>
            </a:pPr>
            <a:r>
              <a:rPr lang="en-US" altLang="zh-CN" sz="3200" dirty="0">
                <a:solidFill>
                  <a:schemeClr val="bg1"/>
                </a:solidFill>
                <a:latin typeface="方正黑体_GBK" panose="02000000000000000000" pitchFamily="2" charset="-122"/>
                <a:ea typeface="宋体" panose="02010600030101010101" pitchFamily="2" charset="-122"/>
              </a:rPr>
              <a:t> Any topic within positive psychology</a:t>
            </a:r>
          </a:p>
          <a:p>
            <a:pPr lvl="1" eaLnBrk="0" hangingPunct="0">
              <a:spcBef>
                <a:spcPct val="20000"/>
              </a:spcBef>
              <a:buFontTx/>
              <a:buChar char="–"/>
            </a:pPr>
            <a:r>
              <a:rPr lang="en-US" altLang="zh-CN" sz="3200" dirty="0">
                <a:solidFill>
                  <a:schemeClr val="bg1"/>
                </a:solidFill>
                <a:latin typeface="方正黑体_GBK" panose="02000000000000000000" pitchFamily="2" charset="-122"/>
                <a:ea typeface="宋体" panose="02010600030101010101" pitchFamily="2" charset="-122"/>
              </a:rPr>
              <a:t> Written text (10-15 pages double spaced)</a:t>
            </a:r>
          </a:p>
          <a:p>
            <a:pPr lvl="1" eaLnBrk="0" hangingPunct="0">
              <a:spcBef>
                <a:spcPct val="20000"/>
              </a:spcBef>
              <a:buFontTx/>
              <a:buChar char="–"/>
            </a:pPr>
            <a:r>
              <a:rPr lang="en-US" altLang="zh-CN" sz="3200" dirty="0">
                <a:solidFill>
                  <a:schemeClr val="bg1"/>
                </a:solidFill>
                <a:latin typeface="方正黑体_GBK" panose="02000000000000000000" pitchFamily="2" charset="-122"/>
                <a:ea typeface="宋体" panose="02010600030101010101" pitchFamily="2" charset="-122"/>
              </a:rPr>
              <a:t> Slides (word or </a:t>
            </a:r>
            <a:r>
              <a:rPr lang="en-US" altLang="zh-CN" sz="3200" dirty="0" err="1">
                <a:solidFill>
                  <a:schemeClr val="bg1"/>
                </a:solidFill>
                <a:latin typeface="方正黑体_GBK" panose="02000000000000000000" pitchFamily="2" charset="-122"/>
                <a:ea typeface="宋体" panose="02010600030101010101" pitchFamily="2" charset="-122"/>
              </a:rPr>
              <a:t>powerpoints</a:t>
            </a:r>
            <a:r>
              <a:rPr lang="en-US" altLang="zh-CN" sz="3200" dirty="0">
                <a:solidFill>
                  <a:schemeClr val="bg1"/>
                </a:solidFill>
                <a:latin typeface="方正黑体_GBK" panose="02000000000000000000" pitchFamily="2" charset="-122"/>
                <a:ea typeface="宋体" panose="02010600030101010101" pitchFamily="2" charset="-122"/>
              </a:rPr>
              <a:t>)</a:t>
            </a:r>
          </a:p>
          <a:p>
            <a:pPr eaLnBrk="0" hangingPunct="0">
              <a:spcBef>
                <a:spcPct val="20000"/>
              </a:spcBef>
              <a:buFontTx/>
              <a:buChar char="•"/>
            </a:pPr>
            <a:r>
              <a:rPr lang="en-US" altLang="zh-CN" sz="3600" dirty="0">
                <a:solidFill>
                  <a:schemeClr val="bg1"/>
                </a:solidFill>
                <a:latin typeface="方正黑体_GBK" panose="02000000000000000000" pitchFamily="2" charset="-122"/>
                <a:ea typeface="宋体" panose="02010600030101010101" pitchFamily="2" charset="-122"/>
              </a:rPr>
              <a:t> Include:</a:t>
            </a:r>
          </a:p>
          <a:p>
            <a:pPr lvl="1" eaLnBrk="0" hangingPunct="0">
              <a:spcBef>
                <a:spcPct val="20000"/>
              </a:spcBef>
              <a:buFontTx/>
              <a:buChar char="–"/>
            </a:pPr>
            <a:r>
              <a:rPr lang="en-US" altLang="zh-CN" sz="3200" dirty="0">
                <a:solidFill>
                  <a:schemeClr val="bg1"/>
                </a:solidFill>
                <a:latin typeface="方正黑体_GBK" panose="02000000000000000000" pitchFamily="2" charset="-122"/>
                <a:ea typeface="宋体" panose="02010600030101010101" pitchFamily="2" charset="-122"/>
              </a:rPr>
              <a:t> Reference to research</a:t>
            </a:r>
          </a:p>
          <a:p>
            <a:pPr lvl="1" eaLnBrk="0" hangingPunct="0">
              <a:spcBef>
                <a:spcPct val="20000"/>
              </a:spcBef>
              <a:buFontTx/>
              <a:buChar char="–"/>
            </a:pPr>
            <a:r>
              <a:rPr lang="en-US" altLang="zh-CN" sz="3200" dirty="0">
                <a:solidFill>
                  <a:schemeClr val="bg1"/>
                </a:solidFill>
                <a:latin typeface="方正黑体_GBK" panose="02000000000000000000" pitchFamily="2" charset="-122"/>
                <a:ea typeface="宋体" panose="02010600030101010101" pitchFamily="2" charset="-122"/>
              </a:rPr>
              <a:t> Optional: stories, film clips, exercises, </a:t>
            </a:r>
            <a:r>
              <a:rPr lang="en-US" altLang="zh-CN" sz="3200" dirty="0" err="1">
                <a:solidFill>
                  <a:schemeClr val="bg1"/>
                </a:solidFill>
                <a:latin typeface="方正黑体_GBK" panose="02000000000000000000" pitchFamily="2" charset="-122"/>
                <a:ea typeface="宋体" panose="02010600030101010101" pitchFamily="2" charset="-122"/>
              </a:rPr>
              <a:t>etc</a:t>
            </a:r>
            <a:endParaRPr lang="en-US" altLang="zh-CN" sz="3200" dirty="0">
              <a:solidFill>
                <a:schemeClr val="bg1"/>
              </a:solidFill>
              <a:latin typeface="方正黑体_GBK" panose="02000000000000000000" pitchFamily="2" charset="-122"/>
              <a:ea typeface="宋体" panose="02010600030101010101" pitchFamily="2" charset="-122"/>
            </a:endParaRPr>
          </a:p>
          <a:p>
            <a:pPr eaLnBrk="0" hangingPunct="0">
              <a:spcBef>
                <a:spcPct val="20000"/>
              </a:spcBef>
              <a:buFontTx/>
              <a:buChar char="•"/>
            </a:pPr>
            <a:r>
              <a:rPr lang="en-US" altLang="zh-CN" sz="3600" dirty="0">
                <a:solidFill>
                  <a:schemeClr val="bg1"/>
                </a:solidFill>
                <a:latin typeface="方正黑体_GBK" panose="02000000000000000000" pitchFamily="2" charset="-122"/>
                <a:ea typeface="宋体" panose="02010600030101010101" pitchFamily="2" charset="-122"/>
              </a:rPr>
              <a:t> Why a presentation?</a:t>
            </a:r>
          </a:p>
          <a:p>
            <a:pPr lvl="1" eaLnBrk="0" hangingPunct="0">
              <a:spcBef>
                <a:spcPct val="20000"/>
              </a:spcBef>
              <a:buFontTx/>
              <a:buChar char="–"/>
            </a:pPr>
            <a:r>
              <a:rPr lang="en-US" altLang="zh-CN" sz="3200" dirty="0">
                <a:solidFill>
                  <a:schemeClr val="bg1"/>
                </a:solidFill>
                <a:latin typeface="方正黑体_GBK" panose="02000000000000000000" pitchFamily="2" charset="-122"/>
                <a:ea typeface="宋体" panose="02010600030101010101" pitchFamily="2" charset="-122"/>
              </a:rPr>
              <a:t> Teaching as learning</a:t>
            </a:r>
          </a:p>
          <a:p>
            <a:pPr lvl="1" eaLnBrk="0" hangingPunct="0">
              <a:spcBef>
                <a:spcPct val="20000"/>
              </a:spcBef>
              <a:buFontTx/>
              <a:buChar char="–"/>
            </a:pPr>
            <a:r>
              <a:rPr lang="en-US" altLang="zh-CN" sz="3200" dirty="0">
                <a:solidFill>
                  <a:schemeClr val="bg1"/>
                </a:solidFill>
                <a:latin typeface="方正黑体_GBK" panose="02000000000000000000" pitchFamily="2" charset="-122"/>
                <a:ea typeface="宋体" panose="02010600030101010101" pitchFamily="2" charset="-122"/>
              </a:rPr>
              <a:t> Spread goodness…</a:t>
            </a:r>
          </a:p>
          <a:p>
            <a:pPr eaLnBrk="0" hangingPunct="0">
              <a:spcBef>
                <a:spcPct val="20000"/>
              </a:spcBef>
              <a:buFontTx/>
              <a:buChar char="•"/>
            </a:pPr>
            <a:endParaRPr lang="en-US" altLang="zh-CN" sz="3600" dirty="0">
              <a:solidFill>
                <a:schemeClr val="bg1"/>
              </a:solidFill>
              <a:latin typeface="方正黑体_GBK" panose="02000000000000000000" pitchFamily="2" charset="-122"/>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9" presetClass="entr" presetSubtype="0" fill="hold" grpId="0" nodeType="withEffect">
                                  <p:stCondLst>
                                    <p:cond delay="0"/>
                                  </p:stCondLst>
                                  <p:childTnLst>
                                    <p:set>
                                      <p:cBhvr>
                                        <p:cTn id="6" dur="1" fill="hold">
                                          <p:stCondLst>
                                            <p:cond delay="0"/>
                                          </p:stCondLst>
                                        </p:cTn>
                                        <p:tgtEl>
                                          <p:spTgt spid="1270786"/>
                                        </p:tgtEl>
                                        <p:attrNameLst>
                                          <p:attrName>style.visibility</p:attrName>
                                        </p:attrNameLst>
                                      </p:cBhvr>
                                      <p:to>
                                        <p:strVal val="visible"/>
                                      </p:to>
                                    </p:set>
                                    <p:anim calcmode="lin" valueType="num">
                                      <p:cBhvr>
                                        <p:cTn id="7" dur="1000" fill="hold"/>
                                        <p:tgtEl>
                                          <p:spTgt spid="1270786"/>
                                        </p:tgtEl>
                                        <p:attrNameLst>
                                          <p:attrName>ppt_x</p:attrName>
                                        </p:attrNameLst>
                                      </p:cBhvr>
                                      <p:tavLst>
                                        <p:tav tm="0">
                                          <p:val>
                                            <p:strVal val="#ppt_x-.2"/>
                                          </p:val>
                                        </p:tav>
                                        <p:tav tm="100000">
                                          <p:val>
                                            <p:strVal val="#ppt_x"/>
                                          </p:val>
                                        </p:tav>
                                      </p:tavLst>
                                    </p:anim>
                                    <p:anim calcmode="lin" valueType="num">
                                      <p:cBhvr>
                                        <p:cTn id="8" dur="1000" fill="hold"/>
                                        <p:tgtEl>
                                          <p:spTgt spid="1270786"/>
                                        </p:tgtEl>
                                        <p:attrNameLst>
                                          <p:attrName>ppt_y</p:attrName>
                                        </p:attrNameLst>
                                      </p:cBhvr>
                                      <p:tavLst>
                                        <p:tav tm="0">
                                          <p:val>
                                            <p:strVal val="#ppt_y"/>
                                          </p:val>
                                        </p:tav>
                                        <p:tav tm="100000">
                                          <p:val>
                                            <p:strVal val="#ppt_y"/>
                                          </p:val>
                                        </p:tav>
                                      </p:tavLst>
                                    </p:anim>
                                    <p:animEffect transition="in" filter="wipe(right)" prLst="gradientSize: 0.1">
                                      <p:cBhvr>
                                        <p:cTn id="9" dur="1000"/>
                                        <p:tgtEl>
                                          <p:spTgt spid="1270786"/>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nodeType="clickEffect">
                                  <p:stCondLst>
                                    <p:cond delay="0"/>
                                  </p:stCondLst>
                                  <p:childTnLst>
                                    <p:set>
                                      <p:cBhvr>
                                        <p:cTn id="13" dur="1" fill="hold">
                                          <p:stCondLst>
                                            <p:cond delay="0"/>
                                          </p:stCondLst>
                                        </p:cTn>
                                        <p:tgtEl>
                                          <p:spTgt spid="1270787">
                                            <p:txEl>
                                              <p:pRg st="0" end="0"/>
                                            </p:txEl>
                                          </p:spTgt>
                                        </p:tgtEl>
                                        <p:attrNameLst>
                                          <p:attrName>style.visibility</p:attrName>
                                        </p:attrNameLst>
                                      </p:cBhvr>
                                      <p:to>
                                        <p:strVal val="visible"/>
                                      </p:to>
                                    </p:set>
                                    <p:animEffect transition="in" filter="fade">
                                      <p:cBhvr>
                                        <p:cTn id="14" dur="1000"/>
                                        <p:tgtEl>
                                          <p:spTgt spid="1270787">
                                            <p:txEl>
                                              <p:pRg st="0" end="0"/>
                                            </p:txEl>
                                          </p:spTgt>
                                        </p:tgtEl>
                                      </p:cBhvr>
                                    </p:animEffect>
                                    <p:anim calcmode="lin" valueType="num">
                                      <p:cBhvr>
                                        <p:cTn id="15" dur="1000" fill="hold"/>
                                        <p:tgtEl>
                                          <p:spTgt spid="1270787">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127078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42" presetClass="entr" presetSubtype="0" fill="hold" nodeType="clickEffect">
                                  <p:stCondLst>
                                    <p:cond delay="0"/>
                                  </p:stCondLst>
                                  <p:childTnLst>
                                    <p:set>
                                      <p:cBhvr>
                                        <p:cTn id="20" dur="1" fill="hold">
                                          <p:stCondLst>
                                            <p:cond delay="0"/>
                                          </p:stCondLst>
                                        </p:cTn>
                                        <p:tgtEl>
                                          <p:spTgt spid="1270787">
                                            <p:txEl>
                                              <p:pRg st="1" end="1"/>
                                            </p:txEl>
                                          </p:spTgt>
                                        </p:tgtEl>
                                        <p:attrNameLst>
                                          <p:attrName>style.visibility</p:attrName>
                                        </p:attrNameLst>
                                      </p:cBhvr>
                                      <p:to>
                                        <p:strVal val="visible"/>
                                      </p:to>
                                    </p:set>
                                    <p:animEffect transition="in" filter="fade">
                                      <p:cBhvr>
                                        <p:cTn id="21" dur="1000"/>
                                        <p:tgtEl>
                                          <p:spTgt spid="1270787">
                                            <p:txEl>
                                              <p:pRg st="1" end="1"/>
                                            </p:txEl>
                                          </p:spTgt>
                                        </p:tgtEl>
                                      </p:cBhvr>
                                    </p:animEffect>
                                    <p:anim calcmode="lin" valueType="num">
                                      <p:cBhvr>
                                        <p:cTn id="22" dur="1000" fill="hold"/>
                                        <p:tgtEl>
                                          <p:spTgt spid="1270787">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127078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42" presetClass="entr" presetSubtype="0" fill="hold" nodeType="clickEffect">
                                  <p:stCondLst>
                                    <p:cond delay="0"/>
                                  </p:stCondLst>
                                  <p:childTnLst>
                                    <p:set>
                                      <p:cBhvr>
                                        <p:cTn id="27" dur="1" fill="hold">
                                          <p:stCondLst>
                                            <p:cond delay="0"/>
                                          </p:stCondLst>
                                        </p:cTn>
                                        <p:tgtEl>
                                          <p:spTgt spid="1270787">
                                            <p:txEl>
                                              <p:pRg st="2" end="2"/>
                                            </p:txEl>
                                          </p:spTgt>
                                        </p:tgtEl>
                                        <p:attrNameLst>
                                          <p:attrName>style.visibility</p:attrName>
                                        </p:attrNameLst>
                                      </p:cBhvr>
                                      <p:to>
                                        <p:strVal val="visible"/>
                                      </p:to>
                                    </p:set>
                                    <p:animEffect transition="in" filter="fade">
                                      <p:cBhvr>
                                        <p:cTn id="28" dur="1000"/>
                                        <p:tgtEl>
                                          <p:spTgt spid="1270787">
                                            <p:txEl>
                                              <p:pRg st="2" end="2"/>
                                            </p:txEl>
                                          </p:spTgt>
                                        </p:tgtEl>
                                      </p:cBhvr>
                                    </p:animEffect>
                                    <p:anim calcmode="lin" valueType="num">
                                      <p:cBhvr>
                                        <p:cTn id="29" dur="1000" fill="hold"/>
                                        <p:tgtEl>
                                          <p:spTgt spid="1270787">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127078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42" presetClass="entr" presetSubtype="0" fill="hold" nodeType="clickEffect">
                                  <p:stCondLst>
                                    <p:cond delay="0"/>
                                  </p:stCondLst>
                                  <p:childTnLst>
                                    <p:set>
                                      <p:cBhvr>
                                        <p:cTn id="34" dur="1" fill="hold">
                                          <p:stCondLst>
                                            <p:cond delay="0"/>
                                          </p:stCondLst>
                                        </p:cTn>
                                        <p:tgtEl>
                                          <p:spTgt spid="1270787">
                                            <p:txEl>
                                              <p:pRg st="3" end="3"/>
                                            </p:txEl>
                                          </p:spTgt>
                                        </p:tgtEl>
                                        <p:attrNameLst>
                                          <p:attrName>style.visibility</p:attrName>
                                        </p:attrNameLst>
                                      </p:cBhvr>
                                      <p:to>
                                        <p:strVal val="visible"/>
                                      </p:to>
                                    </p:set>
                                    <p:animEffect transition="in" filter="fade">
                                      <p:cBhvr>
                                        <p:cTn id="35" dur="1000"/>
                                        <p:tgtEl>
                                          <p:spTgt spid="1270787">
                                            <p:txEl>
                                              <p:pRg st="3" end="3"/>
                                            </p:txEl>
                                          </p:spTgt>
                                        </p:tgtEl>
                                      </p:cBhvr>
                                    </p:animEffect>
                                    <p:anim calcmode="lin" valueType="num">
                                      <p:cBhvr>
                                        <p:cTn id="36" dur="1000" fill="hold"/>
                                        <p:tgtEl>
                                          <p:spTgt spid="1270787">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1270787">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nodeType="clickPar">
                      <p:stCondLst>
                        <p:cond delay="indefinite"/>
                      </p:stCondLst>
                      <p:childTnLst>
                        <p:par>
                          <p:cTn id="39" fill="hold" nodeType="withGroup">
                            <p:stCondLst>
                              <p:cond delay="0"/>
                            </p:stCondLst>
                            <p:childTnLst>
                              <p:par>
                                <p:cTn id="40" presetID="42" presetClass="entr" presetSubtype="0" fill="hold" nodeType="clickEffect">
                                  <p:stCondLst>
                                    <p:cond delay="0"/>
                                  </p:stCondLst>
                                  <p:childTnLst>
                                    <p:set>
                                      <p:cBhvr>
                                        <p:cTn id="41" dur="1" fill="hold">
                                          <p:stCondLst>
                                            <p:cond delay="0"/>
                                          </p:stCondLst>
                                        </p:cTn>
                                        <p:tgtEl>
                                          <p:spTgt spid="1270787">
                                            <p:txEl>
                                              <p:pRg st="4" end="4"/>
                                            </p:txEl>
                                          </p:spTgt>
                                        </p:tgtEl>
                                        <p:attrNameLst>
                                          <p:attrName>style.visibility</p:attrName>
                                        </p:attrNameLst>
                                      </p:cBhvr>
                                      <p:to>
                                        <p:strVal val="visible"/>
                                      </p:to>
                                    </p:set>
                                    <p:animEffect transition="in" filter="fade">
                                      <p:cBhvr>
                                        <p:cTn id="42" dur="1000"/>
                                        <p:tgtEl>
                                          <p:spTgt spid="1270787">
                                            <p:txEl>
                                              <p:pRg st="4" end="4"/>
                                            </p:txEl>
                                          </p:spTgt>
                                        </p:tgtEl>
                                      </p:cBhvr>
                                    </p:animEffect>
                                    <p:anim calcmode="lin" valueType="num">
                                      <p:cBhvr>
                                        <p:cTn id="43" dur="1000" fill="hold"/>
                                        <p:tgtEl>
                                          <p:spTgt spid="1270787">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1270787">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42" presetClass="entr" presetSubtype="0" fill="hold" nodeType="clickEffect">
                                  <p:stCondLst>
                                    <p:cond delay="0"/>
                                  </p:stCondLst>
                                  <p:childTnLst>
                                    <p:set>
                                      <p:cBhvr>
                                        <p:cTn id="48" dur="1" fill="hold">
                                          <p:stCondLst>
                                            <p:cond delay="0"/>
                                          </p:stCondLst>
                                        </p:cTn>
                                        <p:tgtEl>
                                          <p:spTgt spid="1270787">
                                            <p:txEl>
                                              <p:pRg st="5" end="5"/>
                                            </p:txEl>
                                          </p:spTgt>
                                        </p:tgtEl>
                                        <p:attrNameLst>
                                          <p:attrName>style.visibility</p:attrName>
                                        </p:attrNameLst>
                                      </p:cBhvr>
                                      <p:to>
                                        <p:strVal val="visible"/>
                                      </p:to>
                                    </p:set>
                                    <p:animEffect transition="in" filter="fade">
                                      <p:cBhvr>
                                        <p:cTn id="49" dur="1000"/>
                                        <p:tgtEl>
                                          <p:spTgt spid="1270787">
                                            <p:txEl>
                                              <p:pRg st="5" end="5"/>
                                            </p:txEl>
                                          </p:spTgt>
                                        </p:tgtEl>
                                      </p:cBhvr>
                                    </p:animEffect>
                                    <p:anim calcmode="lin" valueType="num">
                                      <p:cBhvr>
                                        <p:cTn id="50" dur="1000" fill="hold"/>
                                        <p:tgtEl>
                                          <p:spTgt spid="1270787">
                                            <p:txEl>
                                              <p:pRg st="5" end="5"/>
                                            </p:txEl>
                                          </p:spTgt>
                                        </p:tgtEl>
                                        <p:attrNameLst>
                                          <p:attrName>ppt_x</p:attrName>
                                        </p:attrNameLst>
                                      </p:cBhvr>
                                      <p:tavLst>
                                        <p:tav tm="0">
                                          <p:val>
                                            <p:strVal val="#ppt_x"/>
                                          </p:val>
                                        </p:tav>
                                        <p:tav tm="100000">
                                          <p:val>
                                            <p:strVal val="#ppt_x"/>
                                          </p:val>
                                        </p:tav>
                                      </p:tavLst>
                                    </p:anim>
                                    <p:anim calcmode="lin" valueType="num">
                                      <p:cBhvr>
                                        <p:cTn id="51" dur="1000" fill="hold"/>
                                        <p:tgtEl>
                                          <p:spTgt spid="1270787">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52" fill="hold" nodeType="clickPar">
                      <p:stCondLst>
                        <p:cond delay="indefinite"/>
                      </p:stCondLst>
                      <p:childTnLst>
                        <p:par>
                          <p:cTn id="53" fill="hold" nodeType="withGroup">
                            <p:stCondLst>
                              <p:cond delay="0"/>
                            </p:stCondLst>
                            <p:childTnLst>
                              <p:par>
                                <p:cTn id="54" presetID="42" presetClass="entr" presetSubtype="0" fill="hold" nodeType="clickEffect">
                                  <p:stCondLst>
                                    <p:cond delay="0"/>
                                  </p:stCondLst>
                                  <p:childTnLst>
                                    <p:set>
                                      <p:cBhvr>
                                        <p:cTn id="55" dur="1" fill="hold">
                                          <p:stCondLst>
                                            <p:cond delay="0"/>
                                          </p:stCondLst>
                                        </p:cTn>
                                        <p:tgtEl>
                                          <p:spTgt spid="1270787">
                                            <p:txEl>
                                              <p:pRg st="6" end="6"/>
                                            </p:txEl>
                                          </p:spTgt>
                                        </p:tgtEl>
                                        <p:attrNameLst>
                                          <p:attrName>style.visibility</p:attrName>
                                        </p:attrNameLst>
                                      </p:cBhvr>
                                      <p:to>
                                        <p:strVal val="visible"/>
                                      </p:to>
                                    </p:set>
                                    <p:animEffect transition="in" filter="fade">
                                      <p:cBhvr>
                                        <p:cTn id="56" dur="1000"/>
                                        <p:tgtEl>
                                          <p:spTgt spid="1270787">
                                            <p:txEl>
                                              <p:pRg st="6" end="6"/>
                                            </p:txEl>
                                          </p:spTgt>
                                        </p:tgtEl>
                                      </p:cBhvr>
                                    </p:animEffect>
                                    <p:anim calcmode="lin" valueType="num">
                                      <p:cBhvr>
                                        <p:cTn id="57" dur="1000" fill="hold"/>
                                        <p:tgtEl>
                                          <p:spTgt spid="1270787">
                                            <p:txEl>
                                              <p:pRg st="6" end="6"/>
                                            </p:txEl>
                                          </p:spTgt>
                                        </p:tgtEl>
                                        <p:attrNameLst>
                                          <p:attrName>ppt_x</p:attrName>
                                        </p:attrNameLst>
                                      </p:cBhvr>
                                      <p:tavLst>
                                        <p:tav tm="0">
                                          <p:val>
                                            <p:strVal val="#ppt_x"/>
                                          </p:val>
                                        </p:tav>
                                        <p:tav tm="100000">
                                          <p:val>
                                            <p:strVal val="#ppt_x"/>
                                          </p:val>
                                        </p:tav>
                                      </p:tavLst>
                                    </p:anim>
                                    <p:anim calcmode="lin" valueType="num">
                                      <p:cBhvr>
                                        <p:cTn id="58" dur="1000" fill="hold"/>
                                        <p:tgtEl>
                                          <p:spTgt spid="1270787">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9" fill="hold" nodeType="clickPar">
                      <p:stCondLst>
                        <p:cond delay="indefinite"/>
                      </p:stCondLst>
                      <p:childTnLst>
                        <p:par>
                          <p:cTn id="60" fill="hold" nodeType="withGroup">
                            <p:stCondLst>
                              <p:cond delay="0"/>
                            </p:stCondLst>
                            <p:childTnLst>
                              <p:par>
                                <p:cTn id="61" presetID="42" presetClass="entr" presetSubtype="0" fill="hold" nodeType="clickEffect">
                                  <p:stCondLst>
                                    <p:cond delay="0"/>
                                  </p:stCondLst>
                                  <p:childTnLst>
                                    <p:set>
                                      <p:cBhvr>
                                        <p:cTn id="62" dur="1" fill="hold">
                                          <p:stCondLst>
                                            <p:cond delay="0"/>
                                          </p:stCondLst>
                                        </p:cTn>
                                        <p:tgtEl>
                                          <p:spTgt spid="1270787">
                                            <p:txEl>
                                              <p:pRg st="7" end="7"/>
                                            </p:txEl>
                                          </p:spTgt>
                                        </p:tgtEl>
                                        <p:attrNameLst>
                                          <p:attrName>style.visibility</p:attrName>
                                        </p:attrNameLst>
                                      </p:cBhvr>
                                      <p:to>
                                        <p:strVal val="visible"/>
                                      </p:to>
                                    </p:set>
                                    <p:animEffect transition="in" filter="fade">
                                      <p:cBhvr>
                                        <p:cTn id="63" dur="1000"/>
                                        <p:tgtEl>
                                          <p:spTgt spid="1270787">
                                            <p:txEl>
                                              <p:pRg st="7" end="7"/>
                                            </p:txEl>
                                          </p:spTgt>
                                        </p:tgtEl>
                                      </p:cBhvr>
                                    </p:animEffect>
                                    <p:anim calcmode="lin" valueType="num">
                                      <p:cBhvr>
                                        <p:cTn id="64" dur="1000" fill="hold"/>
                                        <p:tgtEl>
                                          <p:spTgt spid="1270787">
                                            <p:txEl>
                                              <p:pRg st="7" end="7"/>
                                            </p:txEl>
                                          </p:spTgt>
                                        </p:tgtEl>
                                        <p:attrNameLst>
                                          <p:attrName>ppt_x</p:attrName>
                                        </p:attrNameLst>
                                      </p:cBhvr>
                                      <p:tavLst>
                                        <p:tav tm="0">
                                          <p:val>
                                            <p:strVal val="#ppt_x"/>
                                          </p:val>
                                        </p:tav>
                                        <p:tav tm="100000">
                                          <p:val>
                                            <p:strVal val="#ppt_x"/>
                                          </p:val>
                                        </p:tav>
                                      </p:tavLst>
                                    </p:anim>
                                    <p:anim calcmode="lin" valueType="num">
                                      <p:cBhvr>
                                        <p:cTn id="65" dur="1000" fill="hold"/>
                                        <p:tgtEl>
                                          <p:spTgt spid="1270787">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66" fill="hold" nodeType="clickPar">
                      <p:stCondLst>
                        <p:cond delay="indefinite"/>
                      </p:stCondLst>
                      <p:childTnLst>
                        <p:par>
                          <p:cTn id="67" fill="hold" nodeType="withGroup">
                            <p:stCondLst>
                              <p:cond delay="0"/>
                            </p:stCondLst>
                            <p:childTnLst>
                              <p:par>
                                <p:cTn id="68" presetID="42" presetClass="entr" presetSubtype="0" fill="hold" nodeType="clickEffect">
                                  <p:stCondLst>
                                    <p:cond delay="0"/>
                                  </p:stCondLst>
                                  <p:childTnLst>
                                    <p:set>
                                      <p:cBhvr>
                                        <p:cTn id="69" dur="1" fill="hold">
                                          <p:stCondLst>
                                            <p:cond delay="0"/>
                                          </p:stCondLst>
                                        </p:cTn>
                                        <p:tgtEl>
                                          <p:spTgt spid="1270787">
                                            <p:txEl>
                                              <p:pRg st="8" end="8"/>
                                            </p:txEl>
                                          </p:spTgt>
                                        </p:tgtEl>
                                        <p:attrNameLst>
                                          <p:attrName>style.visibility</p:attrName>
                                        </p:attrNameLst>
                                      </p:cBhvr>
                                      <p:to>
                                        <p:strVal val="visible"/>
                                      </p:to>
                                    </p:set>
                                    <p:animEffect transition="in" filter="fade">
                                      <p:cBhvr>
                                        <p:cTn id="70" dur="1000"/>
                                        <p:tgtEl>
                                          <p:spTgt spid="1270787">
                                            <p:txEl>
                                              <p:pRg st="8" end="8"/>
                                            </p:txEl>
                                          </p:spTgt>
                                        </p:tgtEl>
                                      </p:cBhvr>
                                    </p:animEffect>
                                    <p:anim calcmode="lin" valueType="num">
                                      <p:cBhvr>
                                        <p:cTn id="71" dur="1000" fill="hold"/>
                                        <p:tgtEl>
                                          <p:spTgt spid="1270787">
                                            <p:txEl>
                                              <p:pRg st="8" end="8"/>
                                            </p:txEl>
                                          </p:spTgt>
                                        </p:tgtEl>
                                        <p:attrNameLst>
                                          <p:attrName>ppt_x</p:attrName>
                                        </p:attrNameLst>
                                      </p:cBhvr>
                                      <p:tavLst>
                                        <p:tav tm="0">
                                          <p:val>
                                            <p:strVal val="#ppt_x"/>
                                          </p:val>
                                        </p:tav>
                                        <p:tav tm="100000">
                                          <p:val>
                                            <p:strVal val="#ppt_x"/>
                                          </p:val>
                                        </p:tav>
                                      </p:tavLst>
                                    </p:anim>
                                    <p:anim calcmode="lin" valueType="num">
                                      <p:cBhvr>
                                        <p:cTn id="72" dur="1000" fill="hold"/>
                                        <p:tgtEl>
                                          <p:spTgt spid="1270787">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73" fill="hold" nodeType="clickPar">
                      <p:stCondLst>
                        <p:cond delay="indefinite"/>
                      </p:stCondLst>
                      <p:childTnLst>
                        <p:par>
                          <p:cTn id="74" fill="hold" nodeType="withGroup">
                            <p:stCondLst>
                              <p:cond delay="0"/>
                            </p:stCondLst>
                            <p:childTnLst>
                              <p:par>
                                <p:cTn id="75" presetID="42" presetClass="entr" presetSubtype="0" fill="hold" nodeType="clickEffect">
                                  <p:stCondLst>
                                    <p:cond delay="0"/>
                                  </p:stCondLst>
                                  <p:childTnLst>
                                    <p:set>
                                      <p:cBhvr>
                                        <p:cTn id="76" dur="1" fill="hold">
                                          <p:stCondLst>
                                            <p:cond delay="0"/>
                                          </p:stCondLst>
                                        </p:cTn>
                                        <p:tgtEl>
                                          <p:spTgt spid="1270787">
                                            <p:txEl>
                                              <p:pRg st="9" end="9"/>
                                            </p:txEl>
                                          </p:spTgt>
                                        </p:tgtEl>
                                        <p:attrNameLst>
                                          <p:attrName>style.visibility</p:attrName>
                                        </p:attrNameLst>
                                      </p:cBhvr>
                                      <p:to>
                                        <p:strVal val="visible"/>
                                      </p:to>
                                    </p:set>
                                    <p:animEffect transition="in" filter="fade">
                                      <p:cBhvr>
                                        <p:cTn id="77" dur="1000"/>
                                        <p:tgtEl>
                                          <p:spTgt spid="1270787">
                                            <p:txEl>
                                              <p:pRg st="9" end="9"/>
                                            </p:txEl>
                                          </p:spTgt>
                                        </p:tgtEl>
                                      </p:cBhvr>
                                    </p:animEffect>
                                    <p:anim calcmode="lin" valueType="num">
                                      <p:cBhvr>
                                        <p:cTn id="78" dur="1000" fill="hold"/>
                                        <p:tgtEl>
                                          <p:spTgt spid="1270787">
                                            <p:txEl>
                                              <p:pRg st="9" end="9"/>
                                            </p:txEl>
                                          </p:spTgt>
                                        </p:tgtEl>
                                        <p:attrNameLst>
                                          <p:attrName>ppt_x</p:attrName>
                                        </p:attrNameLst>
                                      </p:cBhvr>
                                      <p:tavLst>
                                        <p:tav tm="0">
                                          <p:val>
                                            <p:strVal val="#ppt_x"/>
                                          </p:val>
                                        </p:tav>
                                        <p:tav tm="100000">
                                          <p:val>
                                            <p:strVal val="#ppt_x"/>
                                          </p:val>
                                        </p:tav>
                                      </p:tavLst>
                                    </p:anim>
                                    <p:anim calcmode="lin" valueType="num">
                                      <p:cBhvr>
                                        <p:cTn id="79" dur="1000" fill="hold"/>
                                        <p:tgtEl>
                                          <p:spTgt spid="1270787">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7078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矩形 1291265">
            <a:extLst>
              <a:ext uri="{FF2B5EF4-FFF2-40B4-BE49-F238E27FC236}">
                <a16:creationId xmlns:a16="http://schemas.microsoft.com/office/drawing/2014/main" id="{24A7D037-6E50-4C7D-B2F8-77068321A7CA}"/>
              </a:ext>
            </a:extLst>
          </p:cNvPr>
          <p:cNvSpPr>
            <a:spLocks noChangeArrowheads="1"/>
          </p:cNvSpPr>
          <p:nvPr/>
        </p:nvSpPr>
        <p:spPr bwMode="auto">
          <a:xfrm>
            <a:off x="381000" y="4648200"/>
            <a:ext cx="396240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r>
              <a:rPr lang="en-US" altLang="zh-CN" sz="4000" dirty="0">
                <a:solidFill>
                  <a:schemeClr val="bg1"/>
                </a:solidFill>
                <a:latin typeface="方正黑体_GBK" panose="02000000000000000000" pitchFamily="2" charset="-122"/>
                <a:ea typeface="宋体" panose="02010600030101010101" pitchFamily="2" charset="-122"/>
              </a:rPr>
              <a:t>Why Positive Psychology?</a:t>
            </a:r>
            <a:endParaRPr lang="en-US" altLang="zh-CN" sz="4000" dirty="0">
              <a:solidFill>
                <a:schemeClr val="bg1"/>
              </a:solidFill>
              <a:latin typeface="方正黑体_GBK" panose="02000000000000000000" pitchFamily="2" charset="-122"/>
              <a:ea typeface="宋体" panose="02010600030101010101" pitchFamily="2" charset="-122"/>
              <a:cs typeface="Arial" panose="020B0604020202020204" pitchFamily="34" charset="0"/>
            </a:endParaRPr>
          </a:p>
        </p:txBody>
      </p:sp>
      <p:pic>
        <p:nvPicPr>
          <p:cNvPr id="62466" name="图片 1291274" descr="MARVA">
            <a:extLst>
              <a:ext uri="{FF2B5EF4-FFF2-40B4-BE49-F238E27FC236}">
                <a16:creationId xmlns:a16="http://schemas.microsoft.com/office/drawing/2014/main" id="{2F582970-0CE7-45C6-BC22-158941597D3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1200" y="0"/>
            <a:ext cx="3359150" cy="478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2467" name="图片 1291275" descr="RainbowHeaven,Himalayas,Pakistan">
            <a:extLst>
              <a:ext uri="{FF2B5EF4-FFF2-40B4-BE49-F238E27FC236}">
                <a16:creationId xmlns:a16="http://schemas.microsoft.com/office/drawing/2014/main" id="{F603759D-037C-4818-B246-1C94D299354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9843" b="14063"/>
          <a:stretch>
            <a:fillRect/>
          </a:stretch>
        </p:blipFill>
        <p:spPr bwMode="auto">
          <a:xfrm>
            <a:off x="0" y="0"/>
            <a:ext cx="5791200" cy="413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2468" name="图片 1291279" descr="pedsurologybaby">
            <a:extLst>
              <a:ext uri="{FF2B5EF4-FFF2-40B4-BE49-F238E27FC236}">
                <a16:creationId xmlns:a16="http://schemas.microsoft.com/office/drawing/2014/main" id="{BA088784-DB99-45A0-AAA7-A7D604122CB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10163" y="4113213"/>
            <a:ext cx="4033837" cy="275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3316" name="矩形 1293315">
            <a:extLst>
              <a:ext uri="{FF2B5EF4-FFF2-40B4-BE49-F238E27FC236}">
                <a16:creationId xmlns:a16="http://schemas.microsoft.com/office/drawing/2014/main" id="{5C82CEE7-7C0A-4F0C-BA4B-48FD6D0EE274}"/>
              </a:ext>
            </a:extLst>
          </p:cNvPr>
          <p:cNvSpPr>
            <a:spLocks noChangeArrowheads="1"/>
          </p:cNvSpPr>
          <p:nvPr/>
        </p:nvSpPr>
        <p:spPr bwMode="auto">
          <a:xfrm>
            <a:off x="76200" y="1295400"/>
            <a:ext cx="4572000" cy="289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fontAlgn="base">
              <a:spcBef>
                <a:spcPct val="0"/>
              </a:spcBef>
              <a:spcAft>
                <a:spcPct val="0"/>
              </a:spcAft>
              <a:defRPr sz="2400">
                <a:solidFill>
                  <a:schemeClr val="tx1"/>
                </a:solidFill>
                <a:latin typeface="Times New Roman" panose="02020603050405020304" pitchFamily="18" charset="0"/>
              </a:defRPr>
            </a:lvl6pPr>
            <a:lvl7pPr fontAlgn="base">
              <a:spcBef>
                <a:spcPct val="0"/>
              </a:spcBef>
              <a:spcAft>
                <a:spcPct val="0"/>
              </a:spcAft>
              <a:defRPr sz="2400">
                <a:solidFill>
                  <a:schemeClr val="tx1"/>
                </a:solidFill>
                <a:latin typeface="Times New Roman" panose="02020603050405020304" pitchFamily="18" charset="0"/>
              </a:defRPr>
            </a:lvl7pPr>
            <a:lvl8pPr fontAlgn="base">
              <a:spcBef>
                <a:spcPct val="0"/>
              </a:spcBef>
              <a:spcAft>
                <a:spcPct val="0"/>
              </a:spcAft>
              <a:defRPr sz="2400">
                <a:solidFill>
                  <a:schemeClr val="tx1"/>
                </a:solidFill>
                <a:latin typeface="Times New Roman" panose="02020603050405020304" pitchFamily="18" charset="0"/>
              </a:defRPr>
            </a:lvl8pPr>
            <a:lvl9pPr fontAlgn="base">
              <a:spcBef>
                <a:spcPct val="0"/>
              </a:spcBef>
              <a:spcAft>
                <a:spcPct val="0"/>
              </a:spcAft>
              <a:defRPr sz="2400">
                <a:solidFill>
                  <a:schemeClr val="tx1"/>
                </a:solidFill>
                <a:latin typeface="Times New Roman" panose="02020603050405020304" pitchFamily="18" charset="0"/>
              </a:defRPr>
            </a:lvl9pPr>
          </a:lstStyle>
          <a:p>
            <a:pPr eaLnBrk="0" hangingPunct="0">
              <a:spcBef>
                <a:spcPct val="20000"/>
              </a:spcBef>
              <a:buFontTx/>
              <a:buChar char="•"/>
            </a:pPr>
            <a:r>
              <a:rPr lang="en-US" altLang="zh-CN" sz="3200" dirty="0">
                <a:solidFill>
                  <a:schemeClr val="bg1"/>
                </a:solidFill>
                <a:latin typeface="方正黑体_GBK" panose="02000000000000000000" pitchFamily="2" charset="-122"/>
                <a:ea typeface="宋体" panose="02010600030101010101" pitchFamily="2" charset="-122"/>
              </a:rPr>
              <a:t>Anger: 5,584</a:t>
            </a:r>
          </a:p>
          <a:p>
            <a:pPr eaLnBrk="0" hangingPunct="0">
              <a:spcBef>
                <a:spcPct val="20000"/>
              </a:spcBef>
              <a:buFontTx/>
              <a:buChar char="•"/>
            </a:pPr>
            <a:r>
              <a:rPr lang="en-US" altLang="zh-CN" sz="3200" dirty="0">
                <a:solidFill>
                  <a:schemeClr val="bg1"/>
                </a:solidFill>
                <a:latin typeface="方正黑体_GBK" panose="02000000000000000000" pitchFamily="2" charset="-122"/>
                <a:ea typeface="宋体" panose="02010600030101010101" pitchFamily="2" charset="-122"/>
              </a:rPr>
              <a:t>Anxiety: 41,416</a:t>
            </a:r>
          </a:p>
          <a:p>
            <a:pPr eaLnBrk="0" hangingPunct="0">
              <a:spcBef>
                <a:spcPct val="20000"/>
              </a:spcBef>
              <a:buFontTx/>
              <a:buChar char="•"/>
            </a:pPr>
            <a:r>
              <a:rPr lang="en-US" altLang="zh-CN" sz="3200" dirty="0">
                <a:solidFill>
                  <a:schemeClr val="bg1"/>
                </a:solidFill>
                <a:latin typeface="方正黑体_GBK" panose="02000000000000000000" pitchFamily="2" charset="-122"/>
                <a:ea typeface="宋体" panose="02010600030101010101" pitchFamily="2" charset="-122"/>
              </a:rPr>
              <a:t>Depression: 54,040</a:t>
            </a:r>
            <a:endParaRPr lang="en-US" altLang="zh-CN" sz="3200" dirty="0">
              <a:solidFill>
                <a:schemeClr val="bg1"/>
              </a:solidFill>
              <a:latin typeface="方正黑体_GBK" panose="02000000000000000000" pitchFamily="2" charset="-122"/>
              <a:ea typeface="宋体" panose="02010600030101010101" pitchFamily="2" charset="-122"/>
              <a:cs typeface="Arial" panose="020B0604020202020204" pitchFamily="34" charset="0"/>
            </a:endParaRPr>
          </a:p>
        </p:txBody>
      </p:sp>
      <p:sp>
        <p:nvSpPr>
          <p:cNvPr id="64514" name="矩形 1293316">
            <a:extLst>
              <a:ext uri="{FF2B5EF4-FFF2-40B4-BE49-F238E27FC236}">
                <a16:creationId xmlns:a16="http://schemas.microsoft.com/office/drawing/2014/main" id="{76649300-591F-4BDB-B55F-1712EAAC7A3D}"/>
              </a:ext>
            </a:extLst>
          </p:cNvPr>
          <p:cNvSpPr>
            <a:spLocks noChangeArrowheads="1"/>
          </p:cNvSpPr>
          <p:nvPr/>
        </p:nvSpPr>
        <p:spPr bwMode="auto">
          <a:xfrm>
            <a:off x="0" y="76200"/>
            <a:ext cx="9144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0" hangingPunct="0"/>
            <a:r>
              <a:rPr lang="en-US" altLang="zh-CN" sz="4000" dirty="0">
                <a:solidFill>
                  <a:schemeClr val="bg1"/>
                </a:solidFill>
                <a:latin typeface="方正黑体_GBK" panose="02000000000000000000" pitchFamily="2" charset="-122"/>
                <a:ea typeface="宋体" panose="02010600030101010101" pitchFamily="2" charset="-122"/>
              </a:rPr>
              <a:t>Psychological Abstracts (1967-2000)</a:t>
            </a:r>
            <a:endParaRPr lang="en-US" altLang="zh-CN" sz="4000" dirty="0">
              <a:solidFill>
                <a:schemeClr val="bg1"/>
              </a:solidFill>
              <a:latin typeface="方正黑体_GBK" panose="02000000000000000000" pitchFamily="2" charset="-122"/>
              <a:ea typeface="宋体" panose="02010600030101010101" pitchFamily="2" charset="-122"/>
              <a:cs typeface="Arial" panose="020B0604020202020204" pitchFamily="34" charset="0"/>
            </a:endParaRPr>
          </a:p>
        </p:txBody>
      </p:sp>
      <p:sp>
        <p:nvSpPr>
          <p:cNvPr id="1293318" name="矩形 1293317">
            <a:extLst>
              <a:ext uri="{FF2B5EF4-FFF2-40B4-BE49-F238E27FC236}">
                <a16:creationId xmlns:a16="http://schemas.microsoft.com/office/drawing/2014/main" id="{08670E45-A728-48CF-9ACD-50F8A8B10A90}"/>
              </a:ext>
            </a:extLst>
          </p:cNvPr>
          <p:cNvSpPr>
            <a:spLocks noChangeArrowheads="1"/>
          </p:cNvSpPr>
          <p:nvPr/>
        </p:nvSpPr>
        <p:spPr bwMode="auto">
          <a:xfrm>
            <a:off x="4572000" y="1219200"/>
            <a:ext cx="4572000" cy="205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fontAlgn="base">
              <a:spcBef>
                <a:spcPct val="0"/>
              </a:spcBef>
              <a:spcAft>
                <a:spcPct val="0"/>
              </a:spcAft>
              <a:defRPr sz="2400">
                <a:solidFill>
                  <a:schemeClr val="tx1"/>
                </a:solidFill>
                <a:latin typeface="Times New Roman" panose="02020603050405020304" pitchFamily="18" charset="0"/>
              </a:defRPr>
            </a:lvl6pPr>
            <a:lvl7pPr fontAlgn="base">
              <a:spcBef>
                <a:spcPct val="0"/>
              </a:spcBef>
              <a:spcAft>
                <a:spcPct val="0"/>
              </a:spcAft>
              <a:defRPr sz="2400">
                <a:solidFill>
                  <a:schemeClr val="tx1"/>
                </a:solidFill>
                <a:latin typeface="Times New Roman" panose="02020603050405020304" pitchFamily="18" charset="0"/>
              </a:defRPr>
            </a:lvl7pPr>
            <a:lvl8pPr fontAlgn="base">
              <a:spcBef>
                <a:spcPct val="0"/>
              </a:spcBef>
              <a:spcAft>
                <a:spcPct val="0"/>
              </a:spcAft>
              <a:defRPr sz="2400">
                <a:solidFill>
                  <a:schemeClr val="tx1"/>
                </a:solidFill>
                <a:latin typeface="Times New Roman" panose="02020603050405020304" pitchFamily="18" charset="0"/>
              </a:defRPr>
            </a:lvl8pPr>
            <a:lvl9pPr fontAlgn="base">
              <a:spcBef>
                <a:spcPct val="0"/>
              </a:spcBef>
              <a:spcAft>
                <a:spcPct val="0"/>
              </a:spcAft>
              <a:defRPr sz="2400">
                <a:solidFill>
                  <a:schemeClr val="tx1"/>
                </a:solidFill>
                <a:latin typeface="Times New Roman" panose="02020603050405020304" pitchFamily="18" charset="0"/>
              </a:defRPr>
            </a:lvl9pPr>
          </a:lstStyle>
          <a:p>
            <a:pPr eaLnBrk="0" hangingPunct="0">
              <a:spcBef>
                <a:spcPct val="20000"/>
              </a:spcBef>
              <a:buFontTx/>
              <a:buChar char="•"/>
            </a:pPr>
            <a:r>
              <a:rPr lang="en-US" altLang="zh-CN" sz="3200" dirty="0">
                <a:solidFill>
                  <a:srgbClr val="FFCC00"/>
                </a:solidFill>
                <a:latin typeface="方正黑体_GBK" panose="02000000000000000000" pitchFamily="2" charset="-122"/>
                <a:ea typeface="宋体" panose="02010600030101010101" pitchFamily="2" charset="-122"/>
              </a:rPr>
              <a:t>Joy: 415</a:t>
            </a:r>
          </a:p>
          <a:p>
            <a:pPr eaLnBrk="0" hangingPunct="0">
              <a:spcBef>
                <a:spcPct val="20000"/>
              </a:spcBef>
              <a:buFontTx/>
              <a:buChar char="•"/>
            </a:pPr>
            <a:r>
              <a:rPr lang="en-US" altLang="zh-CN" sz="3200" dirty="0">
                <a:solidFill>
                  <a:srgbClr val="FFCC00"/>
                </a:solidFill>
                <a:latin typeface="方正黑体_GBK" panose="02000000000000000000" pitchFamily="2" charset="-122"/>
                <a:ea typeface="宋体" panose="02010600030101010101" pitchFamily="2" charset="-122"/>
              </a:rPr>
              <a:t>Happiness: 1,710</a:t>
            </a:r>
          </a:p>
          <a:p>
            <a:pPr eaLnBrk="0" hangingPunct="0">
              <a:spcBef>
                <a:spcPct val="20000"/>
              </a:spcBef>
              <a:buFontTx/>
              <a:buChar char="•"/>
            </a:pPr>
            <a:r>
              <a:rPr lang="en-US" altLang="zh-CN" sz="3200" dirty="0">
                <a:solidFill>
                  <a:srgbClr val="FFCC00"/>
                </a:solidFill>
                <a:latin typeface="方正黑体_GBK" panose="02000000000000000000" pitchFamily="2" charset="-122"/>
                <a:ea typeface="宋体" panose="02010600030101010101" pitchFamily="2" charset="-122"/>
              </a:rPr>
              <a:t>Life satisfaction: 2,582</a:t>
            </a:r>
            <a:endParaRPr lang="en-US" altLang="zh-CN" sz="3200" dirty="0">
              <a:solidFill>
                <a:srgbClr val="FFCC00"/>
              </a:solidFill>
              <a:latin typeface="方正黑体_GBK" panose="02000000000000000000" pitchFamily="2" charset="-122"/>
              <a:ea typeface="宋体" panose="02010600030101010101" pitchFamily="2" charset="-122"/>
              <a:cs typeface="Arial" panose="020B0604020202020204" pitchFamily="34" charset="0"/>
            </a:endParaRPr>
          </a:p>
        </p:txBody>
      </p:sp>
      <p:sp>
        <p:nvSpPr>
          <p:cNvPr id="1293319" name="矩形 1293318">
            <a:extLst>
              <a:ext uri="{FF2B5EF4-FFF2-40B4-BE49-F238E27FC236}">
                <a16:creationId xmlns:a16="http://schemas.microsoft.com/office/drawing/2014/main" id="{CED0670C-980A-4A6E-810E-6A265864466B}"/>
              </a:ext>
            </a:extLst>
          </p:cNvPr>
          <p:cNvSpPr>
            <a:spLocks noChangeArrowheads="1"/>
          </p:cNvSpPr>
          <p:nvPr/>
        </p:nvSpPr>
        <p:spPr bwMode="auto">
          <a:xfrm>
            <a:off x="3429000" y="4191000"/>
            <a:ext cx="2514600" cy="259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fontAlgn="base">
              <a:spcBef>
                <a:spcPct val="0"/>
              </a:spcBef>
              <a:spcAft>
                <a:spcPct val="0"/>
              </a:spcAft>
              <a:defRPr sz="2400">
                <a:solidFill>
                  <a:schemeClr val="tx1"/>
                </a:solidFill>
                <a:latin typeface="Times New Roman" panose="02020603050405020304" pitchFamily="18" charset="0"/>
              </a:defRPr>
            </a:lvl6pPr>
            <a:lvl7pPr fontAlgn="base">
              <a:spcBef>
                <a:spcPct val="0"/>
              </a:spcBef>
              <a:spcAft>
                <a:spcPct val="0"/>
              </a:spcAft>
              <a:defRPr sz="2400">
                <a:solidFill>
                  <a:schemeClr val="tx1"/>
                </a:solidFill>
                <a:latin typeface="Times New Roman" panose="02020603050405020304" pitchFamily="18" charset="0"/>
              </a:defRPr>
            </a:lvl7pPr>
            <a:lvl8pPr fontAlgn="base">
              <a:spcBef>
                <a:spcPct val="0"/>
              </a:spcBef>
              <a:spcAft>
                <a:spcPct val="0"/>
              </a:spcAft>
              <a:defRPr sz="2400">
                <a:solidFill>
                  <a:schemeClr val="tx1"/>
                </a:solidFill>
                <a:latin typeface="Times New Roman" panose="02020603050405020304" pitchFamily="18" charset="0"/>
              </a:defRPr>
            </a:lvl8pPr>
            <a:lvl9pPr fontAlgn="base">
              <a:spcBef>
                <a:spcPct val="0"/>
              </a:spcBef>
              <a:spcAft>
                <a:spcPct val="0"/>
              </a:spcAft>
              <a:defRPr sz="2400">
                <a:solidFill>
                  <a:schemeClr val="tx1"/>
                </a:solidFill>
                <a:latin typeface="Times New Roman" panose="02020603050405020304" pitchFamily="18" charset="0"/>
              </a:defRPr>
            </a:lvl9pPr>
          </a:lstStyle>
          <a:p>
            <a:pPr eaLnBrk="0" hangingPunct="0">
              <a:spcBef>
                <a:spcPct val="20000"/>
              </a:spcBef>
            </a:pPr>
            <a:r>
              <a:rPr lang="en-US" altLang="zh-CN" sz="3600" dirty="0">
                <a:solidFill>
                  <a:schemeClr val="bg1"/>
                </a:solidFill>
                <a:latin typeface="方正黑体_GBK" panose="02000000000000000000" pitchFamily="2" charset="-122"/>
                <a:ea typeface="宋体" panose="02010600030101010101" pitchFamily="2" charset="-122"/>
              </a:rPr>
              <a:t>Ratio: 21/</a:t>
            </a:r>
            <a:r>
              <a:rPr lang="en-US" altLang="zh-CN" sz="3600" dirty="0">
                <a:solidFill>
                  <a:srgbClr val="FFCC00"/>
                </a:solidFill>
                <a:latin typeface="方正黑体_GBK" panose="02000000000000000000" pitchFamily="2" charset="-122"/>
                <a:ea typeface="宋体" panose="02010600030101010101" pitchFamily="2" charset="-122"/>
              </a:rPr>
              <a:t>1</a:t>
            </a:r>
            <a:endParaRPr lang="en-US" altLang="zh-CN" sz="3600" dirty="0">
              <a:solidFill>
                <a:srgbClr val="FFCC00"/>
              </a:solidFill>
              <a:latin typeface="方正黑体_GBK" panose="02000000000000000000" pitchFamily="2" charset="-122"/>
              <a:ea typeface="宋体" panose="02010600030101010101" pitchFamily="2" charset="-122"/>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1293316">
                                            <p:txEl>
                                              <p:pRg st="0" end="0"/>
                                            </p:txEl>
                                          </p:spTgt>
                                        </p:tgtEl>
                                        <p:attrNameLst>
                                          <p:attrName>style.visibility</p:attrName>
                                        </p:attrNameLst>
                                      </p:cBhvr>
                                      <p:to>
                                        <p:strVal val="visible"/>
                                      </p:to>
                                    </p:set>
                                    <p:animEffect transition="in" filter="fade">
                                      <p:cBhvr>
                                        <p:cTn id="7" dur="1000"/>
                                        <p:tgtEl>
                                          <p:spTgt spid="1293316">
                                            <p:txEl>
                                              <p:pRg st="0" end="0"/>
                                            </p:txEl>
                                          </p:spTgt>
                                        </p:tgtEl>
                                      </p:cBhvr>
                                    </p:animEffect>
                                    <p:anim calcmode="lin" valueType="num">
                                      <p:cBhvr>
                                        <p:cTn id="8" dur="1000" fill="hold"/>
                                        <p:tgtEl>
                                          <p:spTgt spid="129331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29331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nodeType="clickEffect">
                                  <p:stCondLst>
                                    <p:cond delay="0"/>
                                  </p:stCondLst>
                                  <p:childTnLst>
                                    <p:set>
                                      <p:cBhvr>
                                        <p:cTn id="13" dur="1" fill="hold">
                                          <p:stCondLst>
                                            <p:cond delay="0"/>
                                          </p:stCondLst>
                                        </p:cTn>
                                        <p:tgtEl>
                                          <p:spTgt spid="1293316">
                                            <p:txEl>
                                              <p:pRg st="1" end="1"/>
                                            </p:txEl>
                                          </p:spTgt>
                                        </p:tgtEl>
                                        <p:attrNameLst>
                                          <p:attrName>style.visibility</p:attrName>
                                        </p:attrNameLst>
                                      </p:cBhvr>
                                      <p:to>
                                        <p:strVal val="visible"/>
                                      </p:to>
                                    </p:set>
                                    <p:animEffect transition="in" filter="fade">
                                      <p:cBhvr>
                                        <p:cTn id="14" dur="1000"/>
                                        <p:tgtEl>
                                          <p:spTgt spid="1293316">
                                            <p:txEl>
                                              <p:pRg st="1" end="1"/>
                                            </p:txEl>
                                          </p:spTgt>
                                        </p:tgtEl>
                                      </p:cBhvr>
                                    </p:animEffect>
                                    <p:anim calcmode="lin" valueType="num">
                                      <p:cBhvr>
                                        <p:cTn id="15" dur="1000" fill="hold"/>
                                        <p:tgtEl>
                                          <p:spTgt spid="1293316">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129331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42" presetClass="entr" presetSubtype="0" fill="hold" nodeType="clickEffect">
                                  <p:stCondLst>
                                    <p:cond delay="0"/>
                                  </p:stCondLst>
                                  <p:childTnLst>
                                    <p:set>
                                      <p:cBhvr>
                                        <p:cTn id="20" dur="1" fill="hold">
                                          <p:stCondLst>
                                            <p:cond delay="0"/>
                                          </p:stCondLst>
                                        </p:cTn>
                                        <p:tgtEl>
                                          <p:spTgt spid="1293316">
                                            <p:txEl>
                                              <p:pRg st="2" end="2"/>
                                            </p:txEl>
                                          </p:spTgt>
                                        </p:tgtEl>
                                        <p:attrNameLst>
                                          <p:attrName>style.visibility</p:attrName>
                                        </p:attrNameLst>
                                      </p:cBhvr>
                                      <p:to>
                                        <p:strVal val="visible"/>
                                      </p:to>
                                    </p:set>
                                    <p:animEffect transition="in" filter="fade">
                                      <p:cBhvr>
                                        <p:cTn id="21" dur="1000"/>
                                        <p:tgtEl>
                                          <p:spTgt spid="1293316">
                                            <p:txEl>
                                              <p:pRg st="2" end="2"/>
                                            </p:txEl>
                                          </p:spTgt>
                                        </p:tgtEl>
                                      </p:cBhvr>
                                    </p:animEffect>
                                    <p:anim calcmode="lin" valueType="num">
                                      <p:cBhvr>
                                        <p:cTn id="22" dur="1000" fill="hold"/>
                                        <p:tgtEl>
                                          <p:spTgt spid="1293316">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129331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42" presetClass="entr" presetSubtype="0" fill="hold" nodeType="clickEffect">
                                  <p:stCondLst>
                                    <p:cond delay="0"/>
                                  </p:stCondLst>
                                  <p:childTnLst>
                                    <p:set>
                                      <p:cBhvr>
                                        <p:cTn id="27" dur="1" fill="hold">
                                          <p:stCondLst>
                                            <p:cond delay="0"/>
                                          </p:stCondLst>
                                        </p:cTn>
                                        <p:tgtEl>
                                          <p:spTgt spid="1293318">
                                            <p:txEl>
                                              <p:pRg st="0" end="0"/>
                                            </p:txEl>
                                          </p:spTgt>
                                        </p:tgtEl>
                                        <p:attrNameLst>
                                          <p:attrName>style.visibility</p:attrName>
                                        </p:attrNameLst>
                                      </p:cBhvr>
                                      <p:to>
                                        <p:strVal val="visible"/>
                                      </p:to>
                                    </p:set>
                                    <p:animEffect transition="in" filter="fade">
                                      <p:cBhvr>
                                        <p:cTn id="28" dur="1000"/>
                                        <p:tgtEl>
                                          <p:spTgt spid="1293318">
                                            <p:txEl>
                                              <p:pRg st="0" end="0"/>
                                            </p:txEl>
                                          </p:spTgt>
                                        </p:tgtEl>
                                      </p:cBhvr>
                                    </p:animEffect>
                                    <p:anim calcmode="lin" valueType="num">
                                      <p:cBhvr>
                                        <p:cTn id="29" dur="1000" fill="hold"/>
                                        <p:tgtEl>
                                          <p:spTgt spid="1293318">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129331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42" presetClass="entr" presetSubtype="0" fill="hold" nodeType="clickEffect">
                                  <p:stCondLst>
                                    <p:cond delay="0"/>
                                  </p:stCondLst>
                                  <p:childTnLst>
                                    <p:set>
                                      <p:cBhvr>
                                        <p:cTn id="34" dur="1" fill="hold">
                                          <p:stCondLst>
                                            <p:cond delay="0"/>
                                          </p:stCondLst>
                                        </p:cTn>
                                        <p:tgtEl>
                                          <p:spTgt spid="1293318">
                                            <p:txEl>
                                              <p:pRg st="1" end="1"/>
                                            </p:txEl>
                                          </p:spTgt>
                                        </p:tgtEl>
                                        <p:attrNameLst>
                                          <p:attrName>style.visibility</p:attrName>
                                        </p:attrNameLst>
                                      </p:cBhvr>
                                      <p:to>
                                        <p:strVal val="visible"/>
                                      </p:to>
                                    </p:set>
                                    <p:animEffect transition="in" filter="fade">
                                      <p:cBhvr>
                                        <p:cTn id="35" dur="1000"/>
                                        <p:tgtEl>
                                          <p:spTgt spid="1293318">
                                            <p:txEl>
                                              <p:pRg st="1" end="1"/>
                                            </p:txEl>
                                          </p:spTgt>
                                        </p:tgtEl>
                                      </p:cBhvr>
                                    </p:animEffect>
                                    <p:anim calcmode="lin" valueType="num">
                                      <p:cBhvr>
                                        <p:cTn id="36" dur="1000" fill="hold"/>
                                        <p:tgtEl>
                                          <p:spTgt spid="1293318">
                                            <p:txEl>
                                              <p:pRg st="1" end="1"/>
                                            </p:txEl>
                                          </p:spTgt>
                                        </p:tgtEl>
                                        <p:attrNameLst>
                                          <p:attrName>ppt_x</p:attrName>
                                        </p:attrNameLst>
                                      </p:cBhvr>
                                      <p:tavLst>
                                        <p:tav tm="0">
                                          <p:val>
                                            <p:strVal val="#ppt_x"/>
                                          </p:val>
                                        </p:tav>
                                        <p:tav tm="100000">
                                          <p:val>
                                            <p:strVal val="#ppt_x"/>
                                          </p:val>
                                        </p:tav>
                                      </p:tavLst>
                                    </p:anim>
                                    <p:anim calcmode="lin" valueType="num">
                                      <p:cBhvr>
                                        <p:cTn id="37" dur="1000" fill="hold"/>
                                        <p:tgtEl>
                                          <p:spTgt spid="1293318">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38" fill="hold" nodeType="clickPar">
                      <p:stCondLst>
                        <p:cond delay="indefinite"/>
                      </p:stCondLst>
                      <p:childTnLst>
                        <p:par>
                          <p:cTn id="39" fill="hold" nodeType="withGroup">
                            <p:stCondLst>
                              <p:cond delay="0"/>
                            </p:stCondLst>
                            <p:childTnLst>
                              <p:par>
                                <p:cTn id="40" presetID="42" presetClass="entr" presetSubtype="0" fill="hold" nodeType="clickEffect">
                                  <p:stCondLst>
                                    <p:cond delay="0"/>
                                  </p:stCondLst>
                                  <p:childTnLst>
                                    <p:set>
                                      <p:cBhvr>
                                        <p:cTn id="41" dur="1" fill="hold">
                                          <p:stCondLst>
                                            <p:cond delay="0"/>
                                          </p:stCondLst>
                                        </p:cTn>
                                        <p:tgtEl>
                                          <p:spTgt spid="1293318">
                                            <p:txEl>
                                              <p:pRg st="2" end="2"/>
                                            </p:txEl>
                                          </p:spTgt>
                                        </p:tgtEl>
                                        <p:attrNameLst>
                                          <p:attrName>style.visibility</p:attrName>
                                        </p:attrNameLst>
                                      </p:cBhvr>
                                      <p:to>
                                        <p:strVal val="visible"/>
                                      </p:to>
                                    </p:set>
                                    <p:animEffect transition="in" filter="fade">
                                      <p:cBhvr>
                                        <p:cTn id="42" dur="1000"/>
                                        <p:tgtEl>
                                          <p:spTgt spid="1293318">
                                            <p:txEl>
                                              <p:pRg st="2" end="2"/>
                                            </p:txEl>
                                          </p:spTgt>
                                        </p:tgtEl>
                                      </p:cBhvr>
                                    </p:animEffect>
                                    <p:anim calcmode="lin" valueType="num">
                                      <p:cBhvr>
                                        <p:cTn id="43" dur="1000" fill="hold"/>
                                        <p:tgtEl>
                                          <p:spTgt spid="1293318">
                                            <p:txEl>
                                              <p:pRg st="2" end="2"/>
                                            </p:txEl>
                                          </p:spTgt>
                                        </p:tgtEl>
                                        <p:attrNameLst>
                                          <p:attrName>ppt_x</p:attrName>
                                        </p:attrNameLst>
                                      </p:cBhvr>
                                      <p:tavLst>
                                        <p:tav tm="0">
                                          <p:val>
                                            <p:strVal val="#ppt_x"/>
                                          </p:val>
                                        </p:tav>
                                        <p:tav tm="100000">
                                          <p:val>
                                            <p:strVal val="#ppt_x"/>
                                          </p:val>
                                        </p:tav>
                                      </p:tavLst>
                                    </p:anim>
                                    <p:anim calcmode="lin" valueType="num">
                                      <p:cBhvr>
                                        <p:cTn id="44" dur="1000" fill="hold"/>
                                        <p:tgtEl>
                                          <p:spTgt spid="1293318">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42" presetClass="entr" presetSubtype="0" fill="hold" nodeType="clickEffect">
                                  <p:stCondLst>
                                    <p:cond delay="0"/>
                                  </p:stCondLst>
                                  <p:childTnLst>
                                    <p:set>
                                      <p:cBhvr>
                                        <p:cTn id="48" dur="1" fill="hold">
                                          <p:stCondLst>
                                            <p:cond delay="0"/>
                                          </p:stCondLst>
                                        </p:cTn>
                                        <p:tgtEl>
                                          <p:spTgt spid="1293319">
                                            <p:txEl>
                                              <p:pRg st="0" end="0"/>
                                            </p:txEl>
                                          </p:spTgt>
                                        </p:tgtEl>
                                        <p:attrNameLst>
                                          <p:attrName>style.visibility</p:attrName>
                                        </p:attrNameLst>
                                      </p:cBhvr>
                                      <p:to>
                                        <p:strVal val="visible"/>
                                      </p:to>
                                    </p:set>
                                    <p:animEffect transition="in" filter="fade">
                                      <p:cBhvr>
                                        <p:cTn id="49" dur="1000"/>
                                        <p:tgtEl>
                                          <p:spTgt spid="1293319">
                                            <p:txEl>
                                              <p:pRg st="0" end="0"/>
                                            </p:txEl>
                                          </p:spTgt>
                                        </p:tgtEl>
                                      </p:cBhvr>
                                    </p:animEffect>
                                    <p:anim calcmode="lin" valueType="num">
                                      <p:cBhvr>
                                        <p:cTn id="50" dur="1000" fill="hold"/>
                                        <p:tgtEl>
                                          <p:spTgt spid="1293319">
                                            <p:txEl>
                                              <p:pRg st="0" end="0"/>
                                            </p:txEl>
                                          </p:spTgt>
                                        </p:tgtEl>
                                        <p:attrNameLst>
                                          <p:attrName>ppt_x</p:attrName>
                                        </p:attrNameLst>
                                      </p:cBhvr>
                                      <p:tavLst>
                                        <p:tav tm="0">
                                          <p:val>
                                            <p:strVal val="#ppt_x"/>
                                          </p:val>
                                        </p:tav>
                                        <p:tav tm="100000">
                                          <p:val>
                                            <p:strVal val="#ppt_x"/>
                                          </p:val>
                                        </p:tav>
                                      </p:tavLst>
                                    </p:anim>
                                    <p:anim calcmode="lin" valueType="num">
                                      <p:cBhvr>
                                        <p:cTn id="51" dur="1000" fill="hold"/>
                                        <p:tgtEl>
                                          <p:spTgt spid="1293319">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矩形 1294337">
            <a:extLst>
              <a:ext uri="{FF2B5EF4-FFF2-40B4-BE49-F238E27FC236}">
                <a16:creationId xmlns:a16="http://schemas.microsoft.com/office/drawing/2014/main" id="{C385AEEB-3583-466F-9435-47B8F759C70D}"/>
              </a:ext>
            </a:extLst>
          </p:cNvPr>
          <p:cNvSpPr>
            <a:spLocks noChangeArrowheads="1"/>
          </p:cNvSpPr>
          <p:nvPr/>
        </p:nvSpPr>
        <p:spPr bwMode="auto">
          <a:xfrm>
            <a:off x="0" y="76200"/>
            <a:ext cx="9144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0" hangingPunct="0"/>
            <a:r>
              <a:rPr lang="en-US" altLang="zh-CN" sz="4400" dirty="0">
                <a:solidFill>
                  <a:schemeClr val="bg1"/>
                </a:solidFill>
                <a:latin typeface="方正黑体_GBK" panose="02000000000000000000" pitchFamily="2" charset="-122"/>
                <a:ea typeface="宋体" panose="02010600030101010101" pitchFamily="2" charset="-122"/>
              </a:rPr>
              <a:t>Focusing on What Doesn’t Work</a:t>
            </a:r>
            <a:endParaRPr lang="en-US" altLang="zh-CN" sz="4400" dirty="0">
              <a:solidFill>
                <a:schemeClr val="bg1"/>
              </a:solidFill>
              <a:latin typeface="方正黑体_GBK" panose="02000000000000000000" pitchFamily="2" charset="-122"/>
              <a:ea typeface="宋体" panose="02010600030101010101" pitchFamily="2" charset="-122"/>
              <a:cs typeface="Arial" panose="020B0604020202020204" pitchFamily="34" charset="0"/>
            </a:endParaRPr>
          </a:p>
        </p:txBody>
      </p:sp>
      <p:sp>
        <p:nvSpPr>
          <p:cNvPr id="1294339" name="矩形 1294338">
            <a:extLst>
              <a:ext uri="{FF2B5EF4-FFF2-40B4-BE49-F238E27FC236}">
                <a16:creationId xmlns:a16="http://schemas.microsoft.com/office/drawing/2014/main" id="{2E319036-4A93-4722-BDDE-48F9DE2F2FA6}"/>
              </a:ext>
            </a:extLst>
          </p:cNvPr>
          <p:cNvSpPr>
            <a:spLocks noChangeArrowheads="1"/>
          </p:cNvSpPr>
          <p:nvPr/>
        </p:nvSpPr>
        <p:spPr bwMode="auto">
          <a:xfrm>
            <a:off x="0" y="1371600"/>
            <a:ext cx="9144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r>
              <a:rPr lang="en-US" altLang="zh-CN" sz="3200" dirty="0">
                <a:solidFill>
                  <a:srgbClr val="FFCC00"/>
                </a:solidFill>
                <a:latin typeface="方正黑体_GBK" panose="02000000000000000000" pitchFamily="2" charset="-122"/>
                <a:ea typeface="宋体" panose="02010600030101010101" pitchFamily="2" charset="-122"/>
              </a:rPr>
              <a:t>“The science of psychology has been far more successful on the negative than on the positive side; it has revealed to us much about man’s shortcomings, his illnesses, his sins, but little about his potentialities, his virtues, his achievable aspirations, or his psychological height.  It is as if psychology had voluntarily restricted itself to only half its rightful jurisdiction, and that the darker, meaner half.”</a:t>
            </a:r>
            <a:br>
              <a:rPr lang="en-US" altLang="zh-CN" dirty="0">
                <a:solidFill>
                  <a:srgbClr val="FFCC00"/>
                </a:solidFill>
                <a:latin typeface="方正黑体_GBK" panose="02000000000000000000" pitchFamily="2" charset="-122"/>
                <a:ea typeface="宋体" panose="02010600030101010101" pitchFamily="2" charset="-122"/>
              </a:rPr>
            </a:br>
            <a:r>
              <a:rPr lang="en-US" altLang="zh-CN" sz="2800" dirty="0">
                <a:solidFill>
                  <a:srgbClr val="FFCC00"/>
                </a:solidFill>
                <a:latin typeface="方正黑体_GBK" panose="02000000000000000000" pitchFamily="2" charset="-122"/>
                <a:ea typeface="宋体" panose="02010600030101010101" pitchFamily="2" charset="-122"/>
              </a:rPr>
              <a:t>						     Abraham Maslow</a:t>
            </a:r>
            <a:endParaRPr lang="en-US" altLang="zh-CN" sz="2800" dirty="0">
              <a:solidFill>
                <a:srgbClr val="FFCC00"/>
              </a:solidFill>
              <a:latin typeface="方正黑体_GBK" panose="02000000000000000000" pitchFamily="2" charset="-122"/>
              <a:ea typeface="宋体" panose="02010600030101010101" pitchFamily="2" charset="-122"/>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943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4339"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5842" name="矩形 1315841">
            <a:extLst>
              <a:ext uri="{FF2B5EF4-FFF2-40B4-BE49-F238E27FC236}">
                <a16:creationId xmlns:a16="http://schemas.microsoft.com/office/drawing/2014/main" id="{E941CC51-2F95-4C84-820A-0BCD1F930DB8}"/>
              </a:ext>
            </a:extLst>
          </p:cNvPr>
          <p:cNvSpPr>
            <a:spLocks noChangeArrowheads="1"/>
          </p:cNvSpPr>
          <p:nvPr/>
        </p:nvSpPr>
        <p:spPr bwMode="auto">
          <a:xfrm>
            <a:off x="838200" y="228600"/>
            <a:ext cx="77724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0" hangingPunct="0"/>
            <a:r>
              <a:rPr lang="en-US" altLang="zh-CN" sz="4000" dirty="0">
                <a:solidFill>
                  <a:schemeClr val="bg1"/>
                </a:solidFill>
                <a:latin typeface="方正黑体_GBK" panose="02000000000000000000" pitchFamily="2" charset="-122"/>
                <a:ea typeface="宋体" panose="02010600030101010101" pitchFamily="2" charset="-122"/>
              </a:rPr>
              <a:t>Psychology Needs Help</a:t>
            </a:r>
            <a:endParaRPr lang="en-US" altLang="zh-CN" sz="4000" dirty="0">
              <a:solidFill>
                <a:schemeClr val="bg1"/>
              </a:solidFill>
              <a:latin typeface="方正黑体_GBK" panose="02000000000000000000" pitchFamily="2" charset="-122"/>
              <a:ea typeface="宋体" panose="02010600030101010101" pitchFamily="2" charset="-122"/>
              <a:cs typeface="Arial" panose="020B0604020202020204" pitchFamily="34" charset="0"/>
            </a:endParaRPr>
          </a:p>
        </p:txBody>
      </p:sp>
      <p:sp>
        <p:nvSpPr>
          <p:cNvPr id="1315843" name="矩形 1315842">
            <a:extLst>
              <a:ext uri="{FF2B5EF4-FFF2-40B4-BE49-F238E27FC236}">
                <a16:creationId xmlns:a16="http://schemas.microsoft.com/office/drawing/2014/main" id="{3207F33B-3C67-4A78-83F2-23EDFF4F17CC}"/>
              </a:ext>
            </a:extLst>
          </p:cNvPr>
          <p:cNvSpPr>
            <a:spLocks noChangeArrowheads="1"/>
          </p:cNvSpPr>
          <p:nvPr/>
        </p:nvSpPr>
        <p:spPr bwMode="auto">
          <a:xfrm>
            <a:off x="76200" y="1143000"/>
            <a:ext cx="90678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fontAlgn="base">
              <a:spcBef>
                <a:spcPct val="0"/>
              </a:spcBef>
              <a:spcAft>
                <a:spcPct val="0"/>
              </a:spcAft>
              <a:defRPr sz="2400">
                <a:solidFill>
                  <a:schemeClr val="tx1"/>
                </a:solidFill>
                <a:latin typeface="Times New Roman" panose="02020603050405020304" pitchFamily="18" charset="0"/>
              </a:defRPr>
            </a:lvl6pPr>
            <a:lvl7pPr fontAlgn="base">
              <a:spcBef>
                <a:spcPct val="0"/>
              </a:spcBef>
              <a:spcAft>
                <a:spcPct val="0"/>
              </a:spcAft>
              <a:defRPr sz="2400">
                <a:solidFill>
                  <a:schemeClr val="tx1"/>
                </a:solidFill>
                <a:latin typeface="Times New Roman" panose="02020603050405020304" pitchFamily="18" charset="0"/>
              </a:defRPr>
            </a:lvl7pPr>
            <a:lvl8pPr fontAlgn="base">
              <a:spcBef>
                <a:spcPct val="0"/>
              </a:spcBef>
              <a:spcAft>
                <a:spcPct val="0"/>
              </a:spcAft>
              <a:defRPr sz="2400">
                <a:solidFill>
                  <a:schemeClr val="tx1"/>
                </a:solidFill>
                <a:latin typeface="Times New Roman" panose="02020603050405020304" pitchFamily="18" charset="0"/>
              </a:defRPr>
            </a:lvl8pPr>
            <a:lvl9pPr fontAlgn="base">
              <a:spcBef>
                <a:spcPct val="0"/>
              </a:spcBef>
              <a:spcAft>
                <a:spcPct val="0"/>
              </a:spcAft>
              <a:defRPr sz="2400">
                <a:solidFill>
                  <a:schemeClr val="tx1"/>
                </a:solidFill>
                <a:latin typeface="Times New Roman" panose="02020603050405020304" pitchFamily="18" charset="0"/>
              </a:defRPr>
            </a:lvl9pPr>
          </a:lstStyle>
          <a:p>
            <a:pPr eaLnBrk="0" hangingPunct="0">
              <a:spcBef>
                <a:spcPct val="20000"/>
              </a:spcBef>
              <a:buFontTx/>
              <a:buChar char="•"/>
            </a:pPr>
            <a:r>
              <a:rPr lang="en-US" altLang="zh-CN" sz="3500" dirty="0">
                <a:solidFill>
                  <a:schemeClr val="bg1"/>
                </a:solidFill>
                <a:latin typeface="方正黑体_GBK" panose="02000000000000000000" pitchFamily="2" charset="-122"/>
                <a:ea typeface="宋体" panose="02010600030101010101" pitchFamily="2" charset="-122"/>
              </a:rPr>
              <a:t>21/1 ratio is unhealthy</a:t>
            </a:r>
            <a:r>
              <a:rPr lang="en-US" altLang="zh-CN" sz="3500" dirty="0">
                <a:solidFill>
                  <a:schemeClr val="bg1"/>
                </a:solidFill>
                <a:latin typeface="方正黑体_GBK" panose="02000000000000000000" pitchFamily="2" charset="-122"/>
                <a:ea typeface="宋体" panose="02010600030101010101" pitchFamily="2" charset="-122"/>
                <a:cs typeface="Arial" panose="020B0604020202020204" pitchFamily="34" charset="0"/>
              </a:rPr>
              <a:t>…</a:t>
            </a:r>
            <a:endParaRPr lang="en-US" altLang="zh-CN" sz="3500" dirty="0">
              <a:solidFill>
                <a:schemeClr val="bg1"/>
              </a:solidFill>
              <a:latin typeface="方正黑体_GBK" panose="02000000000000000000" pitchFamily="2" charset="-122"/>
              <a:ea typeface="宋体" panose="02010600030101010101" pitchFamily="2" charset="-122"/>
            </a:endParaRPr>
          </a:p>
          <a:p>
            <a:pPr eaLnBrk="0" hangingPunct="0">
              <a:spcBef>
                <a:spcPct val="20000"/>
              </a:spcBef>
              <a:buFontTx/>
              <a:buChar char="•"/>
            </a:pPr>
            <a:r>
              <a:rPr lang="en-US" altLang="zh-CN" sz="3500" dirty="0">
                <a:solidFill>
                  <a:schemeClr val="bg1"/>
                </a:solidFill>
                <a:latin typeface="方正黑体_GBK" panose="02000000000000000000" pitchFamily="2" charset="-122"/>
                <a:ea typeface="宋体" panose="02010600030101010101" pitchFamily="2" charset="-122"/>
                <a:cs typeface="Arial" panose="020B0604020202020204" pitchFamily="34" charset="0"/>
              </a:rPr>
              <a:t>…</a:t>
            </a:r>
            <a:r>
              <a:rPr lang="en-US" altLang="zh-CN" sz="3500" dirty="0">
                <a:solidFill>
                  <a:schemeClr val="bg1"/>
                </a:solidFill>
                <a:latin typeface="方正黑体_GBK" panose="02000000000000000000" pitchFamily="2" charset="-122"/>
                <a:ea typeface="宋体" panose="02010600030101010101" pitchFamily="2" charset="-122"/>
              </a:rPr>
              <a:t> but it reflects reality</a:t>
            </a:r>
          </a:p>
          <a:p>
            <a:pPr lvl="1" eaLnBrk="0" hangingPunct="0">
              <a:spcBef>
                <a:spcPct val="20000"/>
              </a:spcBef>
              <a:buFontTx/>
              <a:buChar char="–"/>
            </a:pPr>
            <a:r>
              <a:rPr lang="en-US" altLang="zh-CN" sz="3100" dirty="0">
                <a:solidFill>
                  <a:schemeClr val="bg1"/>
                </a:solidFill>
                <a:latin typeface="方正黑体_GBK" panose="02000000000000000000" pitchFamily="2" charset="-122"/>
                <a:ea typeface="宋体" panose="02010600030101010101" pitchFamily="2" charset="-122"/>
              </a:rPr>
              <a:t> depression 10 times higher today than 1960</a:t>
            </a:r>
          </a:p>
          <a:p>
            <a:pPr lvl="1" eaLnBrk="0" hangingPunct="0">
              <a:spcBef>
                <a:spcPct val="20000"/>
              </a:spcBef>
              <a:buFontTx/>
              <a:buChar char="–"/>
            </a:pPr>
            <a:r>
              <a:rPr lang="en-US" altLang="zh-CN" sz="3100" dirty="0">
                <a:solidFill>
                  <a:schemeClr val="bg1"/>
                </a:solidFill>
                <a:latin typeface="方正黑体_GBK" panose="02000000000000000000" pitchFamily="2" charset="-122"/>
                <a:ea typeface="宋体" panose="02010600030101010101" pitchFamily="2" charset="-122"/>
              </a:rPr>
              <a:t> mean age for depression today is 14.5 (compared to 29.5 in 1960)</a:t>
            </a:r>
            <a:endParaRPr lang="en-US" altLang="zh-CN" sz="3100" dirty="0">
              <a:solidFill>
                <a:schemeClr val="bg1"/>
              </a:solidFill>
              <a:latin typeface="方正黑体_GBK" panose="02000000000000000000" pitchFamily="2" charset="-122"/>
              <a:ea typeface="宋体" panose="02010600030101010101" pitchFamily="2" charset="-122"/>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9" presetClass="entr" presetSubtype="0" fill="hold" grpId="0" nodeType="withEffect">
                                  <p:stCondLst>
                                    <p:cond delay="0"/>
                                  </p:stCondLst>
                                  <p:childTnLst>
                                    <p:set>
                                      <p:cBhvr>
                                        <p:cTn id="6" dur="1" fill="hold">
                                          <p:stCondLst>
                                            <p:cond delay="0"/>
                                          </p:stCondLst>
                                        </p:cTn>
                                        <p:tgtEl>
                                          <p:spTgt spid="1315842"/>
                                        </p:tgtEl>
                                        <p:attrNameLst>
                                          <p:attrName>style.visibility</p:attrName>
                                        </p:attrNameLst>
                                      </p:cBhvr>
                                      <p:to>
                                        <p:strVal val="visible"/>
                                      </p:to>
                                    </p:set>
                                    <p:anim calcmode="lin" valueType="num">
                                      <p:cBhvr>
                                        <p:cTn id="7" dur="1000" fill="hold"/>
                                        <p:tgtEl>
                                          <p:spTgt spid="1315842"/>
                                        </p:tgtEl>
                                        <p:attrNameLst>
                                          <p:attrName>ppt_x</p:attrName>
                                        </p:attrNameLst>
                                      </p:cBhvr>
                                      <p:tavLst>
                                        <p:tav tm="0">
                                          <p:val>
                                            <p:strVal val="#ppt_x-.2"/>
                                          </p:val>
                                        </p:tav>
                                        <p:tav tm="100000">
                                          <p:val>
                                            <p:strVal val="#ppt_x"/>
                                          </p:val>
                                        </p:tav>
                                      </p:tavLst>
                                    </p:anim>
                                    <p:anim calcmode="lin" valueType="num">
                                      <p:cBhvr>
                                        <p:cTn id="8" dur="1000" fill="hold"/>
                                        <p:tgtEl>
                                          <p:spTgt spid="1315842"/>
                                        </p:tgtEl>
                                        <p:attrNameLst>
                                          <p:attrName>ppt_y</p:attrName>
                                        </p:attrNameLst>
                                      </p:cBhvr>
                                      <p:tavLst>
                                        <p:tav tm="0">
                                          <p:val>
                                            <p:strVal val="#ppt_y"/>
                                          </p:val>
                                        </p:tav>
                                        <p:tav tm="100000">
                                          <p:val>
                                            <p:strVal val="#ppt_y"/>
                                          </p:val>
                                        </p:tav>
                                      </p:tavLst>
                                    </p:anim>
                                    <p:animEffect transition="in" filter="wipe(right)" prLst="gradientSize: 0.1">
                                      <p:cBhvr>
                                        <p:cTn id="9" dur="1000"/>
                                        <p:tgtEl>
                                          <p:spTgt spid="1315842"/>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nodeType="clickEffect">
                                  <p:stCondLst>
                                    <p:cond delay="0"/>
                                  </p:stCondLst>
                                  <p:childTnLst>
                                    <p:set>
                                      <p:cBhvr>
                                        <p:cTn id="13" dur="1" fill="hold">
                                          <p:stCondLst>
                                            <p:cond delay="0"/>
                                          </p:stCondLst>
                                        </p:cTn>
                                        <p:tgtEl>
                                          <p:spTgt spid="1315843">
                                            <p:txEl>
                                              <p:pRg st="0" end="0"/>
                                            </p:txEl>
                                          </p:spTgt>
                                        </p:tgtEl>
                                        <p:attrNameLst>
                                          <p:attrName>style.visibility</p:attrName>
                                        </p:attrNameLst>
                                      </p:cBhvr>
                                      <p:to>
                                        <p:strVal val="visible"/>
                                      </p:to>
                                    </p:set>
                                    <p:animEffect transition="in" filter="fade">
                                      <p:cBhvr>
                                        <p:cTn id="14" dur="1000"/>
                                        <p:tgtEl>
                                          <p:spTgt spid="1315843">
                                            <p:txEl>
                                              <p:pRg st="0" end="0"/>
                                            </p:txEl>
                                          </p:spTgt>
                                        </p:tgtEl>
                                      </p:cBhvr>
                                    </p:animEffect>
                                    <p:anim calcmode="lin" valueType="num">
                                      <p:cBhvr>
                                        <p:cTn id="15" dur="1000" fill="hold"/>
                                        <p:tgtEl>
                                          <p:spTgt spid="131584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131584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42" presetClass="entr" presetSubtype="0" fill="hold" nodeType="clickEffect">
                                  <p:stCondLst>
                                    <p:cond delay="0"/>
                                  </p:stCondLst>
                                  <p:childTnLst>
                                    <p:set>
                                      <p:cBhvr>
                                        <p:cTn id="20" dur="1" fill="hold">
                                          <p:stCondLst>
                                            <p:cond delay="0"/>
                                          </p:stCondLst>
                                        </p:cTn>
                                        <p:tgtEl>
                                          <p:spTgt spid="1315843">
                                            <p:txEl>
                                              <p:pRg st="1" end="1"/>
                                            </p:txEl>
                                          </p:spTgt>
                                        </p:tgtEl>
                                        <p:attrNameLst>
                                          <p:attrName>style.visibility</p:attrName>
                                        </p:attrNameLst>
                                      </p:cBhvr>
                                      <p:to>
                                        <p:strVal val="visible"/>
                                      </p:to>
                                    </p:set>
                                    <p:animEffect transition="in" filter="fade">
                                      <p:cBhvr>
                                        <p:cTn id="21" dur="1000"/>
                                        <p:tgtEl>
                                          <p:spTgt spid="1315843">
                                            <p:txEl>
                                              <p:pRg st="1" end="1"/>
                                            </p:txEl>
                                          </p:spTgt>
                                        </p:tgtEl>
                                      </p:cBhvr>
                                    </p:animEffect>
                                    <p:anim calcmode="lin" valueType="num">
                                      <p:cBhvr>
                                        <p:cTn id="22" dur="1000" fill="hold"/>
                                        <p:tgtEl>
                                          <p:spTgt spid="131584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131584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42" presetClass="entr" presetSubtype="0" fill="hold" nodeType="clickEffect">
                                  <p:stCondLst>
                                    <p:cond delay="0"/>
                                  </p:stCondLst>
                                  <p:childTnLst>
                                    <p:set>
                                      <p:cBhvr>
                                        <p:cTn id="27" dur="1" fill="hold">
                                          <p:stCondLst>
                                            <p:cond delay="0"/>
                                          </p:stCondLst>
                                        </p:cTn>
                                        <p:tgtEl>
                                          <p:spTgt spid="1315843">
                                            <p:txEl>
                                              <p:pRg st="2" end="2"/>
                                            </p:txEl>
                                          </p:spTgt>
                                        </p:tgtEl>
                                        <p:attrNameLst>
                                          <p:attrName>style.visibility</p:attrName>
                                        </p:attrNameLst>
                                      </p:cBhvr>
                                      <p:to>
                                        <p:strVal val="visible"/>
                                      </p:to>
                                    </p:set>
                                    <p:animEffect transition="in" filter="fade">
                                      <p:cBhvr>
                                        <p:cTn id="28" dur="1000"/>
                                        <p:tgtEl>
                                          <p:spTgt spid="1315843">
                                            <p:txEl>
                                              <p:pRg st="2" end="2"/>
                                            </p:txEl>
                                          </p:spTgt>
                                        </p:tgtEl>
                                      </p:cBhvr>
                                    </p:animEffect>
                                    <p:anim calcmode="lin" valueType="num">
                                      <p:cBhvr>
                                        <p:cTn id="29" dur="1000" fill="hold"/>
                                        <p:tgtEl>
                                          <p:spTgt spid="131584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131584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42" presetClass="entr" presetSubtype="0" fill="hold" nodeType="clickEffect">
                                  <p:stCondLst>
                                    <p:cond delay="0"/>
                                  </p:stCondLst>
                                  <p:childTnLst>
                                    <p:set>
                                      <p:cBhvr>
                                        <p:cTn id="34" dur="1" fill="hold">
                                          <p:stCondLst>
                                            <p:cond delay="0"/>
                                          </p:stCondLst>
                                        </p:cTn>
                                        <p:tgtEl>
                                          <p:spTgt spid="1315843">
                                            <p:txEl>
                                              <p:pRg st="3" end="3"/>
                                            </p:txEl>
                                          </p:spTgt>
                                        </p:tgtEl>
                                        <p:attrNameLst>
                                          <p:attrName>style.visibility</p:attrName>
                                        </p:attrNameLst>
                                      </p:cBhvr>
                                      <p:to>
                                        <p:strVal val="visible"/>
                                      </p:to>
                                    </p:set>
                                    <p:animEffect transition="in" filter="fade">
                                      <p:cBhvr>
                                        <p:cTn id="35" dur="1000"/>
                                        <p:tgtEl>
                                          <p:spTgt spid="1315843">
                                            <p:txEl>
                                              <p:pRg st="3" end="3"/>
                                            </p:txEl>
                                          </p:spTgt>
                                        </p:tgtEl>
                                      </p:cBhvr>
                                    </p:animEffect>
                                    <p:anim calcmode="lin" valueType="num">
                                      <p:cBhvr>
                                        <p:cTn id="36" dur="1000" fill="hold"/>
                                        <p:tgtEl>
                                          <p:spTgt spid="1315843">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131584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584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0657" name="图片 1274881">
            <a:extLst>
              <a:ext uri="{FF2B5EF4-FFF2-40B4-BE49-F238E27FC236}">
                <a16:creationId xmlns:a16="http://schemas.microsoft.com/office/drawing/2014/main" id="{18E85A99-6797-45CF-B2D8-0381C1C8368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12189" t="16252" r="36568" b="30003"/>
          <a:stretch>
            <a:fillRect/>
          </a:stretch>
        </p:blipFill>
        <p:spPr bwMode="auto">
          <a:xfrm>
            <a:off x="0" y="-98425"/>
            <a:ext cx="9144000" cy="701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矩形 1316865">
            <a:extLst>
              <a:ext uri="{FF2B5EF4-FFF2-40B4-BE49-F238E27FC236}">
                <a16:creationId xmlns:a16="http://schemas.microsoft.com/office/drawing/2014/main" id="{B854BCEC-67F3-432E-967F-AECEB5A02DA2}"/>
              </a:ext>
            </a:extLst>
          </p:cNvPr>
          <p:cNvSpPr>
            <a:spLocks noChangeArrowheads="1"/>
          </p:cNvSpPr>
          <p:nvPr/>
        </p:nvSpPr>
        <p:spPr bwMode="auto">
          <a:xfrm>
            <a:off x="838200" y="228600"/>
            <a:ext cx="77724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0" hangingPunct="0"/>
            <a:r>
              <a:rPr lang="en-US" altLang="zh-CN" sz="4000" dirty="0">
                <a:solidFill>
                  <a:schemeClr val="bg1"/>
                </a:solidFill>
                <a:latin typeface="方正黑体_GBK" panose="02000000000000000000" pitchFamily="2" charset="-122"/>
                <a:ea typeface="宋体" panose="02010600030101010101" pitchFamily="2" charset="-122"/>
              </a:rPr>
              <a:t>Does Psychology Need Help?</a:t>
            </a:r>
            <a:endParaRPr lang="en-US" altLang="zh-CN" sz="4000" dirty="0">
              <a:solidFill>
                <a:schemeClr val="bg1"/>
              </a:solidFill>
              <a:latin typeface="方正黑体_GBK" panose="02000000000000000000" pitchFamily="2" charset="-122"/>
              <a:ea typeface="宋体" panose="02010600030101010101" pitchFamily="2" charset="-122"/>
              <a:cs typeface="Arial" panose="020B0604020202020204" pitchFamily="34" charset="0"/>
            </a:endParaRPr>
          </a:p>
        </p:txBody>
      </p:sp>
      <p:sp>
        <p:nvSpPr>
          <p:cNvPr id="1316868" name="矩形 1316867">
            <a:extLst>
              <a:ext uri="{FF2B5EF4-FFF2-40B4-BE49-F238E27FC236}">
                <a16:creationId xmlns:a16="http://schemas.microsoft.com/office/drawing/2014/main" id="{FF35DEF9-B82B-456D-BF06-6CEF58CB3428}"/>
              </a:ext>
            </a:extLst>
          </p:cNvPr>
          <p:cNvSpPr>
            <a:spLocks noChangeArrowheads="1"/>
          </p:cNvSpPr>
          <p:nvPr/>
        </p:nvSpPr>
        <p:spPr bwMode="auto">
          <a:xfrm>
            <a:off x="76200" y="990600"/>
            <a:ext cx="90678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fontAlgn="base">
              <a:spcBef>
                <a:spcPct val="0"/>
              </a:spcBef>
              <a:spcAft>
                <a:spcPct val="0"/>
              </a:spcAft>
              <a:defRPr sz="2400">
                <a:solidFill>
                  <a:schemeClr val="tx1"/>
                </a:solidFill>
                <a:latin typeface="Times New Roman" panose="02020603050405020304" pitchFamily="18" charset="0"/>
              </a:defRPr>
            </a:lvl6pPr>
            <a:lvl7pPr fontAlgn="base">
              <a:spcBef>
                <a:spcPct val="0"/>
              </a:spcBef>
              <a:spcAft>
                <a:spcPct val="0"/>
              </a:spcAft>
              <a:defRPr sz="2400">
                <a:solidFill>
                  <a:schemeClr val="tx1"/>
                </a:solidFill>
                <a:latin typeface="Times New Roman" panose="02020603050405020304" pitchFamily="18" charset="0"/>
              </a:defRPr>
            </a:lvl7pPr>
            <a:lvl8pPr fontAlgn="base">
              <a:spcBef>
                <a:spcPct val="0"/>
              </a:spcBef>
              <a:spcAft>
                <a:spcPct val="0"/>
              </a:spcAft>
              <a:defRPr sz="2400">
                <a:solidFill>
                  <a:schemeClr val="tx1"/>
                </a:solidFill>
                <a:latin typeface="Times New Roman" panose="02020603050405020304" pitchFamily="18" charset="0"/>
              </a:defRPr>
            </a:lvl8pPr>
            <a:lvl9pPr fontAlgn="base">
              <a:spcBef>
                <a:spcPct val="0"/>
              </a:spcBef>
              <a:spcAft>
                <a:spcPct val="0"/>
              </a:spcAft>
              <a:defRPr sz="2400">
                <a:solidFill>
                  <a:schemeClr val="tx1"/>
                </a:solidFill>
                <a:latin typeface="Times New Roman" panose="02020603050405020304" pitchFamily="18" charset="0"/>
              </a:defRPr>
            </a:lvl9pPr>
          </a:lstStyle>
          <a:p>
            <a:pPr eaLnBrk="0" hangingPunct="0">
              <a:spcBef>
                <a:spcPct val="20000"/>
              </a:spcBef>
              <a:buFontTx/>
              <a:buChar char="•"/>
            </a:pPr>
            <a:r>
              <a:rPr lang="en-US" altLang="zh-CN" sz="3500" dirty="0">
                <a:solidFill>
                  <a:schemeClr val="bg1"/>
                </a:solidFill>
                <a:latin typeface="方正黑体_GBK" panose="02000000000000000000" pitchFamily="2" charset="-122"/>
                <a:ea typeface="宋体" panose="02010600030101010101" pitchFamily="2" charset="-122"/>
              </a:rPr>
              <a:t>21/1 ratio of studies is unhealthy</a:t>
            </a:r>
            <a:r>
              <a:rPr lang="en-US" altLang="zh-CN" sz="3500" dirty="0">
                <a:solidFill>
                  <a:schemeClr val="bg1"/>
                </a:solidFill>
                <a:latin typeface="方正黑体_GBK" panose="02000000000000000000" pitchFamily="2" charset="-122"/>
                <a:ea typeface="宋体" panose="02010600030101010101" pitchFamily="2" charset="-122"/>
                <a:cs typeface="Arial" panose="020B0604020202020204" pitchFamily="34" charset="0"/>
              </a:rPr>
              <a:t>…</a:t>
            </a:r>
            <a:endParaRPr lang="en-US" altLang="zh-CN" sz="3500" dirty="0">
              <a:solidFill>
                <a:schemeClr val="bg1"/>
              </a:solidFill>
              <a:latin typeface="方正黑体_GBK" panose="02000000000000000000" pitchFamily="2" charset="-122"/>
              <a:ea typeface="宋体" panose="02010600030101010101" pitchFamily="2" charset="-122"/>
            </a:endParaRPr>
          </a:p>
          <a:p>
            <a:pPr eaLnBrk="0" hangingPunct="0">
              <a:spcBef>
                <a:spcPct val="20000"/>
              </a:spcBef>
              <a:buFontTx/>
              <a:buChar char="•"/>
            </a:pPr>
            <a:r>
              <a:rPr lang="en-US" altLang="zh-CN" sz="3500" dirty="0">
                <a:solidFill>
                  <a:schemeClr val="bg1"/>
                </a:solidFill>
                <a:latin typeface="方正黑体_GBK" panose="02000000000000000000" pitchFamily="2" charset="-122"/>
                <a:ea typeface="宋体" panose="02010600030101010101" pitchFamily="2" charset="-122"/>
                <a:cs typeface="Arial" panose="020B0604020202020204" pitchFamily="34" charset="0"/>
              </a:rPr>
              <a:t>…</a:t>
            </a:r>
            <a:r>
              <a:rPr lang="en-US" altLang="zh-CN" sz="3500" dirty="0">
                <a:solidFill>
                  <a:schemeClr val="bg1"/>
                </a:solidFill>
                <a:latin typeface="方正黑体_GBK" panose="02000000000000000000" pitchFamily="2" charset="-122"/>
                <a:ea typeface="宋体" panose="02010600030101010101" pitchFamily="2" charset="-122"/>
              </a:rPr>
              <a:t> but it reflects reality</a:t>
            </a:r>
          </a:p>
          <a:p>
            <a:pPr lvl="1" eaLnBrk="0" hangingPunct="0">
              <a:spcBef>
                <a:spcPct val="20000"/>
              </a:spcBef>
              <a:buFontTx/>
              <a:buChar char="–"/>
            </a:pPr>
            <a:r>
              <a:rPr lang="en-US" altLang="zh-CN" sz="3000" dirty="0">
                <a:solidFill>
                  <a:schemeClr val="bg1"/>
                </a:solidFill>
                <a:latin typeface="方正黑体_GBK" panose="02000000000000000000" pitchFamily="2" charset="-122"/>
                <a:ea typeface="宋体" panose="02010600030101010101" pitchFamily="2" charset="-122"/>
              </a:rPr>
              <a:t>depression 10 times higher today than 1960</a:t>
            </a:r>
          </a:p>
          <a:p>
            <a:pPr lvl="1" eaLnBrk="0" hangingPunct="0">
              <a:spcBef>
                <a:spcPct val="20000"/>
              </a:spcBef>
              <a:buFontTx/>
              <a:buChar char="–"/>
            </a:pPr>
            <a:r>
              <a:rPr lang="en-US" altLang="zh-CN" sz="3000" dirty="0">
                <a:solidFill>
                  <a:schemeClr val="bg1"/>
                </a:solidFill>
                <a:latin typeface="方正黑体_GBK" panose="02000000000000000000" pitchFamily="2" charset="-122"/>
                <a:ea typeface="宋体" panose="02010600030101010101" pitchFamily="2" charset="-122"/>
              </a:rPr>
              <a:t>mean age for depression today is 14.5 (compared to 29.5 in 1960)</a:t>
            </a:r>
          </a:p>
          <a:p>
            <a:pPr lvl="1" eaLnBrk="0" hangingPunct="0">
              <a:spcBef>
                <a:spcPct val="20000"/>
              </a:spcBef>
              <a:buFontTx/>
              <a:buChar char="–"/>
            </a:pPr>
            <a:r>
              <a:rPr lang="en-US" altLang="zh-CN" sz="3000" dirty="0">
                <a:solidFill>
                  <a:schemeClr val="bg1"/>
                </a:solidFill>
                <a:latin typeface="方正黑体_GBK" panose="02000000000000000000" pitchFamily="2" charset="-122"/>
                <a:ea typeface="宋体" panose="02010600030101010101" pitchFamily="2" charset="-122"/>
              </a:rPr>
              <a:t>mental health crisis on campuses nationwide (</a:t>
            </a:r>
            <a:r>
              <a:rPr lang="en-US" altLang="zh-CN" sz="3000" dirty="0" err="1">
                <a:solidFill>
                  <a:schemeClr val="bg1"/>
                </a:solidFill>
                <a:latin typeface="方正黑体_GBK" panose="02000000000000000000" pitchFamily="2" charset="-122"/>
                <a:ea typeface="宋体" panose="02010600030101010101" pitchFamily="2" charset="-122"/>
              </a:rPr>
              <a:t>Kadison</a:t>
            </a:r>
            <a:r>
              <a:rPr lang="en-US" altLang="zh-CN" sz="3000" dirty="0">
                <a:solidFill>
                  <a:schemeClr val="bg1"/>
                </a:solidFill>
                <a:latin typeface="方正黑体_GBK" panose="02000000000000000000" pitchFamily="2" charset="-122"/>
                <a:ea typeface="宋体" panose="02010600030101010101" pitchFamily="2" charset="-122"/>
              </a:rPr>
              <a:t>, 2005)</a:t>
            </a:r>
          </a:p>
          <a:p>
            <a:pPr lvl="1" eaLnBrk="0" hangingPunct="0">
              <a:spcBef>
                <a:spcPct val="20000"/>
              </a:spcBef>
              <a:buFontTx/>
              <a:buChar char="–"/>
            </a:pPr>
            <a:r>
              <a:rPr lang="en-US" altLang="zh-CN" sz="3000" dirty="0">
                <a:solidFill>
                  <a:schemeClr val="bg1"/>
                </a:solidFill>
                <a:latin typeface="方正黑体_GBK" panose="02000000000000000000" pitchFamily="2" charset="-122"/>
                <a:ea typeface="宋体" panose="02010600030101010101" pitchFamily="2" charset="-122"/>
              </a:rPr>
              <a:t>worldwide mental health epidemic</a:t>
            </a:r>
            <a:endParaRPr lang="en-US" altLang="zh-CN" sz="3000" dirty="0">
              <a:solidFill>
                <a:schemeClr val="bg1"/>
              </a:solidFill>
              <a:latin typeface="方正黑体_GBK" panose="02000000000000000000" pitchFamily="2" charset="-122"/>
              <a:ea typeface="宋体" panose="02010600030101010101" pitchFamily="2" charset="-122"/>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1316868">
                                            <p:txEl>
                                              <p:pRg st="4" end="4"/>
                                            </p:txEl>
                                          </p:spTgt>
                                        </p:tgtEl>
                                        <p:attrNameLst>
                                          <p:attrName>style.visibility</p:attrName>
                                        </p:attrNameLst>
                                      </p:cBhvr>
                                      <p:to>
                                        <p:strVal val="visible"/>
                                      </p:to>
                                    </p:set>
                                    <p:animEffect transition="in" filter="fade">
                                      <p:cBhvr>
                                        <p:cTn id="7" dur="1000"/>
                                        <p:tgtEl>
                                          <p:spTgt spid="1316868">
                                            <p:txEl>
                                              <p:pRg st="4" end="4"/>
                                            </p:txEl>
                                          </p:spTgt>
                                        </p:tgtEl>
                                      </p:cBhvr>
                                    </p:animEffect>
                                    <p:anim calcmode="lin" valueType="num">
                                      <p:cBhvr>
                                        <p:cTn id="8" dur="1000" fill="hold"/>
                                        <p:tgtEl>
                                          <p:spTgt spid="1316868">
                                            <p:txEl>
                                              <p:pRg st="4" end="4"/>
                                            </p:txEl>
                                          </p:spTgt>
                                        </p:tgtEl>
                                        <p:attrNameLst>
                                          <p:attrName>ppt_x</p:attrName>
                                        </p:attrNameLst>
                                      </p:cBhvr>
                                      <p:tavLst>
                                        <p:tav tm="0">
                                          <p:val>
                                            <p:strVal val="#ppt_x"/>
                                          </p:val>
                                        </p:tav>
                                        <p:tav tm="100000">
                                          <p:val>
                                            <p:strVal val="#ppt_x"/>
                                          </p:val>
                                        </p:tav>
                                      </p:tavLst>
                                    </p:anim>
                                    <p:anim calcmode="lin" valueType="num">
                                      <p:cBhvr>
                                        <p:cTn id="9" dur="1000" fill="hold"/>
                                        <p:tgtEl>
                                          <p:spTgt spid="1316868">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nodeType="clickEffect">
                                  <p:stCondLst>
                                    <p:cond delay="0"/>
                                  </p:stCondLst>
                                  <p:childTnLst>
                                    <p:set>
                                      <p:cBhvr>
                                        <p:cTn id="13" dur="1" fill="hold">
                                          <p:stCondLst>
                                            <p:cond delay="0"/>
                                          </p:stCondLst>
                                        </p:cTn>
                                        <p:tgtEl>
                                          <p:spTgt spid="1316868">
                                            <p:txEl>
                                              <p:pRg st="5" end="5"/>
                                            </p:txEl>
                                          </p:spTgt>
                                        </p:tgtEl>
                                        <p:attrNameLst>
                                          <p:attrName>style.visibility</p:attrName>
                                        </p:attrNameLst>
                                      </p:cBhvr>
                                      <p:to>
                                        <p:strVal val="visible"/>
                                      </p:to>
                                    </p:set>
                                    <p:animEffect transition="in" filter="fade">
                                      <p:cBhvr>
                                        <p:cTn id="14" dur="1000"/>
                                        <p:tgtEl>
                                          <p:spTgt spid="1316868">
                                            <p:txEl>
                                              <p:pRg st="5" end="5"/>
                                            </p:txEl>
                                          </p:spTgt>
                                        </p:tgtEl>
                                      </p:cBhvr>
                                    </p:animEffect>
                                    <p:anim calcmode="lin" valueType="num">
                                      <p:cBhvr>
                                        <p:cTn id="15" dur="1000" fill="hold"/>
                                        <p:tgtEl>
                                          <p:spTgt spid="1316868">
                                            <p:txEl>
                                              <p:pRg st="5" end="5"/>
                                            </p:txEl>
                                          </p:spTgt>
                                        </p:tgtEl>
                                        <p:attrNameLst>
                                          <p:attrName>ppt_x</p:attrName>
                                        </p:attrNameLst>
                                      </p:cBhvr>
                                      <p:tavLst>
                                        <p:tav tm="0">
                                          <p:val>
                                            <p:strVal val="#ppt_x"/>
                                          </p:val>
                                        </p:tav>
                                        <p:tav tm="100000">
                                          <p:val>
                                            <p:strVal val="#ppt_x"/>
                                          </p:val>
                                        </p:tav>
                                      </p:tavLst>
                                    </p:anim>
                                    <p:anim calcmode="lin" valueType="num">
                                      <p:cBhvr>
                                        <p:cTn id="16" dur="1000" fill="hold"/>
                                        <p:tgtEl>
                                          <p:spTgt spid="1316868">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3074" name="矩形 1283073">
            <a:extLst>
              <a:ext uri="{FF2B5EF4-FFF2-40B4-BE49-F238E27FC236}">
                <a16:creationId xmlns:a16="http://schemas.microsoft.com/office/drawing/2014/main" id="{C877E2DA-ABB2-4E70-B17F-2DF3175F1EA5}"/>
              </a:ext>
            </a:extLst>
          </p:cNvPr>
          <p:cNvSpPr>
            <a:spLocks noChangeArrowheads="1"/>
          </p:cNvSpPr>
          <p:nvPr/>
        </p:nvSpPr>
        <p:spPr bwMode="auto">
          <a:xfrm>
            <a:off x="852488" y="412750"/>
            <a:ext cx="77724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0" hangingPunct="0"/>
            <a:r>
              <a:rPr lang="zh-CN" altLang="en-US" sz="4000" dirty="0">
                <a:solidFill>
                  <a:schemeClr val="bg1"/>
                </a:solidFill>
                <a:latin typeface="方正楷体_GBK" panose="02000000000000000000" pitchFamily="2" charset="-122"/>
                <a:ea typeface="方正楷体_GBK" panose="02000000000000000000" pitchFamily="2" charset="-122"/>
              </a:rPr>
              <a:t>内务工作</a:t>
            </a:r>
            <a:endParaRPr lang="en-US" altLang="zh-CN" sz="4000" dirty="0">
              <a:solidFill>
                <a:schemeClr val="bg1"/>
              </a:solidFill>
              <a:latin typeface="方正楷体_GBK" panose="02000000000000000000" pitchFamily="2" charset="-122"/>
              <a:ea typeface="方正楷体_GBK" panose="02000000000000000000" pitchFamily="2" charset="-122"/>
              <a:cs typeface="Arial" panose="020B0604020202020204" pitchFamily="34" charset="0"/>
            </a:endParaRPr>
          </a:p>
        </p:txBody>
      </p:sp>
      <p:sp>
        <p:nvSpPr>
          <p:cNvPr id="1283075" name="矩形 1283074">
            <a:extLst>
              <a:ext uri="{FF2B5EF4-FFF2-40B4-BE49-F238E27FC236}">
                <a16:creationId xmlns:a16="http://schemas.microsoft.com/office/drawing/2014/main" id="{990CE99E-37EB-4C41-809F-E95B4BC81F81}"/>
              </a:ext>
            </a:extLst>
          </p:cNvPr>
          <p:cNvSpPr>
            <a:spLocks noChangeArrowheads="1"/>
          </p:cNvSpPr>
          <p:nvPr/>
        </p:nvSpPr>
        <p:spPr bwMode="auto">
          <a:xfrm>
            <a:off x="742991" y="1371600"/>
            <a:ext cx="7658018"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fontAlgn="base">
              <a:spcBef>
                <a:spcPct val="0"/>
              </a:spcBef>
              <a:spcAft>
                <a:spcPct val="0"/>
              </a:spcAft>
              <a:defRPr sz="2400">
                <a:solidFill>
                  <a:schemeClr val="tx1"/>
                </a:solidFill>
                <a:latin typeface="Times New Roman" panose="02020603050405020304" pitchFamily="18" charset="0"/>
              </a:defRPr>
            </a:lvl6pPr>
            <a:lvl7pPr fontAlgn="base">
              <a:spcBef>
                <a:spcPct val="0"/>
              </a:spcBef>
              <a:spcAft>
                <a:spcPct val="0"/>
              </a:spcAft>
              <a:defRPr sz="2400">
                <a:solidFill>
                  <a:schemeClr val="tx1"/>
                </a:solidFill>
                <a:latin typeface="Times New Roman" panose="02020603050405020304" pitchFamily="18" charset="0"/>
              </a:defRPr>
            </a:lvl7pPr>
            <a:lvl8pPr fontAlgn="base">
              <a:spcBef>
                <a:spcPct val="0"/>
              </a:spcBef>
              <a:spcAft>
                <a:spcPct val="0"/>
              </a:spcAft>
              <a:defRPr sz="2400">
                <a:solidFill>
                  <a:schemeClr val="tx1"/>
                </a:solidFill>
                <a:latin typeface="Times New Roman" panose="02020603050405020304" pitchFamily="18" charset="0"/>
              </a:defRPr>
            </a:lvl8pPr>
            <a:lvl9pPr fontAlgn="base">
              <a:spcBef>
                <a:spcPct val="0"/>
              </a:spcBef>
              <a:spcAft>
                <a:spcPct val="0"/>
              </a:spcAft>
              <a:defRPr sz="2400">
                <a:solidFill>
                  <a:schemeClr val="tx1"/>
                </a:solidFill>
                <a:latin typeface="Times New Roman" panose="02020603050405020304" pitchFamily="18" charset="0"/>
              </a:defRPr>
            </a:lvl9pPr>
          </a:lstStyle>
          <a:p>
            <a:pPr eaLnBrk="0" hangingPunct="0">
              <a:spcBef>
                <a:spcPct val="20000"/>
              </a:spcBef>
              <a:buFontTx/>
              <a:buChar char="•"/>
            </a:pPr>
            <a:r>
              <a:rPr lang="zh-CN" altLang="en-US" sz="3500" dirty="0">
                <a:solidFill>
                  <a:schemeClr val="bg1"/>
                </a:solidFill>
                <a:latin typeface="方正书宋_GBK" panose="02000000000000000000" pitchFamily="2" charset="-122"/>
                <a:ea typeface="方正书宋_GBK" panose="02000000000000000000" pitchFamily="2" charset="-122"/>
              </a:rPr>
              <a:t>反馈和提问</a:t>
            </a:r>
          </a:p>
          <a:p>
            <a:pPr eaLnBrk="0" hangingPunct="0">
              <a:spcBef>
                <a:spcPct val="20000"/>
              </a:spcBef>
              <a:buFontTx/>
              <a:buChar char="•"/>
            </a:pPr>
            <a:r>
              <a:rPr lang="zh-CN" altLang="en-US" sz="3500" dirty="0">
                <a:solidFill>
                  <a:schemeClr val="bg1"/>
                </a:solidFill>
                <a:latin typeface="方正书宋_GBK" panose="02000000000000000000" pitchFamily="2" charset="-122"/>
                <a:ea typeface="方正书宋_GBK" panose="02000000000000000000" pitchFamily="2" charset="-122"/>
              </a:rPr>
              <a:t>紧急情况下</a:t>
            </a:r>
            <a:r>
              <a:rPr lang="en-US" altLang="zh-CN" sz="3500" dirty="0">
                <a:solidFill>
                  <a:schemeClr val="bg1"/>
                </a:solidFill>
                <a:latin typeface="方正书宋_GBK" panose="02000000000000000000" pitchFamily="2" charset="-122"/>
                <a:ea typeface="方正书宋_GBK" panose="02000000000000000000" pitchFamily="2" charset="-122"/>
                <a:cs typeface="Arial" panose="020B0604020202020204" pitchFamily="34" charset="0"/>
              </a:rPr>
              <a:t>…</a:t>
            </a:r>
            <a:endParaRPr lang="en-US" altLang="zh-CN" sz="3500" dirty="0">
              <a:solidFill>
                <a:schemeClr val="bg1"/>
              </a:solidFill>
              <a:latin typeface="方正书宋_GBK" panose="02000000000000000000" pitchFamily="2" charset="-122"/>
              <a:ea typeface="方正书宋_GBK" panose="02000000000000000000" pitchFamily="2" charset="-122"/>
            </a:endParaRPr>
          </a:p>
          <a:p>
            <a:pPr eaLnBrk="0" hangingPunct="0">
              <a:spcBef>
                <a:spcPct val="20000"/>
              </a:spcBef>
              <a:buFontTx/>
              <a:buChar char="•"/>
            </a:pPr>
            <a:r>
              <a:rPr lang="zh-CN" altLang="en-US" sz="3500" dirty="0">
                <a:solidFill>
                  <a:schemeClr val="bg1"/>
                </a:solidFill>
                <a:latin typeface="方正书宋_GBK" panose="02000000000000000000" pitchFamily="2" charset="-122"/>
                <a:ea typeface="方正书宋_GBK" panose="02000000000000000000" pitchFamily="2" charset="-122"/>
              </a:rPr>
              <a:t>我们会有“练习时间”</a:t>
            </a:r>
            <a:endParaRPr lang="en-US" altLang="zh-CN" sz="3500" dirty="0">
              <a:solidFill>
                <a:schemeClr val="bg1"/>
              </a:solidFill>
              <a:latin typeface="方正书宋_GBK" panose="02000000000000000000" pitchFamily="2" charset="-122"/>
              <a:ea typeface="方正书宋_GBK" panose="02000000000000000000" pitchFamily="2" charset="-122"/>
            </a:endParaRPr>
          </a:p>
          <a:p>
            <a:pPr eaLnBrk="0" hangingPunct="0">
              <a:spcBef>
                <a:spcPct val="20000"/>
              </a:spcBef>
              <a:buFontTx/>
              <a:buChar char="•"/>
            </a:pPr>
            <a:r>
              <a:rPr lang="en-US" altLang="zh-CN" sz="3500" dirty="0">
                <a:solidFill>
                  <a:schemeClr val="bg1"/>
                </a:solidFill>
                <a:latin typeface="方正书宋_GBK" panose="02000000000000000000" pitchFamily="2" charset="-122"/>
                <a:ea typeface="方正书宋_GBK" panose="02000000000000000000" pitchFamily="2" charset="-122"/>
              </a:rPr>
              <a:t>PPT</a:t>
            </a:r>
            <a:r>
              <a:rPr lang="zh-CN" altLang="en-US" sz="3500" dirty="0">
                <a:solidFill>
                  <a:schemeClr val="bg1"/>
                </a:solidFill>
                <a:latin typeface="方正书宋_GBK" panose="02000000000000000000" pitchFamily="2" charset="-122"/>
                <a:ea typeface="方正书宋_GBK" panose="02000000000000000000" pitchFamily="2" charset="-122"/>
              </a:rPr>
              <a:t>和录像会上传到网上</a:t>
            </a:r>
          </a:p>
          <a:p>
            <a:pPr eaLnBrk="0" hangingPunct="0">
              <a:spcBef>
                <a:spcPct val="20000"/>
              </a:spcBef>
              <a:buFontTx/>
              <a:buChar char="•"/>
            </a:pPr>
            <a:r>
              <a:rPr lang="zh-CN" altLang="en-US" sz="3500" dirty="0">
                <a:solidFill>
                  <a:schemeClr val="bg1"/>
                </a:solidFill>
                <a:latin typeface="方正书宋_GBK" panose="02000000000000000000" pitchFamily="2" charset="-122"/>
                <a:ea typeface="方正书宋_GBK" panose="02000000000000000000" pitchFamily="2" charset="-122"/>
              </a:rPr>
              <a:t>主动做笔记</a:t>
            </a:r>
          </a:p>
          <a:p>
            <a:pPr eaLnBrk="0" hangingPunct="0">
              <a:spcBef>
                <a:spcPct val="20000"/>
              </a:spcBef>
              <a:buFontTx/>
              <a:buChar char="•"/>
            </a:pPr>
            <a:r>
              <a:rPr lang="zh-CN" altLang="en-US" sz="3500" dirty="0">
                <a:solidFill>
                  <a:schemeClr val="bg1"/>
                </a:solidFill>
                <a:latin typeface="方正书宋_GBK" panose="02000000000000000000" pitchFamily="2" charset="-122"/>
                <a:ea typeface="方正书宋_GBK" panose="02000000000000000000" pitchFamily="2" charset="-122"/>
              </a:rPr>
              <a:t>常规时间</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9" presetClass="entr" presetSubtype="0" fill="hold" grpId="0" nodeType="withEffect">
                                  <p:stCondLst>
                                    <p:cond delay="0"/>
                                  </p:stCondLst>
                                  <p:childTnLst>
                                    <p:set>
                                      <p:cBhvr>
                                        <p:cTn id="6" dur="1" fill="hold">
                                          <p:stCondLst>
                                            <p:cond delay="0"/>
                                          </p:stCondLst>
                                        </p:cTn>
                                        <p:tgtEl>
                                          <p:spTgt spid="1283074"/>
                                        </p:tgtEl>
                                        <p:attrNameLst>
                                          <p:attrName>style.visibility</p:attrName>
                                        </p:attrNameLst>
                                      </p:cBhvr>
                                      <p:to>
                                        <p:strVal val="visible"/>
                                      </p:to>
                                    </p:set>
                                    <p:anim calcmode="lin" valueType="num">
                                      <p:cBhvr>
                                        <p:cTn id="7" dur="1000" fill="hold"/>
                                        <p:tgtEl>
                                          <p:spTgt spid="1283074"/>
                                        </p:tgtEl>
                                        <p:attrNameLst>
                                          <p:attrName>ppt_x</p:attrName>
                                        </p:attrNameLst>
                                      </p:cBhvr>
                                      <p:tavLst>
                                        <p:tav tm="0">
                                          <p:val>
                                            <p:strVal val="#ppt_x-.2"/>
                                          </p:val>
                                        </p:tav>
                                        <p:tav tm="100000">
                                          <p:val>
                                            <p:strVal val="#ppt_x"/>
                                          </p:val>
                                        </p:tav>
                                      </p:tavLst>
                                    </p:anim>
                                    <p:anim calcmode="lin" valueType="num">
                                      <p:cBhvr>
                                        <p:cTn id="8" dur="1000" fill="hold"/>
                                        <p:tgtEl>
                                          <p:spTgt spid="1283074"/>
                                        </p:tgtEl>
                                        <p:attrNameLst>
                                          <p:attrName>ppt_y</p:attrName>
                                        </p:attrNameLst>
                                      </p:cBhvr>
                                      <p:tavLst>
                                        <p:tav tm="0">
                                          <p:val>
                                            <p:strVal val="#ppt_y"/>
                                          </p:val>
                                        </p:tav>
                                        <p:tav tm="100000">
                                          <p:val>
                                            <p:strVal val="#ppt_y"/>
                                          </p:val>
                                        </p:tav>
                                      </p:tavLst>
                                    </p:anim>
                                    <p:animEffect transition="in" filter="wipe(right)" prLst="gradientSize: 0.1">
                                      <p:cBhvr>
                                        <p:cTn id="9" dur="1000"/>
                                        <p:tgtEl>
                                          <p:spTgt spid="1283074"/>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nodeType="clickEffect">
                                  <p:stCondLst>
                                    <p:cond delay="0"/>
                                  </p:stCondLst>
                                  <p:childTnLst>
                                    <p:set>
                                      <p:cBhvr>
                                        <p:cTn id="13" dur="1" fill="hold">
                                          <p:stCondLst>
                                            <p:cond delay="0"/>
                                          </p:stCondLst>
                                        </p:cTn>
                                        <p:tgtEl>
                                          <p:spTgt spid="1283075">
                                            <p:txEl>
                                              <p:charRg st="22" end="47"/>
                                            </p:txEl>
                                          </p:spTgt>
                                        </p:tgtEl>
                                        <p:attrNameLst>
                                          <p:attrName>style.visibility</p:attrName>
                                        </p:attrNameLst>
                                      </p:cBhvr>
                                      <p:to>
                                        <p:strVal val="visible"/>
                                      </p:to>
                                    </p:set>
                                    <p:animEffect transition="in" filter="fade">
                                      <p:cBhvr>
                                        <p:cTn id="14" dur="1000"/>
                                        <p:tgtEl>
                                          <p:spTgt spid="1283075">
                                            <p:txEl>
                                              <p:charRg st="22" end="47"/>
                                            </p:txEl>
                                          </p:spTgt>
                                        </p:tgtEl>
                                      </p:cBhvr>
                                    </p:animEffect>
                                    <p:anim calcmode="lin" valueType="num">
                                      <p:cBhvr>
                                        <p:cTn id="15" dur="1000" fill="hold"/>
                                        <p:tgtEl>
                                          <p:spTgt spid="1283075">
                                            <p:txEl>
                                              <p:charRg st="22" end="47"/>
                                            </p:txEl>
                                          </p:spTgt>
                                        </p:tgtEl>
                                        <p:attrNameLst>
                                          <p:attrName>ppt_x</p:attrName>
                                        </p:attrNameLst>
                                      </p:cBhvr>
                                      <p:tavLst>
                                        <p:tav tm="0">
                                          <p:val>
                                            <p:strVal val="#ppt_x"/>
                                          </p:val>
                                        </p:tav>
                                        <p:tav tm="100000">
                                          <p:val>
                                            <p:strVal val="#ppt_x"/>
                                          </p:val>
                                        </p:tav>
                                      </p:tavLst>
                                    </p:anim>
                                    <p:anim calcmode="lin" valueType="num">
                                      <p:cBhvr>
                                        <p:cTn id="16" dur="1000" fill="hold"/>
                                        <p:tgtEl>
                                          <p:spTgt spid="1283075">
                                            <p:txEl>
                                              <p:charRg st="22" end="47"/>
                                            </p:txEl>
                                          </p:spTgt>
                                        </p:tgtEl>
                                        <p:attrNameLst>
                                          <p:attrName>ppt_y</p:attrName>
                                        </p:attrNameLst>
                                      </p:cBhvr>
                                      <p:tavLst>
                                        <p:tav tm="0">
                                          <p:val>
                                            <p:strVal val="#ppt_y+.1"/>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42" presetClass="entr" presetSubtype="0" fill="hold" nodeType="clickEffect">
                                  <p:stCondLst>
                                    <p:cond delay="0"/>
                                  </p:stCondLst>
                                  <p:childTnLst>
                                    <p:set>
                                      <p:cBhvr>
                                        <p:cTn id="20" dur="1" fill="hold">
                                          <p:stCondLst>
                                            <p:cond delay="0"/>
                                          </p:stCondLst>
                                        </p:cTn>
                                        <p:tgtEl>
                                          <p:spTgt spid="1283075">
                                            <p:txEl>
                                              <p:charRg st="1" end="1"/>
                                            </p:txEl>
                                          </p:spTgt>
                                        </p:tgtEl>
                                        <p:attrNameLst>
                                          <p:attrName>style.visibility</p:attrName>
                                        </p:attrNameLst>
                                      </p:cBhvr>
                                      <p:to>
                                        <p:strVal val="visible"/>
                                      </p:to>
                                    </p:set>
                                    <p:animEffect transition="in" filter="fade">
                                      <p:cBhvr>
                                        <p:cTn id="21" dur="1000"/>
                                        <p:tgtEl>
                                          <p:spTgt spid="1283075">
                                            <p:txEl>
                                              <p:charRg st="1" end="1"/>
                                            </p:txEl>
                                          </p:spTgt>
                                        </p:tgtEl>
                                      </p:cBhvr>
                                    </p:animEffect>
                                    <p:anim calcmode="lin" valueType="num">
                                      <p:cBhvr>
                                        <p:cTn id="22" dur="1000" fill="hold"/>
                                        <p:tgtEl>
                                          <p:spTgt spid="1283075">
                                            <p:txEl>
                                              <p:char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1283075">
                                            <p:txEl>
                                              <p:char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42" presetClass="entr" presetSubtype="0" fill="hold" nodeType="clickEffect">
                                  <p:stCondLst>
                                    <p:cond delay="0"/>
                                  </p:stCondLst>
                                  <p:childTnLst>
                                    <p:set>
                                      <p:cBhvr>
                                        <p:cTn id="27" dur="1" fill="hold">
                                          <p:stCondLst>
                                            <p:cond delay="0"/>
                                          </p:stCondLst>
                                        </p:cTn>
                                        <p:tgtEl>
                                          <p:spTgt spid="1283075">
                                            <p:txEl>
                                              <p:charRg st="47" end="48"/>
                                            </p:txEl>
                                          </p:spTgt>
                                        </p:tgtEl>
                                        <p:attrNameLst>
                                          <p:attrName>style.visibility</p:attrName>
                                        </p:attrNameLst>
                                      </p:cBhvr>
                                      <p:to>
                                        <p:strVal val="visible"/>
                                      </p:to>
                                    </p:set>
                                    <p:animEffect transition="in" filter="fade">
                                      <p:cBhvr>
                                        <p:cTn id="28" dur="1000"/>
                                        <p:tgtEl>
                                          <p:spTgt spid="1283075">
                                            <p:txEl>
                                              <p:charRg st="47" end="48"/>
                                            </p:txEl>
                                          </p:spTgt>
                                        </p:tgtEl>
                                      </p:cBhvr>
                                    </p:animEffect>
                                    <p:anim calcmode="lin" valueType="num">
                                      <p:cBhvr>
                                        <p:cTn id="29" dur="1000" fill="hold"/>
                                        <p:tgtEl>
                                          <p:spTgt spid="1283075">
                                            <p:txEl>
                                              <p:charRg st="47" end="48"/>
                                            </p:txEl>
                                          </p:spTgt>
                                        </p:tgtEl>
                                        <p:attrNameLst>
                                          <p:attrName>ppt_x</p:attrName>
                                        </p:attrNameLst>
                                      </p:cBhvr>
                                      <p:tavLst>
                                        <p:tav tm="0">
                                          <p:val>
                                            <p:strVal val="#ppt_x"/>
                                          </p:val>
                                        </p:tav>
                                        <p:tav tm="100000">
                                          <p:val>
                                            <p:strVal val="#ppt_x"/>
                                          </p:val>
                                        </p:tav>
                                      </p:tavLst>
                                    </p:anim>
                                    <p:anim calcmode="lin" valueType="num">
                                      <p:cBhvr>
                                        <p:cTn id="30" dur="1000" fill="hold"/>
                                        <p:tgtEl>
                                          <p:spTgt spid="1283075">
                                            <p:txEl>
                                              <p:charRg st="47" end="48"/>
                                            </p:txEl>
                                          </p:spTgt>
                                        </p:tgtEl>
                                        <p:attrNameLst>
                                          <p:attrName>ppt_y</p:attrName>
                                        </p:attrNameLst>
                                      </p:cBhvr>
                                      <p:tavLst>
                                        <p:tav tm="0">
                                          <p:val>
                                            <p:strVal val="#ppt_y+.1"/>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42" presetClass="entr" presetSubtype="0" fill="hold" nodeType="clickEffect">
                                  <p:stCondLst>
                                    <p:cond delay="0"/>
                                  </p:stCondLst>
                                  <p:childTnLst>
                                    <p:set>
                                      <p:cBhvr>
                                        <p:cTn id="34" dur="1" fill="hold">
                                          <p:stCondLst>
                                            <p:cond delay="0"/>
                                          </p:stCondLst>
                                        </p:cTn>
                                        <p:tgtEl>
                                          <p:spTgt spid="1283075">
                                            <p:txEl>
                                              <p:charRg st="48" end="48"/>
                                            </p:txEl>
                                          </p:spTgt>
                                        </p:tgtEl>
                                        <p:attrNameLst>
                                          <p:attrName>style.visibility</p:attrName>
                                        </p:attrNameLst>
                                      </p:cBhvr>
                                      <p:to>
                                        <p:strVal val="visible"/>
                                      </p:to>
                                    </p:set>
                                    <p:animEffect transition="in" filter="fade">
                                      <p:cBhvr>
                                        <p:cTn id="35" dur="1000"/>
                                        <p:tgtEl>
                                          <p:spTgt spid="1283075">
                                            <p:txEl>
                                              <p:charRg st="48" end="48"/>
                                            </p:txEl>
                                          </p:spTgt>
                                        </p:tgtEl>
                                      </p:cBhvr>
                                    </p:animEffect>
                                    <p:anim calcmode="lin" valueType="num">
                                      <p:cBhvr>
                                        <p:cTn id="36" dur="1000" fill="hold"/>
                                        <p:tgtEl>
                                          <p:spTgt spid="1283075">
                                            <p:txEl>
                                              <p:charRg st="48" end="48"/>
                                            </p:txEl>
                                          </p:spTgt>
                                        </p:tgtEl>
                                        <p:attrNameLst>
                                          <p:attrName>ppt_x</p:attrName>
                                        </p:attrNameLst>
                                      </p:cBhvr>
                                      <p:tavLst>
                                        <p:tav tm="0">
                                          <p:val>
                                            <p:strVal val="#ppt_x"/>
                                          </p:val>
                                        </p:tav>
                                        <p:tav tm="100000">
                                          <p:val>
                                            <p:strVal val="#ppt_x"/>
                                          </p:val>
                                        </p:tav>
                                      </p:tavLst>
                                    </p:anim>
                                    <p:anim calcmode="lin" valueType="num">
                                      <p:cBhvr>
                                        <p:cTn id="37" dur="1000" fill="hold"/>
                                        <p:tgtEl>
                                          <p:spTgt spid="1283075">
                                            <p:txEl>
                                              <p:charRg st="48" end="48"/>
                                            </p:txEl>
                                          </p:spTgt>
                                        </p:tgtEl>
                                        <p:attrNameLst>
                                          <p:attrName>ppt_y</p:attrName>
                                        </p:attrNameLst>
                                      </p:cBhvr>
                                      <p:tavLst>
                                        <p:tav tm="0">
                                          <p:val>
                                            <p:strVal val="#ppt_y+.1"/>
                                          </p:val>
                                        </p:tav>
                                        <p:tav tm="100000">
                                          <p:val>
                                            <p:strVal val="#ppt_y"/>
                                          </p:val>
                                        </p:tav>
                                      </p:tavLst>
                                    </p:anim>
                                  </p:childTnLst>
                                </p:cTn>
                              </p:par>
                            </p:childTnLst>
                          </p:cTn>
                        </p:par>
                      </p:childTnLst>
                    </p:cTn>
                  </p:par>
                  <p:par>
                    <p:cTn id="38" fill="hold" nodeType="clickPar">
                      <p:stCondLst>
                        <p:cond delay="indefinite"/>
                      </p:stCondLst>
                      <p:childTnLst>
                        <p:par>
                          <p:cTn id="39" fill="hold" nodeType="withGroup">
                            <p:stCondLst>
                              <p:cond delay="0"/>
                            </p:stCondLst>
                            <p:childTnLst>
                              <p:par>
                                <p:cTn id="40" presetID="42" presetClass="entr" presetSubtype="0" fill="hold" nodeType="clickEffect">
                                  <p:stCondLst>
                                    <p:cond delay="0"/>
                                  </p:stCondLst>
                                  <p:childTnLst>
                                    <p:set>
                                      <p:cBhvr>
                                        <p:cTn id="41" dur="1" fill="hold">
                                          <p:stCondLst>
                                            <p:cond delay="0"/>
                                          </p:stCondLst>
                                        </p:cTn>
                                        <p:tgtEl>
                                          <p:spTgt spid="1283075">
                                            <p:txEl>
                                              <p:charRg st="48" end="48"/>
                                            </p:txEl>
                                          </p:spTgt>
                                        </p:tgtEl>
                                        <p:attrNameLst>
                                          <p:attrName>style.visibility</p:attrName>
                                        </p:attrNameLst>
                                      </p:cBhvr>
                                      <p:to>
                                        <p:strVal val="visible"/>
                                      </p:to>
                                    </p:set>
                                    <p:animEffect transition="in" filter="fade">
                                      <p:cBhvr>
                                        <p:cTn id="42" dur="1000"/>
                                        <p:tgtEl>
                                          <p:spTgt spid="1283075">
                                            <p:txEl>
                                              <p:charRg st="48" end="48"/>
                                            </p:txEl>
                                          </p:spTgt>
                                        </p:tgtEl>
                                      </p:cBhvr>
                                    </p:animEffect>
                                    <p:anim calcmode="lin" valueType="num">
                                      <p:cBhvr>
                                        <p:cTn id="43" dur="1000" fill="hold"/>
                                        <p:tgtEl>
                                          <p:spTgt spid="1283075">
                                            <p:txEl>
                                              <p:charRg st="48" end="48"/>
                                            </p:txEl>
                                          </p:spTgt>
                                        </p:tgtEl>
                                        <p:attrNameLst>
                                          <p:attrName>ppt_x</p:attrName>
                                        </p:attrNameLst>
                                      </p:cBhvr>
                                      <p:tavLst>
                                        <p:tav tm="0">
                                          <p:val>
                                            <p:strVal val="#ppt_x"/>
                                          </p:val>
                                        </p:tav>
                                        <p:tav tm="100000">
                                          <p:val>
                                            <p:strVal val="#ppt_x"/>
                                          </p:val>
                                        </p:tav>
                                      </p:tavLst>
                                    </p:anim>
                                    <p:anim calcmode="lin" valueType="num">
                                      <p:cBhvr>
                                        <p:cTn id="44" dur="1000" fill="hold"/>
                                        <p:tgtEl>
                                          <p:spTgt spid="1283075">
                                            <p:txEl>
                                              <p:charRg st="48" end="48"/>
                                            </p:txEl>
                                          </p:spTgt>
                                        </p:tgtEl>
                                        <p:attrNameLst>
                                          <p:attrName>ppt_y</p:attrName>
                                        </p:attrNameLst>
                                      </p:cBhvr>
                                      <p:tavLst>
                                        <p:tav tm="0">
                                          <p:val>
                                            <p:strVal val="#ppt_y+.1"/>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42" presetClass="entr" presetSubtype="0" fill="hold" nodeType="clickEffect">
                                  <p:stCondLst>
                                    <p:cond delay="0"/>
                                  </p:stCondLst>
                                  <p:childTnLst>
                                    <p:set>
                                      <p:cBhvr>
                                        <p:cTn id="48" dur="1" fill="hold">
                                          <p:stCondLst>
                                            <p:cond delay="0"/>
                                          </p:stCondLst>
                                        </p:cTn>
                                        <p:tgtEl>
                                          <p:spTgt spid="1283075">
                                            <p:txEl>
                                              <p:charRg st="5" end="5"/>
                                            </p:txEl>
                                          </p:spTgt>
                                        </p:tgtEl>
                                        <p:attrNameLst>
                                          <p:attrName>style.visibility</p:attrName>
                                        </p:attrNameLst>
                                      </p:cBhvr>
                                      <p:to>
                                        <p:strVal val="visible"/>
                                      </p:to>
                                    </p:set>
                                    <p:animEffect transition="in" filter="fade">
                                      <p:cBhvr>
                                        <p:cTn id="49" dur="1000"/>
                                        <p:tgtEl>
                                          <p:spTgt spid="1283075">
                                            <p:txEl>
                                              <p:charRg st="5" end="5"/>
                                            </p:txEl>
                                          </p:spTgt>
                                        </p:tgtEl>
                                      </p:cBhvr>
                                    </p:animEffect>
                                    <p:anim calcmode="lin" valueType="num">
                                      <p:cBhvr>
                                        <p:cTn id="50" dur="1000" fill="hold"/>
                                        <p:tgtEl>
                                          <p:spTgt spid="1283075">
                                            <p:txEl>
                                              <p:charRg st="5" end="5"/>
                                            </p:txEl>
                                          </p:spTgt>
                                        </p:tgtEl>
                                        <p:attrNameLst>
                                          <p:attrName>ppt_x</p:attrName>
                                        </p:attrNameLst>
                                      </p:cBhvr>
                                      <p:tavLst>
                                        <p:tav tm="0">
                                          <p:val>
                                            <p:strVal val="#ppt_x"/>
                                          </p:val>
                                        </p:tav>
                                        <p:tav tm="100000">
                                          <p:val>
                                            <p:strVal val="#ppt_x"/>
                                          </p:val>
                                        </p:tav>
                                      </p:tavLst>
                                    </p:anim>
                                    <p:anim calcmode="lin" valueType="num">
                                      <p:cBhvr>
                                        <p:cTn id="51" dur="1000" fill="hold"/>
                                        <p:tgtEl>
                                          <p:spTgt spid="1283075">
                                            <p:txEl>
                                              <p:char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3074"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0530" name="矩形 1430529">
            <a:extLst>
              <a:ext uri="{FF2B5EF4-FFF2-40B4-BE49-F238E27FC236}">
                <a16:creationId xmlns:a16="http://schemas.microsoft.com/office/drawing/2014/main" id="{7332DE0F-38FA-442F-AED4-03DD45F7F43D}"/>
              </a:ext>
            </a:extLst>
          </p:cNvPr>
          <p:cNvSpPr>
            <a:spLocks noChangeArrowheads="1"/>
          </p:cNvSpPr>
          <p:nvPr/>
        </p:nvSpPr>
        <p:spPr bwMode="auto">
          <a:xfrm>
            <a:off x="838200" y="228600"/>
            <a:ext cx="77724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0" hangingPunct="0"/>
            <a:r>
              <a:rPr lang="en-US" altLang="zh-CN" sz="4000" dirty="0">
                <a:solidFill>
                  <a:schemeClr val="bg1"/>
                </a:solidFill>
                <a:latin typeface="方正黑体_GBK" panose="02000000000000000000" pitchFamily="2" charset="-122"/>
                <a:ea typeface="宋体" panose="02010600030101010101" pitchFamily="2" charset="-122"/>
              </a:rPr>
              <a:t>Why Positive Psychology?</a:t>
            </a:r>
            <a:endParaRPr lang="en-US" altLang="zh-CN" sz="4000" dirty="0">
              <a:solidFill>
                <a:schemeClr val="bg1"/>
              </a:solidFill>
              <a:latin typeface="方正黑体_GBK" panose="02000000000000000000" pitchFamily="2" charset="-122"/>
              <a:ea typeface="宋体" panose="02010600030101010101" pitchFamily="2" charset="-122"/>
              <a:cs typeface="Arial" panose="020B0604020202020204" pitchFamily="34" charset="0"/>
            </a:endParaRPr>
          </a:p>
        </p:txBody>
      </p:sp>
      <p:sp>
        <p:nvSpPr>
          <p:cNvPr id="1430531" name="矩形 1430530">
            <a:extLst>
              <a:ext uri="{FF2B5EF4-FFF2-40B4-BE49-F238E27FC236}">
                <a16:creationId xmlns:a16="http://schemas.microsoft.com/office/drawing/2014/main" id="{7FE61968-3B3A-48DC-AB9B-D5850C7FA98D}"/>
              </a:ext>
            </a:extLst>
          </p:cNvPr>
          <p:cNvSpPr>
            <a:spLocks noChangeArrowheads="1"/>
          </p:cNvSpPr>
          <p:nvPr/>
        </p:nvSpPr>
        <p:spPr bwMode="auto">
          <a:xfrm>
            <a:off x="76200" y="1143000"/>
            <a:ext cx="90678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09600" indent="-6096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fontAlgn="base">
              <a:spcBef>
                <a:spcPct val="0"/>
              </a:spcBef>
              <a:spcAft>
                <a:spcPct val="0"/>
              </a:spcAft>
              <a:defRPr sz="2400">
                <a:solidFill>
                  <a:schemeClr val="tx1"/>
                </a:solidFill>
                <a:latin typeface="Times New Roman" panose="02020603050405020304" pitchFamily="18" charset="0"/>
              </a:defRPr>
            </a:lvl6pPr>
            <a:lvl7pPr fontAlgn="base">
              <a:spcBef>
                <a:spcPct val="0"/>
              </a:spcBef>
              <a:spcAft>
                <a:spcPct val="0"/>
              </a:spcAft>
              <a:defRPr sz="2400">
                <a:solidFill>
                  <a:schemeClr val="tx1"/>
                </a:solidFill>
                <a:latin typeface="Times New Roman" panose="02020603050405020304" pitchFamily="18" charset="0"/>
              </a:defRPr>
            </a:lvl7pPr>
            <a:lvl8pPr fontAlgn="base">
              <a:spcBef>
                <a:spcPct val="0"/>
              </a:spcBef>
              <a:spcAft>
                <a:spcPct val="0"/>
              </a:spcAft>
              <a:defRPr sz="2400">
                <a:solidFill>
                  <a:schemeClr val="tx1"/>
                </a:solidFill>
                <a:latin typeface="Times New Roman" panose="02020603050405020304" pitchFamily="18" charset="0"/>
              </a:defRPr>
            </a:lvl8pPr>
            <a:lvl9pPr fontAlgn="base">
              <a:spcBef>
                <a:spcPct val="0"/>
              </a:spcBef>
              <a:spcAft>
                <a:spcPct val="0"/>
              </a:spcAft>
              <a:defRPr sz="2400">
                <a:solidFill>
                  <a:schemeClr val="tx1"/>
                </a:solidFill>
                <a:latin typeface="Times New Roman" panose="02020603050405020304" pitchFamily="18" charset="0"/>
              </a:defRPr>
            </a:lvl9pPr>
          </a:lstStyle>
          <a:p>
            <a:pPr eaLnBrk="0" hangingPunct="0">
              <a:spcBef>
                <a:spcPct val="20000"/>
              </a:spcBef>
              <a:buFontTx/>
              <a:buAutoNum type="arabicPeriod"/>
            </a:pPr>
            <a:r>
              <a:rPr lang="en-US" altLang="zh-CN" sz="3500" dirty="0">
                <a:solidFill>
                  <a:schemeClr val="bg1"/>
                </a:solidFill>
                <a:latin typeface="方正黑体_GBK" panose="02000000000000000000" pitchFamily="2" charset="-122"/>
                <a:ea typeface="宋体" panose="02010600030101010101" pitchFamily="2" charset="-122"/>
              </a:rPr>
              <a:t>The importance of focusing on what works</a:t>
            </a:r>
          </a:p>
          <a:p>
            <a:pPr eaLnBrk="0" hangingPunct="0">
              <a:spcBef>
                <a:spcPct val="20000"/>
              </a:spcBef>
              <a:buFontTx/>
              <a:buAutoNum type="arabicPeriod"/>
            </a:pPr>
            <a:r>
              <a:rPr lang="en-US" altLang="zh-CN" sz="3500" dirty="0">
                <a:solidFill>
                  <a:schemeClr val="bg1"/>
                </a:solidFill>
                <a:latin typeface="方正黑体_GBK" panose="02000000000000000000" pitchFamily="2" charset="-122"/>
                <a:ea typeface="宋体" panose="02010600030101010101" pitchFamily="2" charset="-122"/>
              </a:rPr>
              <a:t>Happiness is not the negation of unhappiness</a:t>
            </a:r>
          </a:p>
          <a:p>
            <a:pPr eaLnBrk="0" hangingPunct="0">
              <a:spcBef>
                <a:spcPct val="20000"/>
              </a:spcBef>
              <a:buFontTx/>
              <a:buAutoNum type="arabicPeriod"/>
            </a:pPr>
            <a:r>
              <a:rPr lang="en-US" altLang="zh-CN" sz="3500" dirty="0">
                <a:solidFill>
                  <a:schemeClr val="bg1"/>
                </a:solidFill>
                <a:latin typeface="方正黑体_GBK" panose="02000000000000000000" pitchFamily="2" charset="-122"/>
                <a:ea typeface="宋体" panose="02010600030101010101" pitchFamily="2" charset="-122"/>
              </a:rPr>
              <a:t>Prevention through cultivating capacity</a:t>
            </a:r>
            <a:endParaRPr lang="en-US" altLang="zh-CN" sz="3500" dirty="0">
              <a:solidFill>
                <a:schemeClr val="bg1"/>
              </a:solidFill>
              <a:latin typeface="方正黑体_GBK" panose="02000000000000000000" pitchFamily="2" charset="-122"/>
              <a:ea typeface="宋体" panose="02010600030101010101" pitchFamily="2" charset="-122"/>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9" presetClass="entr" presetSubtype="0" fill="hold" grpId="0" nodeType="withEffect">
                                  <p:stCondLst>
                                    <p:cond delay="0"/>
                                  </p:stCondLst>
                                  <p:childTnLst>
                                    <p:set>
                                      <p:cBhvr>
                                        <p:cTn id="6" dur="1" fill="hold">
                                          <p:stCondLst>
                                            <p:cond delay="0"/>
                                          </p:stCondLst>
                                        </p:cTn>
                                        <p:tgtEl>
                                          <p:spTgt spid="1430530"/>
                                        </p:tgtEl>
                                        <p:attrNameLst>
                                          <p:attrName>style.visibility</p:attrName>
                                        </p:attrNameLst>
                                      </p:cBhvr>
                                      <p:to>
                                        <p:strVal val="visible"/>
                                      </p:to>
                                    </p:set>
                                    <p:anim calcmode="lin" valueType="num">
                                      <p:cBhvr>
                                        <p:cTn id="7" dur="1000" fill="hold"/>
                                        <p:tgtEl>
                                          <p:spTgt spid="1430530"/>
                                        </p:tgtEl>
                                        <p:attrNameLst>
                                          <p:attrName>ppt_x</p:attrName>
                                        </p:attrNameLst>
                                      </p:cBhvr>
                                      <p:tavLst>
                                        <p:tav tm="0">
                                          <p:val>
                                            <p:strVal val="#ppt_x-.2"/>
                                          </p:val>
                                        </p:tav>
                                        <p:tav tm="100000">
                                          <p:val>
                                            <p:strVal val="#ppt_x"/>
                                          </p:val>
                                        </p:tav>
                                      </p:tavLst>
                                    </p:anim>
                                    <p:anim calcmode="lin" valueType="num">
                                      <p:cBhvr>
                                        <p:cTn id="8" dur="1000" fill="hold"/>
                                        <p:tgtEl>
                                          <p:spTgt spid="1430530"/>
                                        </p:tgtEl>
                                        <p:attrNameLst>
                                          <p:attrName>ppt_y</p:attrName>
                                        </p:attrNameLst>
                                      </p:cBhvr>
                                      <p:tavLst>
                                        <p:tav tm="0">
                                          <p:val>
                                            <p:strVal val="#ppt_y"/>
                                          </p:val>
                                        </p:tav>
                                        <p:tav tm="100000">
                                          <p:val>
                                            <p:strVal val="#ppt_y"/>
                                          </p:val>
                                        </p:tav>
                                      </p:tavLst>
                                    </p:anim>
                                    <p:animEffect transition="in" filter="wipe(right)" prLst="gradientSize: 0.1">
                                      <p:cBhvr>
                                        <p:cTn id="9" dur="1000"/>
                                        <p:tgtEl>
                                          <p:spTgt spid="1430530"/>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nodeType="clickEffect">
                                  <p:stCondLst>
                                    <p:cond delay="0"/>
                                  </p:stCondLst>
                                  <p:childTnLst>
                                    <p:set>
                                      <p:cBhvr>
                                        <p:cTn id="13" dur="1" fill="hold">
                                          <p:stCondLst>
                                            <p:cond delay="0"/>
                                          </p:stCondLst>
                                        </p:cTn>
                                        <p:tgtEl>
                                          <p:spTgt spid="1430531">
                                            <p:txEl>
                                              <p:pRg st="0" end="0"/>
                                            </p:txEl>
                                          </p:spTgt>
                                        </p:tgtEl>
                                        <p:attrNameLst>
                                          <p:attrName>style.visibility</p:attrName>
                                        </p:attrNameLst>
                                      </p:cBhvr>
                                      <p:to>
                                        <p:strVal val="visible"/>
                                      </p:to>
                                    </p:set>
                                    <p:animEffect transition="in" filter="fade">
                                      <p:cBhvr>
                                        <p:cTn id="14" dur="1000"/>
                                        <p:tgtEl>
                                          <p:spTgt spid="1430531">
                                            <p:txEl>
                                              <p:pRg st="0" end="0"/>
                                            </p:txEl>
                                          </p:spTgt>
                                        </p:tgtEl>
                                      </p:cBhvr>
                                    </p:animEffect>
                                    <p:anim calcmode="lin" valueType="num">
                                      <p:cBhvr>
                                        <p:cTn id="15" dur="1000" fill="hold"/>
                                        <p:tgtEl>
                                          <p:spTgt spid="1430531">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1430531">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42" presetClass="entr" presetSubtype="0" fill="hold" nodeType="clickEffect">
                                  <p:stCondLst>
                                    <p:cond delay="0"/>
                                  </p:stCondLst>
                                  <p:childTnLst>
                                    <p:set>
                                      <p:cBhvr>
                                        <p:cTn id="20" dur="1" fill="hold">
                                          <p:stCondLst>
                                            <p:cond delay="0"/>
                                          </p:stCondLst>
                                        </p:cTn>
                                        <p:tgtEl>
                                          <p:spTgt spid="1430531">
                                            <p:txEl>
                                              <p:pRg st="1" end="1"/>
                                            </p:txEl>
                                          </p:spTgt>
                                        </p:tgtEl>
                                        <p:attrNameLst>
                                          <p:attrName>style.visibility</p:attrName>
                                        </p:attrNameLst>
                                      </p:cBhvr>
                                      <p:to>
                                        <p:strVal val="visible"/>
                                      </p:to>
                                    </p:set>
                                    <p:animEffect transition="in" filter="fade">
                                      <p:cBhvr>
                                        <p:cTn id="21" dur="1000"/>
                                        <p:tgtEl>
                                          <p:spTgt spid="1430531">
                                            <p:txEl>
                                              <p:pRg st="1" end="1"/>
                                            </p:txEl>
                                          </p:spTgt>
                                        </p:tgtEl>
                                      </p:cBhvr>
                                    </p:animEffect>
                                    <p:anim calcmode="lin" valueType="num">
                                      <p:cBhvr>
                                        <p:cTn id="22" dur="1000" fill="hold"/>
                                        <p:tgtEl>
                                          <p:spTgt spid="1430531">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1430531">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42" presetClass="entr" presetSubtype="0" fill="hold" nodeType="clickEffect">
                                  <p:stCondLst>
                                    <p:cond delay="0"/>
                                  </p:stCondLst>
                                  <p:childTnLst>
                                    <p:set>
                                      <p:cBhvr>
                                        <p:cTn id="27" dur="1" fill="hold">
                                          <p:stCondLst>
                                            <p:cond delay="0"/>
                                          </p:stCondLst>
                                        </p:cTn>
                                        <p:tgtEl>
                                          <p:spTgt spid="1430531">
                                            <p:txEl>
                                              <p:pRg st="2" end="2"/>
                                            </p:txEl>
                                          </p:spTgt>
                                        </p:tgtEl>
                                        <p:attrNameLst>
                                          <p:attrName>style.visibility</p:attrName>
                                        </p:attrNameLst>
                                      </p:cBhvr>
                                      <p:to>
                                        <p:strVal val="visible"/>
                                      </p:to>
                                    </p:set>
                                    <p:animEffect transition="in" filter="fade">
                                      <p:cBhvr>
                                        <p:cTn id="28" dur="1000"/>
                                        <p:tgtEl>
                                          <p:spTgt spid="1430531">
                                            <p:txEl>
                                              <p:pRg st="2" end="2"/>
                                            </p:txEl>
                                          </p:spTgt>
                                        </p:tgtEl>
                                      </p:cBhvr>
                                    </p:animEffect>
                                    <p:anim calcmode="lin" valueType="num">
                                      <p:cBhvr>
                                        <p:cTn id="29" dur="1000" fill="hold"/>
                                        <p:tgtEl>
                                          <p:spTgt spid="1430531">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1430531">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0530"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矩形 1432577">
            <a:extLst>
              <a:ext uri="{FF2B5EF4-FFF2-40B4-BE49-F238E27FC236}">
                <a16:creationId xmlns:a16="http://schemas.microsoft.com/office/drawing/2014/main" id="{A9CECEA2-A9D1-4902-B04B-EACB475EA5EF}"/>
              </a:ext>
            </a:extLst>
          </p:cNvPr>
          <p:cNvSpPr>
            <a:spLocks noChangeArrowheads="1"/>
          </p:cNvSpPr>
          <p:nvPr/>
        </p:nvSpPr>
        <p:spPr bwMode="auto">
          <a:xfrm>
            <a:off x="0" y="76200"/>
            <a:ext cx="9144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0" hangingPunct="0"/>
            <a:r>
              <a:rPr lang="en-US" altLang="zh-CN" sz="3400" dirty="0">
                <a:solidFill>
                  <a:schemeClr val="bg1"/>
                </a:solidFill>
                <a:latin typeface="方正黑体_GBK" panose="02000000000000000000" pitchFamily="2" charset="-122"/>
                <a:ea typeface="宋体" panose="02010600030101010101" pitchFamily="2" charset="-122"/>
              </a:rPr>
              <a:t>1. The Importance of Focusing on What Works</a:t>
            </a:r>
            <a:endParaRPr lang="en-US" altLang="zh-CN" sz="3400" dirty="0">
              <a:solidFill>
                <a:schemeClr val="bg1"/>
              </a:solidFill>
              <a:latin typeface="方正黑体_GBK" panose="02000000000000000000" pitchFamily="2" charset="-122"/>
              <a:ea typeface="宋体" panose="02010600030101010101" pitchFamily="2" charset="-122"/>
              <a:cs typeface="Arial" panose="020B0604020202020204" pitchFamily="34" charset="0"/>
            </a:endParaRPr>
          </a:p>
        </p:txBody>
      </p:sp>
      <p:sp>
        <p:nvSpPr>
          <p:cNvPr id="1432579" name="矩形 1432578">
            <a:extLst>
              <a:ext uri="{FF2B5EF4-FFF2-40B4-BE49-F238E27FC236}">
                <a16:creationId xmlns:a16="http://schemas.microsoft.com/office/drawing/2014/main" id="{82CBD452-F36D-46D2-BCAF-E032E1D27304}"/>
              </a:ext>
            </a:extLst>
          </p:cNvPr>
          <p:cNvSpPr>
            <a:spLocks noChangeArrowheads="1"/>
          </p:cNvSpPr>
          <p:nvPr/>
        </p:nvSpPr>
        <p:spPr bwMode="auto">
          <a:xfrm>
            <a:off x="76200" y="1219200"/>
            <a:ext cx="9067800" cy="266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r>
              <a:rPr lang="en-US" altLang="zh-CN" sz="3200" dirty="0">
                <a:solidFill>
                  <a:srgbClr val="FFCC00"/>
                </a:solidFill>
                <a:latin typeface="方正黑体_GBK" panose="02000000000000000000" pitchFamily="2" charset="-122"/>
                <a:ea typeface="宋体" panose="02010600030101010101" pitchFamily="2" charset="-122"/>
              </a:rPr>
              <a:t>“The aim of Positive Psychology is to catalyze a change in psychology from a preoccupation only with repairing the worst things in life to also building the best qualities in life.”</a:t>
            </a:r>
            <a:br>
              <a:rPr lang="en-US" altLang="zh-CN" sz="3200" dirty="0">
                <a:solidFill>
                  <a:srgbClr val="FFCC00"/>
                </a:solidFill>
                <a:latin typeface="方正黑体_GBK" panose="02000000000000000000" pitchFamily="2" charset="-122"/>
                <a:ea typeface="宋体" panose="02010600030101010101" pitchFamily="2" charset="-122"/>
              </a:rPr>
            </a:br>
            <a:r>
              <a:rPr lang="en-US" altLang="zh-CN" sz="2800" dirty="0">
                <a:solidFill>
                  <a:srgbClr val="FFCC00"/>
                </a:solidFill>
                <a:latin typeface="方正黑体_GBK" panose="02000000000000000000" pitchFamily="2" charset="-122"/>
                <a:ea typeface="宋体" panose="02010600030101010101" pitchFamily="2" charset="-122"/>
              </a:rPr>
              <a:t>						  Martin Seligman</a:t>
            </a:r>
            <a:endParaRPr lang="en-US" altLang="zh-CN" sz="2800" dirty="0">
              <a:solidFill>
                <a:srgbClr val="FFCC00"/>
              </a:solidFill>
              <a:latin typeface="方正黑体_GBK" panose="02000000000000000000" pitchFamily="2" charset="-122"/>
              <a:ea typeface="宋体" panose="02010600030101010101" pitchFamily="2" charset="-122"/>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325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2579"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626" name="矩形 1434625">
            <a:extLst>
              <a:ext uri="{FF2B5EF4-FFF2-40B4-BE49-F238E27FC236}">
                <a16:creationId xmlns:a16="http://schemas.microsoft.com/office/drawing/2014/main" id="{A634A55A-888F-408A-A784-76882663558C}"/>
              </a:ext>
            </a:extLst>
          </p:cNvPr>
          <p:cNvSpPr>
            <a:spLocks noChangeArrowheads="1"/>
          </p:cNvSpPr>
          <p:nvPr/>
        </p:nvSpPr>
        <p:spPr bwMode="auto">
          <a:xfrm>
            <a:off x="457200" y="304800"/>
            <a:ext cx="81534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0" hangingPunct="0"/>
            <a:r>
              <a:rPr lang="en-US" altLang="zh-CN" sz="4000" dirty="0">
                <a:solidFill>
                  <a:schemeClr val="bg1"/>
                </a:solidFill>
                <a:latin typeface="方正黑体_GBK" panose="02000000000000000000" pitchFamily="2" charset="-122"/>
                <a:ea typeface="宋体" panose="02010600030101010101" pitchFamily="2" charset="-122"/>
              </a:rPr>
              <a:t>Reframing Questions:</a:t>
            </a:r>
            <a:br>
              <a:rPr lang="en-US" altLang="zh-CN" sz="4000" dirty="0">
                <a:solidFill>
                  <a:schemeClr val="bg1"/>
                </a:solidFill>
                <a:latin typeface="方正黑体_GBK" panose="02000000000000000000" pitchFamily="2" charset="-122"/>
                <a:ea typeface="宋体" panose="02010600030101010101" pitchFamily="2" charset="-122"/>
              </a:rPr>
            </a:br>
            <a:r>
              <a:rPr lang="en-US" altLang="zh-CN" sz="3600" dirty="0">
                <a:solidFill>
                  <a:schemeClr val="bg1"/>
                </a:solidFill>
                <a:latin typeface="方正黑体_GBK" panose="02000000000000000000" pitchFamily="2" charset="-122"/>
                <a:ea typeface="宋体" panose="02010600030101010101" pitchFamily="2" charset="-122"/>
              </a:rPr>
              <a:t>The Case of At-Risk Population</a:t>
            </a:r>
            <a:endParaRPr lang="en-US" altLang="zh-CN" sz="3600" dirty="0">
              <a:solidFill>
                <a:srgbClr val="FFCC00"/>
              </a:solidFill>
              <a:latin typeface="方正黑体_GBK" panose="02000000000000000000" pitchFamily="2" charset="-122"/>
              <a:ea typeface="宋体" panose="02010600030101010101" pitchFamily="2" charset="-122"/>
              <a:cs typeface="Arial" panose="020B0604020202020204" pitchFamily="34" charset="0"/>
            </a:endParaRPr>
          </a:p>
        </p:txBody>
      </p:sp>
      <p:sp>
        <p:nvSpPr>
          <p:cNvPr id="1434627" name="矩形 1434626">
            <a:extLst>
              <a:ext uri="{FF2B5EF4-FFF2-40B4-BE49-F238E27FC236}">
                <a16:creationId xmlns:a16="http://schemas.microsoft.com/office/drawing/2014/main" id="{2C5E19D1-8922-4481-854F-E025E9E58D17}"/>
              </a:ext>
            </a:extLst>
          </p:cNvPr>
          <p:cNvSpPr>
            <a:spLocks noChangeArrowheads="1"/>
          </p:cNvSpPr>
          <p:nvPr/>
        </p:nvSpPr>
        <p:spPr bwMode="auto">
          <a:xfrm>
            <a:off x="76200" y="1676400"/>
            <a:ext cx="90678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fontAlgn="base">
              <a:spcBef>
                <a:spcPct val="0"/>
              </a:spcBef>
              <a:spcAft>
                <a:spcPct val="0"/>
              </a:spcAft>
              <a:defRPr sz="2400">
                <a:solidFill>
                  <a:schemeClr val="tx1"/>
                </a:solidFill>
                <a:latin typeface="Times New Roman" panose="02020603050405020304" pitchFamily="18" charset="0"/>
              </a:defRPr>
            </a:lvl6pPr>
            <a:lvl7pPr fontAlgn="base">
              <a:spcBef>
                <a:spcPct val="0"/>
              </a:spcBef>
              <a:spcAft>
                <a:spcPct val="0"/>
              </a:spcAft>
              <a:defRPr sz="2400">
                <a:solidFill>
                  <a:schemeClr val="tx1"/>
                </a:solidFill>
                <a:latin typeface="Times New Roman" panose="02020603050405020304" pitchFamily="18" charset="0"/>
              </a:defRPr>
            </a:lvl7pPr>
            <a:lvl8pPr fontAlgn="base">
              <a:spcBef>
                <a:spcPct val="0"/>
              </a:spcBef>
              <a:spcAft>
                <a:spcPct val="0"/>
              </a:spcAft>
              <a:defRPr sz="2400">
                <a:solidFill>
                  <a:schemeClr val="tx1"/>
                </a:solidFill>
                <a:latin typeface="Times New Roman" panose="02020603050405020304" pitchFamily="18" charset="0"/>
              </a:defRPr>
            </a:lvl8pPr>
            <a:lvl9pPr fontAlgn="base">
              <a:spcBef>
                <a:spcPct val="0"/>
              </a:spcBef>
              <a:spcAft>
                <a:spcPct val="0"/>
              </a:spcAft>
              <a:defRPr sz="2400">
                <a:solidFill>
                  <a:schemeClr val="tx1"/>
                </a:solidFill>
                <a:latin typeface="Times New Roman" panose="02020603050405020304" pitchFamily="18" charset="0"/>
              </a:defRPr>
            </a:lvl9pPr>
          </a:lstStyle>
          <a:p>
            <a:pPr eaLnBrk="0" hangingPunct="0">
              <a:spcBef>
                <a:spcPct val="20000"/>
              </a:spcBef>
              <a:buFontTx/>
              <a:buChar char="•"/>
            </a:pPr>
            <a:r>
              <a:rPr lang="en-US" altLang="zh-CN" sz="3200" dirty="0">
                <a:solidFill>
                  <a:schemeClr val="bg1"/>
                </a:solidFill>
                <a:latin typeface="方正黑体_GBK" panose="02000000000000000000" pitchFamily="2" charset="-122"/>
                <a:ea typeface="宋体" panose="02010600030101010101" pitchFamily="2" charset="-122"/>
              </a:rPr>
              <a:t>Traditional psychology (Post-WWII)</a:t>
            </a:r>
          </a:p>
          <a:p>
            <a:pPr lvl="1" eaLnBrk="0" hangingPunct="0">
              <a:spcBef>
                <a:spcPct val="20000"/>
              </a:spcBef>
              <a:buFontTx/>
              <a:buChar char="–"/>
            </a:pPr>
            <a:r>
              <a:rPr lang="en-US" altLang="zh-CN" sz="2800" dirty="0">
                <a:solidFill>
                  <a:srgbClr val="FFCC00"/>
                </a:solidFill>
                <a:latin typeface="方正黑体_GBK" panose="02000000000000000000" pitchFamily="2" charset="-122"/>
                <a:ea typeface="宋体" panose="02010600030101010101" pitchFamily="2" charset="-122"/>
              </a:rPr>
              <a:t>“Why do these individuals fail?”</a:t>
            </a:r>
            <a:endParaRPr lang="en-US" altLang="zh-CN" sz="2800" dirty="0">
              <a:solidFill>
                <a:srgbClr val="FFCC00"/>
              </a:solidFill>
              <a:latin typeface="方正黑体_GBK" panose="02000000000000000000" pitchFamily="2" charset="-122"/>
              <a:ea typeface="宋体" panose="02010600030101010101" pitchFamily="2" charset="-122"/>
              <a:cs typeface="Arial" panose="020B0604020202020204" pitchFamily="34" charset="0"/>
            </a:endParaRPr>
          </a:p>
        </p:txBody>
      </p:sp>
      <p:sp>
        <p:nvSpPr>
          <p:cNvPr id="1434628" name="矩形 1434627">
            <a:extLst>
              <a:ext uri="{FF2B5EF4-FFF2-40B4-BE49-F238E27FC236}">
                <a16:creationId xmlns:a16="http://schemas.microsoft.com/office/drawing/2014/main" id="{FF86E911-86F9-4447-A6A6-964BC7190659}"/>
              </a:ext>
            </a:extLst>
          </p:cNvPr>
          <p:cNvSpPr>
            <a:spLocks noChangeArrowheads="1"/>
          </p:cNvSpPr>
          <p:nvPr/>
        </p:nvSpPr>
        <p:spPr bwMode="auto">
          <a:xfrm>
            <a:off x="76200" y="3048000"/>
            <a:ext cx="90678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fontAlgn="base">
              <a:spcBef>
                <a:spcPct val="0"/>
              </a:spcBef>
              <a:spcAft>
                <a:spcPct val="0"/>
              </a:spcAft>
              <a:defRPr sz="2400">
                <a:solidFill>
                  <a:schemeClr val="tx1"/>
                </a:solidFill>
                <a:latin typeface="Times New Roman" panose="02020603050405020304" pitchFamily="18" charset="0"/>
              </a:defRPr>
            </a:lvl6pPr>
            <a:lvl7pPr fontAlgn="base">
              <a:spcBef>
                <a:spcPct val="0"/>
              </a:spcBef>
              <a:spcAft>
                <a:spcPct val="0"/>
              </a:spcAft>
              <a:defRPr sz="2400">
                <a:solidFill>
                  <a:schemeClr val="tx1"/>
                </a:solidFill>
                <a:latin typeface="Times New Roman" panose="02020603050405020304" pitchFamily="18" charset="0"/>
              </a:defRPr>
            </a:lvl7pPr>
            <a:lvl8pPr fontAlgn="base">
              <a:spcBef>
                <a:spcPct val="0"/>
              </a:spcBef>
              <a:spcAft>
                <a:spcPct val="0"/>
              </a:spcAft>
              <a:defRPr sz="2400">
                <a:solidFill>
                  <a:schemeClr val="tx1"/>
                </a:solidFill>
                <a:latin typeface="Times New Roman" panose="02020603050405020304" pitchFamily="18" charset="0"/>
              </a:defRPr>
            </a:lvl8pPr>
            <a:lvl9pPr fontAlgn="base">
              <a:spcBef>
                <a:spcPct val="0"/>
              </a:spcBef>
              <a:spcAft>
                <a:spcPct val="0"/>
              </a:spcAft>
              <a:defRPr sz="2400">
                <a:solidFill>
                  <a:schemeClr val="tx1"/>
                </a:solidFill>
                <a:latin typeface="Times New Roman" panose="02020603050405020304" pitchFamily="18" charset="0"/>
              </a:defRPr>
            </a:lvl9pPr>
          </a:lstStyle>
          <a:p>
            <a:pPr eaLnBrk="0" hangingPunct="0">
              <a:spcBef>
                <a:spcPct val="20000"/>
              </a:spcBef>
              <a:buFontTx/>
              <a:buChar char="•"/>
            </a:pPr>
            <a:r>
              <a:rPr lang="en-US" altLang="zh-CN" sz="3200" dirty="0">
                <a:solidFill>
                  <a:schemeClr val="bg1"/>
                </a:solidFill>
                <a:latin typeface="方正黑体_GBK" panose="02000000000000000000" pitchFamily="2" charset="-122"/>
                <a:ea typeface="宋体" panose="02010600030101010101" pitchFamily="2" charset="-122"/>
              </a:rPr>
              <a:t>Positive psychological approach (1980s-)</a:t>
            </a:r>
          </a:p>
          <a:p>
            <a:pPr lvl="1" eaLnBrk="0" hangingPunct="0">
              <a:spcBef>
                <a:spcPct val="20000"/>
              </a:spcBef>
              <a:buFontTx/>
              <a:buChar char="–"/>
            </a:pPr>
            <a:r>
              <a:rPr lang="en-US" altLang="zh-CN" sz="2800" dirty="0">
                <a:solidFill>
                  <a:srgbClr val="FFCC00"/>
                </a:solidFill>
                <a:latin typeface="方正黑体_GBK" panose="02000000000000000000" pitchFamily="2" charset="-122"/>
                <a:ea typeface="宋体" panose="02010600030101010101" pitchFamily="2" charset="-122"/>
              </a:rPr>
              <a:t>“What makes some individuals succeed despite unfavorable circumstances?”</a:t>
            </a:r>
            <a:endParaRPr lang="en-US" altLang="zh-CN" dirty="0">
              <a:solidFill>
                <a:schemeClr val="bg1"/>
              </a:solidFill>
              <a:latin typeface="方正黑体_GBK" panose="02000000000000000000" pitchFamily="2" charset="-122"/>
              <a:ea typeface="宋体" panose="02010600030101010101" pitchFamily="2" charset="-122"/>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9" presetClass="entr" presetSubtype="0" fill="hold" grpId="0" nodeType="withEffect">
                                  <p:stCondLst>
                                    <p:cond delay="0"/>
                                  </p:stCondLst>
                                  <p:childTnLst>
                                    <p:set>
                                      <p:cBhvr>
                                        <p:cTn id="6" dur="1" fill="hold">
                                          <p:stCondLst>
                                            <p:cond delay="0"/>
                                          </p:stCondLst>
                                        </p:cTn>
                                        <p:tgtEl>
                                          <p:spTgt spid="1434626"/>
                                        </p:tgtEl>
                                        <p:attrNameLst>
                                          <p:attrName>style.visibility</p:attrName>
                                        </p:attrNameLst>
                                      </p:cBhvr>
                                      <p:to>
                                        <p:strVal val="visible"/>
                                      </p:to>
                                    </p:set>
                                    <p:anim calcmode="lin" valueType="num">
                                      <p:cBhvr>
                                        <p:cTn id="7" dur="1000" fill="hold"/>
                                        <p:tgtEl>
                                          <p:spTgt spid="1434626"/>
                                        </p:tgtEl>
                                        <p:attrNameLst>
                                          <p:attrName>ppt_x</p:attrName>
                                        </p:attrNameLst>
                                      </p:cBhvr>
                                      <p:tavLst>
                                        <p:tav tm="0">
                                          <p:val>
                                            <p:strVal val="#ppt_x-.2"/>
                                          </p:val>
                                        </p:tav>
                                        <p:tav tm="100000">
                                          <p:val>
                                            <p:strVal val="#ppt_x"/>
                                          </p:val>
                                        </p:tav>
                                      </p:tavLst>
                                    </p:anim>
                                    <p:anim calcmode="lin" valueType="num">
                                      <p:cBhvr>
                                        <p:cTn id="8" dur="1000" fill="hold"/>
                                        <p:tgtEl>
                                          <p:spTgt spid="1434626"/>
                                        </p:tgtEl>
                                        <p:attrNameLst>
                                          <p:attrName>ppt_y</p:attrName>
                                        </p:attrNameLst>
                                      </p:cBhvr>
                                      <p:tavLst>
                                        <p:tav tm="0">
                                          <p:val>
                                            <p:strVal val="#ppt_y"/>
                                          </p:val>
                                        </p:tav>
                                        <p:tav tm="100000">
                                          <p:val>
                                            <p:strVal val="#ppt_y"/>
                                          </p:val>
                                        </p:tav>
                                      </p:tavLst>
                                    </p:anim>
                                    <p:animEffect transition="in" filter="wipe(right)" prLst="gradientSize: 0.1">
                                      <p:cBhvr>
                                        <p:cTn id="9" dur="1000"/>
                                        <p:tgtEl>
                                          <p:spTgt spid="1434626"/>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nodeType="clickEffect">
                                  <p:stCondLst>
                                    <p:cond delay="0"/>
                                  </p:stCondLst>
                                  <p:childTnLst>
                                    <p:set>
                                      <p:cBhvr>
                                        <p:cTn id="13" dur="1" fill="hold">
                                          <p:stCondLst>
                                            <p:cond delay="0"/>
                                          </p:stCondLst>
                                        </p:cTn>
                                        <p:tgtEl>
                                          <p:spTgt spid="1434627">
                                            <p:txEl>
                                              <p:pRg st="0" end="0"/>
                                            </p:txEl>
                                          </p:spTgt>
                                        </p:tgtEl>
                                        <p:attrNameLst>
                                          <p:attrName>style.visibility</p:attrName>
                                        </p:attrNameLst>
                                      </p:cBhvr>
                                      <p:to>
                                        <p:strVal val="visible"/>
                                      </p:to>
                                    </p:set>
                                    <p:animEffect transition="in" filter="fade">
                                      <p:cBhvr>
                                        <p:cTn id="14" dur="1000"/>
                                        <p:tgtEl>
                                          <p:spTgt spid="1434627">
                                            <p:txEl>
                                              <p:pRg st="0" end="0"/>
                                            </p:txEl>
                                          </p:spTgt>
                                        </p:tgtEl>
                                      </p:cBhvr>
                                    </p:animEffect>
                                    <p:anim calcmode="lin" valueType="num">
                                      <p:cBhvr>
                                        <p:cTn id="15" dur="1000" fill="hold"/>
                                        <p:tgtEl>
                                          <p:spTgt spid="1434627">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143462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42" presetClass="entr" presetSubtype="0" fill="hold" nodeType="clickEffect">
                                  <p:stCondLst>
                                    <p:cond delay="0"/>
                                  </p:stCondLst>
                                  <p:childTnLst>
                                    <p:set>
                                      <p:cBhvr>
                                        <p:cTn id="20" dur="1" fill="hold">
                                          <p:stCondLst>
                                            <p:cond delay="0"/>
                                          </p:stCondLst>
                                        </p:cTn>
                                        <p:tgtEl>
                                          <p:spTgt spid="1434627">
                                            <p:txEl>
                                              <p:pRg st="1" end="1"/>
                                            </p:txEl>
                                          </p:spTgt>
                                        </p:tgtEl>
                                        <p:attrNameLst>
                                          <p:attrName>style.visibility</p:attrName>
                                        </p:attrNameLst>
                                      </p:cBhvr>
                                      <p:to>
                                        <p:strVal val="visible"/>
                                      </p:to>
                                    </p:set>
                                    <p:animEffect transition="in" filter="fade">
                                      <p:cBhvr>
                                        <p:cTn id="21" dur="1000"/>
                                        <p:tgtEl>
                                          <p:spTgt spid="1434627">
                                            <p:txEl>
                                              <p:pRg st="1" end="1"/>
                                            </p:txEl>
                                          </p:spTgt>
                                        </p:tgtEl>
                                      </p:cBhvr>
                                    </p:animEffect>
                                    <p:anim calcmode="lin" valueType="num">
                                      <p:cBhvr>
                                        <p:cTn id="22" dur="1000" fill="hold"/>
                                        <p:tgtEl>
                                          <p:spTgt spid="1434627">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143462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42" presetClass="entr" presetSubtype="0" fill="hold" nodeType="clickEffect">
                                  <p:stCondLst>
                                    <p:cond delay="0"/>
                                  </p:stCondLst>
                                  <p:childTnLst>
                                    <p:set>
                                      <p:cBhvr>
                                        <p:cTn id="27" dur="1" fill="hold">
                                          <p:stCondLst>
                                            <p:cond delay="0"/>
                                          </p:stCondLst>
                                        </p:cTn>
                                        <p:tgtEl>
                                          <p:spTgt spid="1434628">
                                            <p:txEl>
                                              <p:pRg st="0" end="0"/>
                                            </p:txEl>
                                          </p:spTgt>
                                        </p:tgtEl>
                                        <p:attrNameLst>
                                          <p:attrName>style.visibility</p:attrName>
                                        </p:attrNameLst>
                                      </p:cBhvr>
                                      <p:to>
                                        <p:strVal val="visible"/>
                                      </p:to>
                                    </p:set>
                                    <p:animEffect transition="in" filter="fade">
                                      <p:cBhvr>
                                        <p:cTn id="28" dur="1000"/>
                                        <p:tgtEl>
                                          <p:spTgt spid="1434628">
                                            <p:txEl>
                                              <p:pRg st="0" end="0"/>
                                            </p:txEl>
                                          </p:spTgt>
                                        </p:tgtEl>
                                      </p:cBhvr>
                                    </p:animEffect>
                                    <p:anim calcmode="lin" valueType="num">
                                      <p:cBhvr>
                                        <p:cTn id="29" dur="1000" fill="hold"/>
                                        <p:tgtEl>
                                          <p:spTgt spid="1434628">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143462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42" presetClass="entr" presetSubtype="0" fill="hold" nodeType="clickEffect">
                                  <p:stCondLst>
                                    <p:cond delay="0"/>
                                  </p:stCondLst>
                                  <p:childTnLst>
                                    <p:set>
                                      <p:cBhvr>
                                        <p:cTn id="34" dur="1" fill="hold">
                                          <p:stCondLst>
                                            <p:cond delay="0"/>
                                          </p:stCondLst>
                                        </p:cTn>
                                        <p:tgtEl>
                                          <p:spTgt spid="1434628">
                                            <p:txEl>
                                              <p:pRg st="1" end="1"/>
                                            </p:txEl>
                                          </p:spTgt>
                                        </p:tgtEl>
                                        <p:attrNameLst>
                                          <p:attrName>style.visibility</p:attrName>
                                        </p:attrNameLst>
                                      </p:cBhvr>
                                      <p:to>
                                        <p:strVal val="visible"/>
                                      </p:to>
                                    </p:set>
                                    <p:animEffect transition="in" filter="fade">
                                      <p:cBhvr>
                                        <p:cTn id="35" dur="1000"/>
                                        <p:tgtEl>
                                          <p:spTgt spid="1434628">
                                            <p:txEl>
                                              <p:pRg st="1" end="1"/>
                                            </p:txEl>
                                          </p:spTgt>
                                        </p:tgtEl>
                                      </p:cBhvr>
                                    </p:animEffect>
                                    <p:anim calcmode="lin" valueType="num">
                                      <p:cBhvr>
                                        <p:cTn id="36" dur="1000" fill="hold"/>
                                        <p:tgtEl>
                                          <p:spTgt spid="1434628">
                                            <p:txEl>
                                              <p:pRg st="1" end="1"/>
                                            </p:txEl>
                                          </p:spTgt>
                                        </p:tgtEl>
                                        <p:attrNameLst>
                                          <p:attrName>ppt_x</p:attrName>
                                        </p:attrNameLst>
                                      </p:cBhvr>
                                      <p:tavLst>
                                        <p:tav tm="0">
                                          <p:val>
                                            <p:strVal val="#ppt_x"/>
                                          </p:val>
                                        </p:tav>
                                        <p:tav tm="100000">
                                          <p:val>
                                            <p:strVal val="#ppt_x"/>
                                          </p:val>
                                        </p:tav>
                                      </p:tavLst>
                                    </p:anim>
                                    <p:anim calcmode="lin" valueType="num">
                                      <p:cBhvr>
                                        <p:cTn id="37" dur="1000" fill="hold"/>
                                        <p:tgtEl>
                                          <p:spTgt spid="1434628">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626"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矩形 1436673">
            <a:extLst>
              <a:ext uri="{FF2B5EF4-FFF2-40B4-BE49-F238E27FC236}">
                <a16:creationId xmlns:a16="http://schemas.microsoft.com/office/drawing/2014/main" id="{08BBE37C-B9F0-4FF8-AFE8-1F4209A02F43}"/>
              </a:ext>
            </a:extLst>
          </p:cNvPr>
          <p:cNvSpPr>
            <a:spLocks noChangeArrowheads="1"/>
          </p:cNvSpPr>
          <p:nvPr/>
        </p:nvSpPr>
        <p:spPr bwMode="auto">
          <a:xfrm>
            <a:off x="457200" y="0"/>
            <a:ext cx="81534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0" hangingPunct="0"/>
            <a:r>
              <a:rPr lang="en-US" altLang="zh-CN" sz="4000" dirty="0">
                <a:solidFill>
                  <a:schemeClr val="bg1"/>
                </a:solidFill>
                <a:latin typeface="方正黑体_GBK" panose="02000000000000000000" pitchFamily="2" charset="-122"/>
                <a:ea typeface="宋体" panose="02010600030101010101" pitchFamily="2" charset="-122"/>
              </a:rPr>
              <a:t>Resilience</a:t>
            </a:r>
            <a:endParaRPr lang="en-US" altLang="zh-CN" sz="4000" dirty="0">
              <a:solidFill>
                <a:srgbClr val="FFCC00"/>
              </a:solidFill>
              <a:latin typeface="方正黑体_GBK" panose="02000000000000000000" pitchFamily="2" charset="-122"/>
              <a:ea typeface="宋体" panose="02010600030101010101" pitchFamily="2" charset="-122"/>
              <a:cs typeface="Arial" panose="020B0604020202020204" pitchFamily="34" charset="0"/>
            </a:endParaRPr>
          </a:p>
        </p:txBody>
      </p:sp>
      <p:sp>
        <p:nvSpPr>
          <p:cNvPr id="1436675" name="文本框 1436674">
            <a:extLst>
              <a:ext uri="{FF2B5EF4-FFF2-40B4-BE49-F238E27FC236}">
                <a16:creationId xmlns:a16="http://schemas.microsoft.com/office/drawing/2014/main" id="{E587EEB7-4976-446E-9784-C93B9C5C241A}"/>
              </a:ext>
            </a:extLst>
          </p:cNvPr>
          <p:cNvSpPr txBox="1">
            <a:spLocks noChangeArrowheads="1"/>
          </p:cNvSpPr>
          <p:nvPr/>
        </p:nvSpPr>
        <p:spPr bwMode="auto">
          <a:xfrm>
            <a:off x="60325" y="533400"/>
            <a:ext cx="9083675"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p>
            <a:pPr eaLnBrk="0" hangingPunct="0"/>
            <a:r>
              <a:rPr lang="en-US" altLang="zh-CN" sz="2800" dirty="0">
                <a:solidFill>
                  <a:srgbClr val="FFCC00"/>
                </a:solidFill>
                <a:latin typeface="方正黑体_GBK" panose="02000000000000000000" pitchFamily="2" charset="-122"/>
                <a:ea typeface="宋体" panose="02010600030101010101" pitchFamily="2" charset="-122"/>
              </a:rPr>
              <a:t>“A class of phenomena characterized by patterns of positive adaptation in the context of significant adversity or risk.”</a:t>
            </a:r>
          </a:p>
          <a:p>
            <a:pPr eaLnBrk="0" hangingPunct="0"/>
            <a:r>
              <a:rPr lang="en-US" altLang="zh-CN" sz="2800" dirty="0">
                <a:solidFill>
                  <a:srgbClr val="FFCC00"/>
                </a:solidFill>
                <a:latin typeface="方正黑体_GBK" panose="02000000000000000000" pitchFamily="2" charset="-122"/>
                <a:ea typeface="宋体" panose="02010600030101010101" pitchFamily="2" charset="-122"/>
              </a:rPr>
              <a:t>						</a:t>
            </a:r>
            <a:r>
              <a:rPr lang="en-US" altLang="zh-CN" sz="2800" dirty="0" err="1">
                <a:solidFill>
                  <a:srgbClr val="FFCC00"/>
                </a:solidFill>
                <a:latin typeface="方正黑体_GBK" panose="02000000000000000000" pitchFamily="2" charset="-122"/>
                <a:ea typeface="宋体" panose="02010600030101010101" pitchFamily="2" charset="-122"/>
              </a:rPr>
              <a:t>Masten</a:t>
            </a:r>
            <a:r>
              <a:rPr lang="en-US" altLang="zh-CN" sz="2800" dirty="0">
                <a:solidFill>
                  <a:srgbClr val="FFCC00"/>
                </a:solidFill>
                <a:latin typeface="方正黑体_GBK" panose="02000000000000000000" pitchFamily="2" charset="-122"/>
                <a:ea typeface="宋体" panose="02010600030101010101" pitchFamily="2" charset="-122"/>
              </a:rPr>
              <a:t> &amp; Reed</a:t>
            </a:r>
            <a:endParaRPr lang="en-US" altLang="zh-CN" sz="2800" dirty="0">
              <a:solidFill>
                <a:srgbClr val="FFCC00"/>
              </a:solidFill>
              <a:latin typeface="方正黑体_GBK" panose="02000000000000000000" pitchFamily="2" charset="-122"/>
              <a:ea typeface="宋体" panose="02010600030101010101" pitchFamily="2" charset="-122"/>
              <a:cs typeface="Arial" panose="020B0604020202020204" pitchFamily="34" charset="0"/>
            </a:endParaRPr>
          </a:p>
        </p:txBody>
      </p:sp>
      <p:sp>
        <p:nvSpPr>
          <p:cNvPr id="1436676" name="矩形 1436675">
            <a:extLst>
              <a:ext uri="{FF2B5EF4-FFF2-40B4-BE49-F238E27FC236}">
                <a16:creationId xmlns:a16="http://schemas.microsoft.com/office/drawing/2014/main" id="{B3E48F10-1324-4111-B815-0FB46D4BD94E}"/>
              </a:ext>
            </a:extLst>
          </p:cNvPr>
          <p:cNvSpPr>
            <a:spLocks noChangeArrowheads="1"/>
          </p:cNvSpPr>
          <p:nvPr/>
        </p:nvSpPr>
        <p:spPr bwMode="auto">
          <a:xfrm>
            <a:off x="76200" y="2209800"/>
            <a:ext cx="90678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fontAlgn="base">
              <a:spcBef>
                <a:spcPct val="0"/>
              </a:spcBef>
              <a:spcAft>
                <a:spcPct val="0"/>
              </a:spcAft>
              <a:defRPr sz="2400">
                <a:solidFill>
                  <a:schemeClr val="tx1"/>
                </a:solidFill>
                <a:latin typeface="Times New Roman" panose="02020603050405020304" pitchFamily="18" charset="0"/>
              </a:defRPr>
            </a:lvl6pPr>
            <a:lvl7pPr fontAlgn="base">
              <a:spcBef>
                <a:spcPct val="0"/>
              </a:spcBef>
              <a:spcAft>
                <a:spcPct val="0"/>
              </a:spcAft>
              <a:defRPr sz="2400">
                <a:solidFill>
                  <a:schemeClr val="tx1"/>
                </a:solidFill>
                <a:latin typeface="Times New Roman" panose="02020603050405020304" pitchFamily="18" charset="0"/>
              </a:defRPr>
            </a:lvl7pPr>
            <a:lvl8pPr fontAlgn="base">
              <a:spcBef>
                <a:spcPct val="0"/>
              </a:spcBef>
              <a:spcAft>
                <a:spcPct val="0"/>
              </a:spcAft>
              <a:defRPr sz="2400">
                <a:solidFill>
                  <a:schemeClr val="tx1"/>
                </a:solidFill>
                <a:latin typeface="Times New Roman" panose="02020603050405020304" pitchFamily="18" charset="0"/>
              </a:defRPr>
            </a:lvl8pPr>
            <a:lvl9pPr fontAlgn="base">
              <a:spcBef>
                <a:spcPct val="0"/>
              </a:spcBef>
              <a:spcAft>
                <a:spcPct val="0"/>
              </a:spcAft>
              <a:defRPr sz="2400">
                <a:solidFill>
                  <a:schemeClr val="tx1"/>
                </a:solidFill>
                <a:latin typeface="Times New Roman" panose="02020603050405020304" pitchFamily="18" charset="0"/>
              </a:defRPr>
            </a:lvl9pPr>
          </a:lstStyle>
          <a:p>
            <a:pPr eaLnBrk="0" hangingPunct="0">
              <a:spcBef>
                <a:spcPct val="20000"/>
              </a:spcBef>
              <a:buFontTx/>
              <a:buChar char="•"/>
            </a:pPr>
            <a:r>
              <a:rPr lang="en-US" altLang="zh-CN" sz="3100" dirty="0">
                <a:solidFill>
                  <a:schemeClr val="bg1"/>
                </a:solidFill>
                <a:latin typeface="方正黑体_GBK" panose="02000000000000000000" pitchFamily="2" charset="-122"/>
                <a:ea typeface="宋体" panose="02010600030101010101" pitchFamily="2" charset="-122"/>
              </a:rPr>
              <a:t>Superkids?</a:t>
            </a:r>
          </a:p>
          <a:p>
            <a:pPr eaLnBrk="0" hangingPunct="0">
              <a:spcBef>
                <a:spcPct val="20000"/>
              </a:spcBef>
              <a:buFontTx/>
              <a:buChar char="•"/>
            </a:pPr>
            <a:r>
              <a:rPr lang="en-US" altLang="zh-CN" sz="3100" dirty="0">
                <a:solidFill>
                  <a:schemeClr val="bg1"/>
                </a:solidFill>
                <a:latin typeface="方正黑体_GBK" panose="02000000000000000000" pitchFamily="2" charset="-122"/>
                <a:ea typeface="宋体" panose="02010600030101010101" pitchFamily="2" charset="-122"/>
              </a:rPr>
              <a:t>Ordinary characteristics, extraordinary results</a:t>
            </a:r>
          </a:p>
          <a:p>
            <a:pPr lvl="1" eaLnBrk="0" hangingPunct="0">
              <a:spcBef>
                <a:spcPct val="20000"/>
              </a:spcBef>
              <a:buFontTx/>
              <a:buChar char="–"/>
            </a:pPr>
            <a:r>
              <a:rPr lang="en-US" altLang="zh-CN" sz="2800" dirty="0">
                <a:solidFill>
                  <a:schemeClr val="bg1"/>
                </a:solidFill>
                <a:latin typeface="方正黑体_GBK" panose="02000000000000000000" pitchFamily="2" charset="-122"/>
                <a:ea typeface="宋体" panose="02010600030101010101" pitchFamily="2" charset="-122"/>
              </a:rPr>
              <a:t>Optimism</a:t>
            </a:r>
          </a:p>
          <a:p>
            <a:pPr lvl="1" eaLnBrk="0" hangingPunct="0">
              <a:spcBef>
                <a:spcPct val="20000"/>
              </a:spcBef>
              <a:buFontTx/>
              <a:buChar char="–"/>
            </a:pPr>
            <a:r>
              <a:rPr lang="en-US" altLang="zh-CN" sz="2800" dirty="0">
                <a:solidFill>
                  <a:schemeClr val="bg1"/>
                </a:solidFill>
                <a:latin typeface="方正黑体_GBK" panose="02000000000000000000" pitchFamily="2" charset="-122"/>
                <a:ea typeface="宋体" panose="02010600030101010101" pitchFamily="2" charset="-122"/>
              </a:rPr>
              <a:t>Faith and a sense of meaning</a:t>
            </a:r>
          </a:p>
          <a:p>
            <a:pPr lvl="1" eaLnBrk="0" hangingPunct="0">
              <a:spcBef>
                <a:spcPct val="20000"/>
              </a:spcBef>
              <a:buFontTx/>
              <a:buChar char="–"/>
            </a:pPr>
            <a:r>
              <a:rPr lang="en-US" altLang="zh-CN" sz="2800" dirty="0">
                <a:solidFill>
                  <a:schemeClr val="bg1"/>
                </a:solidFill>
                <a:latin typeface="方正黑体_GBK" panose="02000000000000000000" pitchFamily="2" charset="-122"/>
                <a:ea typeface="宋体" panose="02010600030101010101" pitchFamily="2" charset="-122"/>
              </a:rPr>
              <a:t>Prosocial behavior</a:t>
            </a:r>
          </a:p>
          <a:p>
            <a:pPr lvl="1" eaLnBrk="0" hangingPunct="0">
              <a:spcBef>
                <a:spcPct val="20000"/>
              </a:spcBef>
              <a:buFontTx/>
              <a:buChar char="–"/>
            </a:pPr>
            <a:r>
              <a:rPr lang="en-US" altLang="zh-CN" sz="2800" dirty="0">
                <a:solidFill>
                  <a:schemeClr val="bg1"/>
                </a:solidFill>
                <a:latin typeface="方正黑体_GBK" panose="02000000000000000000" pitchFamily="2" charset="-122"/>
                <a:ea typeface="宋体" panose="02010600030101010101" pitchFamily="2" charset="-122"/>
              </a:rPr>
              <a:t>Focusing on strengths</a:t>
            </a:r>
          </a:p>
          <a:p>
            <a:pPr lvl="1" eaLnBrk="0" hangingPunct="0">
              <a:spcBef>
                <a:spcPct val="20000"/>
              </a:spcBef>
              <a:buFontTx/>
              <a:buChar char="–"/>
            </a:pPr>
            <a:r>
              <a:rPr lang="en-US" altLang="zh-CN" sz="2800" dirty="0">
                <a:solidFill>
                  <a:schemeClr val="bg1"/>
                </a:solidFill>
                <a:latin typeface="方正黑体_GBK" panose="02000000000000000000" pitchFamily="2" charset="-122"/>
                <a:ea typeface="宋体" panose="02010600030101010101" pitchFamily="2" charset="-122"/>
              </a:rPr>
              <a:t>Set goals</a:t>
            </a:r>
          </a:p>
          <a:p>
            <a:pPr lvl="1" eaLnBrk="0" hangingPunct="0">
              <a:spcBef>
                <a:spcPct val="20000"/>
              </a:spcBef>
              <a:buFontTx/>
              <a:buChar char="–"/>
            </a:pPr>
            <a:r>
              <a:rPr lang="en-US" altLang="zh-CN" sz="2800" dirty="0">
                <a:solidFill>
                  <a:schemeClr val="bg1"/>
                </a:solidFill>
                <a:latin typeface="方正黑体_GBK" panose="02000000000000000000" pitchFamily="2" charset="-122"/>
                <a:ea typeface="宋体" panose="02010600030101010101" pitchFamily="2" charset="-122"/>
              </a:rPr>
              <a:t>A role model</a:t>
            </a:r>
          </a:p>
          <a:p>
            <a:pPr lvl="1" eaLnBrk="0" hangingPunct="0">
              <a:spcBef>
                <a:spcPct val="20000"/>
              </a:spcBef>
              <a:buFontTx/>
              <a:buChar char="–"/>
            </a:pPr>
            <a:r>
              <a:rPr lang="en-US" altLang="zh-CN" sz="2800" dirty="0">
                <a:solidFill>
                  <a:schemeClr val="bg1"/>
                </a:solidFill>
                <a:latin typeface="方正黑体_GBK" panose="02000000000000000000" pitchFamily="2" charset="-122"/>
                <a:ea typeface="宋体" panose="02010600030101010101" pitchFamily="2" charset="-122"/>
              </a:rPr>
              <a:t>Social support</a:t>
            </a:r>
            <a:endParaRPr lang="en-US" altLang="zh-CN" sz="2800" dirty="0">
              <a:solidFill>
                <a:schemeClr val="bg1"/>
              </a:solidFill>
              <a:latin typeface="方正黑体_GBK" panose="02000000000000000000" pitchFamily="2" charset="-122"/>
              <a:ea typeface="宋体" panose="02010600030101010101" pitchFamily="2" charset="-122"/>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3667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436676">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436676">
                                            <p:txEl>
                                              <p:pRg st="1" end="1"/>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42" presetClass="entr" presetSubtype="0" fill="hold" nodeType="clickEffect">
                                  <p:stCondLst>
                                    <p:cond delay="0"/>
                                  </p:stCondLst>
                                  <p:childTnLst>
                                    <p:set>
                                      <p:cBhvr>
                                        <p:cTn id="18" dur="1" fill="hold">
                                          <p:stCondLst>
                                            <p:cond delay="0"/>
                                          </p:stCondLst>
                                        </p:cTn>
                                        <p:tgtEl>
                                          <p:spTgt spid="1436676">
                                            <p:txEl>
                                              <p:pRg st="2" end="2"/>
                                            </p:txEl>
                                          </p:spTgt>
                                        </p:tgtEl>
                                        <p:attrNameLst>
                                          <p:attrName>style.visibility</p:attrName>
                                        </p:attrNameLst>
                                      </p:cBhvr>
                                      <p:to>
                                        <p:strVal val="visible"/>
                                      </p:to>
                                    </p:set>
                                    <p:animEffect transition="in" filter="fade">
                                      <p:cBhvr>
                                        <p:cTn id="19" dur="1000"/>
                                        <p:tgtEl>
                                          <p:spTgt spid="1436676">
                                            <p:txEl>
                                              <p:pRg st="2" end="2"/>
                                            </p:txEl>
                                          </p:spTgt>
                                        </p:tgtEl>
                                      </p:cBhvr>
                                    </p:animEffect>
                                    <p:anim calcmode="lin" valueType="num">
                                      <p:cBhvr>
                                        <p:cTn id="20" dur="1000" fill="hold"/>
                                        <p:tgtEl>
                                          <p:spTgt spid="1436676">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143667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2" fill="hold" nodeType="clickPar">
                      <p:stCondLst>
                        <p:cond delay="indefinite"/>
                      </p:stCondLst>
                      <p:childTnLst>
                        <p:par>
                          <p:cTn id="23" fill="hold" nodeType="withGroup">
                            <p:stCondLst>
                              <p:cond delay="0"/>
                            </p:stCondLst>
                            <p:childTnLst>
                              <p:par>
                                <p:cTn id="24" presetID="42" presetClass="entr" presetSubtype="0" fill="hold" nodeType="clickEffect">
                                  <p:stCondLst>
                                    <p:cond delay="0"/>
                                  </p:stCondLst>
                                  <p:childTnLst>
                                    <p:set>
                                      <p:cBhvr>
                                        <p:cTn id="25" dur="1" fill="hold">
                                          <p:stCondLst>
                                            <p:cond delay="0"/>
                                          </p:stCondLst>
                                        </p:cTn>
                                        <p:tgtEl>
                                          <p:spTgt spid="1436676">
                                            <p:txEl>
                                              <p:pRg st="3" end="3"/>
                                            </p:txEl>
                                          </p:spTgt>
                                        </p:tgtEl>
                                        <p:attrNameLst>
                                          <p:attrName>style.visibility</p:attrName>
                                        </p:attrNameLst>
                                      </p:cBhvr>
                                      <p:to>
                                        <p:strVal val="visible"/>
                                      </p:to>
                                    </p:set>
                                    <p:animEffect transition="in" filter="fade">
                                      <p:cBhvr>
                                        <p:cTn id="26" dur="1000"/>
                                        <p:tgtEl>
                                          <p:spTgt spid="1436676">
                                            <p:txEl>
                                              <p:pRg st="3" end="3"/>
                                            </p:txEl>
                                          </p:spTgt>
                                        </p:tgtEl>
                                      </p:cBhvr>
                                    </p:animEffect>
                                    <p:anim calcmode="lin" valueType="num">
                                      <p:cBhvr>
                                        <p:cTn id="27" dur="1000" fill="hold"/>
                                        <p:tgtEl>
                                          <p:spTgt spid="1436676">
                                            <p:txEl>
                                              <p:pRg st="3" end="3"/>
                                            </p:txEl>
                                          </p:spTgt>
                                        </p:tgtEl>
                                        <p:attrNameLst>
                                          <p:attrName>ppt_x</p:attrName>
                                        </p:attrNameLst>
                                      </p:cBhvr>
                                      <p:tavLst>
                                        <p:tav tm="0">
                                          <p:val>
                                            <p:strVal val="#ppt_x"/>
                                          </p:val>
                                        </p:tav>
                                        <p:tav tm="100000">
                                          <p:val>
                                            <p:strVal val="#ppt_x"/>
                                          </p:val>
                                        </p:tav>
                                      </p:tavLst>
                                    </p:anim>
                                    <p:anim calcmode="lin" valueType="num">
                                      <p:cBhvr>
                                        <p:cTn id="28" dur="1000" fill="hold"/>
                                        <p:tgtEl>
                                          <p:spTgt spid="1436676">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42" presetClass="entr" presetSubtype="0" fill="hold" nodeType="clickEffect">
                                  <p:stCondLst>
                                    <p:cond delay="0"/>
                                  </p:stCondLst>
                                  <p:childTnLst>
                                    <p:set>
                                      <p:cBhvr>
                                        <p:cTn id="32" dur="1" fill="hold">
                                          <p:stCondLst>
                                            <p:cond delay="0"/>
                                          </p:stCondLst>
                                        </p:cTn>
                                        <p:tgtEl>
                                          <p:spTgt spid="1436676">
                                            <p:txEl>
                                              <p:pRg st="4" end="4"/>
                                            </p:txEl>
                                          </p:spTgt>
                                        </p:tgtEl>
                                        <p:attrNameLst>
                                          <p:attrName>style.visibility</p:attrName>
                                        </p:attrNameLst>
                                      </p:cBhvr>
                                      <p:to>
                                        <p:strVal val="visible"/>
                                      </p:to>
                                    </p:set>
                                    <p:animEffect transition="in" filter="fade">
                                      <p:cBhvr>
                                        <p:cTn id="33" dur="1000"/>
                                        <p:tgtEl>
                                          <p:spTgt spid="1436676">
                                            <p:txEl>
                                              <p:pRg st="4" end="4"/>
                                            </p:txEl>
                                          </p:spTgt>
                                        </p:tgtEl>
                                      </p:cBhvr>
                                    </p:animEffect>
                                    <p:anim calcmode="lin" valueType="num">
                                      <p:cBhvr>
                                        <p:cTn id="34" dur="1000" fill="hold"/>
                                        <p:tgtEl>
                                          <p:spTgt spid="1436676">
                                            <p:txEl>
                                              <p:pRg st="4" end="4"/>
                                            </p:txEl>
                                          </p:spTgt>
                                        </p:tgtEl>
                                        <p:attrNameLst>
                                          <p:attrName>ppt_x</p:attrName>
                                        </p:attrNameLst>
                                      </p:cBhvr>
                                      <p:tavLst>
                                        <p:tav tm="0">
                                          <p:val>
                                            <p:strVal val="#ppt_x"/>
                                          </p:val>
                                        </p:tav>
                                        <p:tav tm="100000">
                                          <p:val>
                                            <p:strVal val="#ppt_x"/>
                                          </p:val>
                                        </p:tav>
                                      </p:tavLst>
                                    </p:anim>
                                    <p:anim calcmode="lin" valueType="num">
                                      <p:cBhvr>
                                        <p:cTn id="35" dur="1000" fill="hold"/>
                                        <p:tgtEl>
                                          <p:spTgt spid="1436676">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6" fill="hold" nodeType="clickPar">
                      <p:stCondLst>
                        <p:cond delay="indefinite"/>
                      </p:stCondLst>
                      <p:childTnLst>
                        <p:par>
                          <p:cTn id="37" fill="hold" nodeType="withGroup">
                            <p:stCondLst>
                              <p:cond delay="0"/>
                            </p:stCondLst>
                            <p:childTnLst>
                              <p:par>
                                <p:cTn id="38" presetID="42" presetClass="entr" presetSubtype="0" fill="hold" nodeType="clickEffect">
                                  <p:stCondLst>
                                    <p:cond delay="0"/>
                                  </p:stCondLst>
                                  <p:childTnLst>
                                    <p:set>
                                      <p:cBhvr>
                                        <p:cTn id="39" dur="1" fill="hold">
                                          <p:stCondLst>
                                            <p:cond delay="0"/>
                                          </p:stCondLst>
                                        </p:cTn>
                                        <p:tgtEl>
                                          <p:spTgt spid="1436676">
                                            <p:txEl>
                                              <p:pRg st="5" end="5"/>
                                            </p:txEl>
                                          </p:spTgt>
                                        </p:tgtEl>
                                        <p:attrNameLst>
                                          <p:attrName>style.visibility</p:attrName>
                                        </p:attrNameLst>
                                      </p:cBhvr>
                                      <p:to>
                                        <p:strVal val="visible"/>
                                      </p:to>
                                    </p:set>
                                    <p:animEffect transition="in" filter="fade">
                                      <p:cBhvr>
                                        <p:cTn id="40" dur="1000"/>
                                        <p:tgtEl>
                                          <p:spTgt spid="1436676">
                                            <p:txEl>
                                              <p:pRg st="5" end="5"/>
                                            </p:txEl>
                                          </p:spTgt>
                                        </p:tgtEl>
                                      </p:cBhvr>
                                    </p:animEffect>
                                    <p:anim calcmode="lin" valueType="num">
                                      <p:cBhvr>
                                        <p:cTn id="41" dur="1000" fill="hold"/>
                                        <p:tgtEl>
                                          <p:spTgt spid="1436676">
                                            <p:txEl>
                                              <p:pRg st="5" end="5"/>
                                            </p:txEl>
                                          </p:spTgt>
                                        </p:tgtEl>
                                        <p:attrNameLst>
                                          <p:attrName>ppt_x</p:attrName>
                                        </p:attrNameLst>
                                      </p:cBhvr>
                                      <p:tavLst>
                                        <p:tav tm="0">
                                          <p:val>
                                            <p:strVal val="#ppt_x"/>
                                          </p:val>
                                        </p:tav>
                                        <p:tav tm="100000">
                                          <p:val>
                                            <p:strVal val="#ppt_x"/>
                                          </p:val>
                                        </p:tav>
                                      </p:tavLst>
                                    </p:anim>
                                    <p:anim calcmode="lin" valueType="num">
                                      <p:cBhvr>
                                        <p:cTn id="42" dur="1000" fill="hold"/>
                                        <p:tgtEl>
                                          <p:spTgt spid="1436676">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42" presetClass="entr" presetSubtype="0" fill="hold" nodeType="clickEffect">
                                  <p:stCondLst>
                                    <p:cond delay="0"/>
                                  </p:stCondLst>
                                  <p:childTnLst>
                                    <p:set>
                                      <p:cBhvr>
                                        <p:cTn id="46" dur="1" fill="hold">
                                          <p:stCondLst>
                                            <p:cond delay="0"/>
                                          </p:stCondLst>
                                        </p:cTn>
                                        <p:tgtEl>
                                          <p:spTgt spid="1436676">
                                            <p:txEl>
                                              <p:pRg st="6" end="6"/>
                                            </p:txEl>
                                          </p:spTgt>
                                        </p:tgtEl>
                                        <p:attrNameLst>
                                          <p:attrName>style.visibility</p:attrName>
                                        </p:attrNameLst>
                                      </p:cBhvr>
                                      <p:to>
                                        <p:strVal val="visible"/>
                                      </p:to>
                                    </p:set>
                                    <p:animEffect transition="in" filter="fade">
                                      <p:cBhvr>
                                        <p:cTn id="47" dur="1000"/>
                                        <p:tgtEl>
                                          <p:spTgt spid="1436676">
                                            <p:txEl>
                                              <p:pRg st="6" end="6"/>
                                            </p:txEl>
                                          </p:spTgt>
                                        </p:tgtEl>
                                      </p:cBhvr>
                                    </p:animEffect>
                                    <p:anim calcmode="lin" valueType="num">
                                      <p:cBhvr>
                                        <p:cTn id="48" dur="1000" fill="hold"/>
                                        <p:tgtEl>
                                          <p:spTgt spid="1436676">
                                            <p:txEl>
                                              <p:pRg st="6" end="6"/>
                                            </p:txEl>
                                          </p:spTgt>
                                        </p:tgtEl>
                                        <p:attrNameLst>
                                          <p:attrName>ppt_x</p:attrName>
                                        </p:attrNameLst>
                                      </p:cBhvr>
                                      <p:tavLst>
                                        <p:tav tm="0">
                                          <p:val>
                                            <p:strVal val="#ppt_x"/>
                                          </p:val>
                                        </p:tav>
                                        <p:tav tm="100000">
                                          <p:val>
                                            <p:strVal val="#ppt_x"/>
                                          </p:val>
                                        </p:tav>
                                      </p:tavLst>
                                    </p:anim>
                                    <p:anim calcmode="lin" valueType="num">
                                      <p:cBhvr>
                                        <p:cTn id="49" dur="1000" fill="hold"/>
                                        <p:tgtEl>
                                          <p:spTgt spid="1436676">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0" fill="hold" nodeType="clickPar">
                      <p:stCondLst>
                        <p:cond delay="indefinite"/>
                      </p:stCondLst>
                      <p:childTnLst>
                        <p:par>
                          <p:cTn id="51" fill="hold" nodeType="withGroup">
                            <p:stCondLst>
                              <p:cond delay="0"/>
                            </p:stCondLst>
                            <p:childTnLst>
                              <p:par>
                                <p:cTn id="52" presetID="42" presetClass="entr" presetSubtype="0" fill="hold" nodeType="clickEffect">
                                  <p:stCondLst>
                                    <p:cond delay="0"/>
                                  </p:stCondLst>
                                  <p:childTnLst>
                                    <p:set>
                                      <p:cBhvr>
                                        <p:cTn id="53" dur="1" fill="hold">
                                          <p:stCondLst>
                                            <p:cond delay="0"/>
                                          </p:stCondLst>
                                        </p:cTn>
                                        <p:tgtEl>
                                          <p:spTgt spid="1436676">
                                            <p:txEl>
                                              <p:pRg st="7" end="7"/>
                                            </p:txEl>
                                          </p:spTgt>
                                        </p:tgtEl>
                                        <p:attrNameLst>
                                          <p:attrName>style.visibility</p:attrName>
                                        </p:attrNameLst>
                                      </p:cBhvr>
                                      <p:to>
                                        <p:strVal val="visible"/>
                                      </p:to>
                                    </p:set>
                                    <p:animEffect transition="in" filter="fade">
                                      <p:cBhvr>
                                        <p:cTn id="54" dur="1000"/>
                                        <p:tgtEl>
                                          <p:spTgt spid="1436676">
                                            <p:txEl>
                                              <p:pRg st="7" end="7"/>
                                            </p:txEl>
                                          </p:spTgt>
                                        </p:tgtEl>
                                      </p:cBhvr>
                                    </p:animEffect>
                                    <p:anim calcmode="lin" valueType="num">
                                      <p:cBhvr>
                                        <p:cTn id="55" dur="1000" fill="hold"/>
                                        <p:tgtEl>
                                          <p:spTgt spid="1436676">
                                            <p:txEl>
                                              <p:pRg st="7" end="7"/>
                                            </p:txEl>
                                          </p:spTgt>
                                        </p:tgtEl>
                                        <p:attrNameLst>
                                          <p:attrName>ppt_x</p:attrName>
                                        </p:attrNameLst>
                                      </p:cBhvr>
                                      <p:tavLst>
                                        <p:tav tm="0">
                                          <p:val>
                                            <p:strVal val="#ppt_x"/>
                                          </p:val>
                                        </p:tav>
                                        <p:tav tm="100000">
                                          <p:val>
                                            <p:strVal val="#ppt_x"/>
                                          </p:val>
                                        </p:tav>
                                      </p:tavLst>
                                    </p:anim>
                                    <p:anim calcmode="lin" valueType="num">
                                      <p:cBhvr>
                                        <p:cTn id="56" dur="1000" fill="hold"/>
                                        <p:tgtEl>
                                          <p:spTgt spid="1436676">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42" presetClass="entr" presetSubtype="0" fill="hold" nodeType="clickEffect">
                                  <p:stCondLst>
                                    <p:cond delay="0"/>
                                  </p:stCondLst>
                                  <p:childTnLst>
                                    <p:set>
                                      <p:cBhvr>
                                        <p:cTn id="60" dur="1" fill="hold">
                                          <p:stCondLst>
                                            <p:cond delay="0"/>
                                          </p:stCondLst>
                                        </p:cTn>
                                        <p:tgtEl>
                                          <p:spTgt spid="1436676">
                                            <p:txEl>
                                              <p:pRg st="8" end="8"/>
                                            </p:txEl>
                                          </p:spTgt>
                                        </p:tgtEl>
                                        <p:attrNameLst>
                                          <p:attrName>style.visibility</p:attrName>
                                        </p:attrNameLst>
                                      </p:cBhvr>
                                      <p:to>
                                        <p:strVal val="visible"/>
                                      </p:to>
                                    </p:set>
                                    <p:animEffect transition="in" filter="fade">
                                      <p:cBhvr>
                                        <p:cTn id="61" dur="1000"/>
                                        <p:tgtEl>
                                          <p:spTgt spid="1436676">
                                            <p:txEl>
                                              <p:pRg st="8" end="8"/>
                                            </p:txEl>
                                          </p:spTgt>
                                        </p:tgtEl>
                                      </p:cBhvr>
                                    </p:animEffect>
                                    <p:anim calcmode="lin" valueType="num">
                                      <p:cBhvr>
                                        <p:cTn id="62" dur="1000" fill="hold"/>
                                        <p:tgtEl>
                                          <p:spTgt spid="1436676">
                                            <p:txEl>
                                              <p:pRg st="8" end="8"/>
                                            </p:txEl>
                                          </p:spTgt>
                                        </p:tgtEl>
                                        <p:attrNameLst>
                                          <p:attrName>ppt_x</p:attrName>
                                        </p:attrNameLst>
                                      </p:cBhvr>
                                      <p:tavLst>
                                        <p:tav tm="0">
                                          <p:val>
                                            <p:strVal val="#ppt_x"/>
                                          </p:val>
                                        </p:tav>
                                        <p:tav tm="100000">
                                          <p:val>
                                            <p:strVal val="#ppt_x"/>
                                          </p:val>
                                        </p:tav>
                                      </p:tavLst>
                                    </p:anim>
                                    <p:anim calcmode="lin" valueType="num">
                                      <p:cBhvr>
                                        <p:cTn id="63" dur="1000" fill="hold"/>
                                        <p:tgtEl>
                                          <p:spTgt spid="1436676">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6675"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矩形 1440769">
            <a:extLst>
              <a:ext uri="{FF2B5EF4-FFF2-40B4-BE49-F238E27FC236}">
                <a16:creationId xmlns:a16="http://schemas.microsoft.com/office/drawing/2014/main" id="{6E3BD2EC-BE60-48F3-B9AB-61AB6C03E001}"/>
              </a:ext>
            </a:extLst>
          </p:cNvPr>
          <p:cNvSpPr>
            <a:spLocks noChangeArrowheads="1"/>
          </p:cNvSpPr>
          <p:nvPr/>
        </p:nvSpPr>
        <p:spPr bwMode="auto">
          <a:xfrm>
            <a:off x="457200" y="381000"/>
            <a:ext cx="81534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0" hangingPunct="0"/>
            <a:r>
              <a:rPr lang="en-US" altLang="zh-CN" sz="4000" dirty="0">
                <a:solidFill>
                  <a:schemeClr val="bg1"/>
                </a:solidFill>
                <a:latin typeface="方正黑体_GBK" panose="02000000000000000000" pitchFamily="2" charset="-122"/>
                <a:ea typeface="宋体" panose="02010600030101010101" pitchFamily="2" charset="-122"/>
              </a:rPr>
              <a:t>From Pathogenic Questions to </a:t>
            </a:r>
            <a:r>
              <a:rPr lang="en-US" altLang="zh-CN" sz="4000" dirty="0" err="1">
                <a:solidFill>
                  <a:schemeClr val="bg1"/>
                </a:solidFill>
                <a:latin typeface="方正黑体_GBK" panose="02000000000000000000" pitchFamily="2" charset="-122"/>
                <a:ea typeface="宋体" panose="02010600030101010101" pitchFamily="2" charset="-122"/>
              </a:rPr>
              <a:t>Salutogenic</a:t>
            </a:r>
            <a:r>
              <a:rPr lang="en-US" altLang="zh-CN" sz="4000" dirty="0">
                <a:solidFill>
                  <a:schemeClr val="bg1"/>
                </a:solidFill>
                <a:latin typeface="方正黑体_GBK" panose="02000000000000000000" pitchFamily="2" charset="-122"/>
                <a:ea typeface="宋体" panose="02010600030101010101" pitchFamily="2" charset="-122"/>
              </a:rPr>
              <a:t> Questions</a:t>
            </a:r>
            <a:endParaRPr lang="en-US" altLang="zh-CN" sz="4000" dirty="0">
              <a:solidFill>
                <a:srgbClr val="FFCC00"/>
              </a:solidFill>
              <a:latin typeface="方正黑体_GBK" panose="02000000000000000000" pitchFamily="2" charset="-122"/>
              <a:ea typeface="宋体" panose="02010600030101010101" pitchFamily="2" charset="-122"/>
              <a:cs typeface="Arial" panose="020B0604020202020204" pitchFamily="34" charset="0"/>
            </a:endParaRPr>
          </a:p>
        </p:txBody>
      </p:sp>
      <p:sp>
        <p:nvSpPr>
          <p:cNvPr id="1440771" name="文本框 1440770">
            <a:extLst>
              <a:ext uri="{FF2B5EF4-FFF2-40B4-BE49-F238E27FC236}">
                <a16:creationId xmlns:a16="http://schemas.microsoft.com/office/drawing/2014/main" id="{7C24A4EA-DFF5-447A-BB26-A8447906B413}"/>
              </a:ext>
            </a:extLst>
          </p:cNvPr>
          <p:cNvSpPr txBox="1">
            <a:spLocks noChangeArrowheads="1"/>
          </p:cNvSpPr>
          <p:nvPr/>
        </p:nvSpPr>
        <p:spPr bwMode="auto">
          <a:xfrm>
            <a:off x="60325" y="1535113"/>
            <a:ext cx="9083675" cy="48320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p>
            <a:pPr eaLnBrk="0" hangingPunct="0"/>
            <a:r>
              <a:rPr lang="en-US" altLang="zh-CN" sz="2800" dirty="0">
                <a:solidFill>
                  <a:srgbClr val="FFCC00"/>
                </a:solidFill>
                <a:latin typeface="方正黑体_GBK" panose="02000000000000000000" pitchFamily="2" charset="-122"/>
                <a:ea typeface="宋体" panose="02010600030101010101" pitchFamily="2" charset="-122"/>
              </a:rPr>
              <a:t>“All those familiar with the history of science are aware that important advances come with the formulation of new questions.  The question is the breakthrough; the answer comes with difficulty, but it is the new question that is important.  The </a:t>
            </a:r>
            <a:r>
              <a:rPr lang="en-US" altLang="zh-CN" sz="2800" dirty="0" err="1">
                <a:solidFill>
                  <a:srgbClr val="FFCC00"/>
                </a:solidFill>
                <a:latin typeface="方正黑体_GBK" panose="02000000000000000000" pitchFamily="2" charset="-122"/>
                <a:ea typeface="宋体" panose="02010600030101010101" pitchFamily="2" charset="-122"/>
              </a:rPr>
              <a:t>salutogenic</a:t>
            </a:r>
            <a:r>
              <a:rPr lang="en-US" altLang="zh-CN" sz="2800" dirty="0">
                <a:solidFill>
                  <a:srgbClr val="FFCC00"/>
                </a:solidFill>
                <a:latin typeface="方正黑体_GBK" panose="02000000000000000000" pitchFamily="2" charset="-122"/>
                <a:ea typeface="宋体" panose="02010600030101010101" pitchFamily="2" charset="-122"/>
              </a:rPr>
              <a:t> question, I submit to you, is a radically new question, which provides the impetus for formulating a new paradigm to help us understand health and illness.  It has serious implications for researcher and clinician, biological and social scientist alike.”</a:t>
            </a:r>
          </a:p>
          <a:p>
            <a:pPr eaLnBrk="0" hangingPunct="0"/>
            <a:r>
              <a:rPr lang="en-US" altLang="zh-CN" sz="2800" dirty="0">
                <a:solidFill>
                  <a:srgbClr val="FFCC00"/>
                </a:solidFill>
                <a:latin typeface="方正黑体_GBK" panose="02000000000000000000" pitchFamily="2" charset="-122"/>
                <a:ea typeface="宋体" panose="02010600030101010101" pitchFamily="2" charset="-122"/>
              </a:rPr>
              <a:t>						Aaron </a:t>
            </a:r>
            <a:r>
              <a:rPr lang="en-US" altLang="zh-CN" sz="2800" dirty="0" err="1">
                <a:solidFill>
                  <a:srgbClr val="FFCC00"/>
                </a:solidFill>
                <a:latin typeface="方正黑体_GBK" panose="02000000000000000000" pitchFamily="2" charset="-122"/>
                <a:ea typeface="宋体" panose="02010600030101010101" pitchFamily="2" charset="-122"/>
              </a:rPr>
              <a:t>Antonovsky</a:t>
            </a:r>
            <a:endParaRPr lang="en-US" altLang="zh-CN" sz="2800" dirty="0">
              <a:solidFill>
                <a:srgbClr val="FFCC00"/>
              </a:solidFill>
              <a:latin typeface="方正黑体_GBK" panose="02000000000000000000" pitchFamily="2" charset="-122"/>
              <a:ea typeface="宋体" panose="02010600030101010101" pitchFamily="2" charset="-122"/>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407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0771"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矩形 1444865">
            <a:extLst>
              <a:ext uri="{FF2B5EF4-FFF2-40B4-BE49-F238E27FC236}">
                <a16:creationId xmlns:a16="http://schemas.microsoft.com/office/drawing/2014/main" id="{ED8E1FB3-5A40-4AE9-9589-478EAEF27B83}"/>
              </a:ext>
            </a:extLst>
          </p:cNvPr>
          <p:cNvSpPr>
            <a:spLocks noChangeArrowheads="1"/>
          </p:cNvSpPr>
          <p:nvPr/>
        </p:nvSpPr>
        <p:spPr bwMode="auto">
          <a:xfrm>
            <a:off x="0" y="1219200"/>
            <a:ext cx="91440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p>
            <a:pPr eaLnBrk="0" hangingPunct="0"/>
            <a:r>
              <a:rPr lang="en-US" altLang="zh-CN" sz="3200" dirty="0">
                <a:solidFill>
                  <a:schemeClr val="bg1"/>
                </a:solidFill>
                <a:latin typeface="方正黑体_GBK" panose="02000000000000000000" pitchFamily="2" charset="-122"/>
                <a:ea typeface="宋体" panose="02010600030101010101" pitchFamily="2" charset="-122"/>
              </a:rPr>
              <a:t>“We see what we look for and we miss much of what we are not looking for even though it is there...  Our experience of the world is heavily influenced by where we place our attention.”</a:t>
            </a:r>
          </a:p>
          <a:p>
            <a:pPr eaLnBrk="0" hangingPunct="0"/>
            <a:r>
              <a:rPr lang="en-US" altLang="zh-CN" sz="4400" dirty="0">
                <a:solidFill>
                  <a:schemeClr val="bg1"/>
                </a:solidFill>
                <a:latin typeface="方正黑体_GBK" panose="02000000000000000000" pitchFamily="2" charset="-122"/>
                <a:ea typeface="宋体" panose="02010600030101010101" pitchFamily="2" charset="-122"/>
              </a:rPr>
              <a:t>	</a:t>
            </a:r>
            <a:r>
              <a:rPr lang="en-US" altLang="zh-CN" sz="3000" dirty="0">
                <a:solidFill>
                  <a:schemeClr val="bg1"/>
                </a:solidFill>
                <a:latin typeface="方正黑体_GBK" panose="02000000000000000000" pitchFamily="2" charset="-122"/>
                <a:ea typeface="宋体" panose="02010600030101010101" pitchFamily="2" charset="-122"/>
              </a:rPr>
              <a:t>					Stavros and Torres</a:t>
            </a:r>
            <a:endParaRPr lang="en-US" altLang="zh-CN" sz="3000" dirty="0">
              <a:solidFill>
                <a:schemeClr val="bg1"/>
              </a:solidFill>
              <a:latin typeface="方正黑体_GBK" panose="02000000000000000000" pitchFamily="2" charset="-122"/>
              <a:ea typeface="宋体" panose="02010600030101010101" pitchFamily="2" charset="-122"/>
              <a:cs typeface="Arial" panose="020B0604020202020204" pitchFamily="34"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7041" name="图片 1451009">
            <a:extLst>
              <a:ext uri="{FF2B5EF4-FFF2-40B4-BE49-F238E27FC236}">
                <a16:creationId xmlns:a16="http://schemas.microsoft.com/office/drawing/2014/main" id="{1405274B-5BAA-4241-B963-413D559E03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9788" y="0"/>
            <a:ext cx="4494212"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451011" name="矩形 1451010">
            <a:extLst>
              <a:ext uri="{FF2B5EF4-FFF2-40B4-BE49-F238E27FC236}">
                <a16:creationId xmlns:a16="http://schemas.microsoft.com/office/drawing/2014/main" id="{9F404AAF-F4A7-437D-8B5A-B91E05B638F9}"/>
              </a:ext>
            </a:extLst>
          </p:cNvPr>
          <p:cNvSpPr>
            <a:spLocks noChangeArrowheads="1"/>
          </p:cNvSpPr>
          <p:nvPr/>
        </p:nvSpPr>
        <p:spPr bwMode="auto">
          <a:xfrm>
            <a:off x="76200" y="990600"/>
            <a:ext cx="45720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fontAlgn="base">
              <a:spcBef>
                <a:spcPct val="0"/>
              </a:spcBef>
              <a:spcAft>
                <a:spcPct val="0"/>
              </a:spcAft>
              <a:defRPr sz="2400">
                <a:solidFill>
                  <a:schemeClr val="tx1"/>
                </a:solidFill>
                <a:latin typeface="Times New Roman" panose="02020603050405020304" pitchFamily="18" charset="0"/>
              </a:defRPr>
            </a:lvl6pPr>
            <a:lvl7pPr fontAlgn="base">
              <a:spcBef>
                <a:spcPct val="0"/>
              </a:spcBef>
              <a:spcAft>
                <a:spcPct val="0"/>
              </a:spcAft>
              <a:defRPr sz="2400">
                <a:solidFill>
                  <a:schemeClr val="tx1"/>
                </a:solidFill>
                <a:latin typeface="Times New Roman" panose="02020603050405020304" pitchFamily="18" charset="0"/>
              </a:defRPr>
            </a:lvl7pPr>
            <a:lvl8pPr fontAlgn="base">
              <a:spcBef>
                <a:spcPct val="0"/>
              </a:spcBef>
              <a:spcAft>
                <a:spcPct val="0"/>
              </a:spcAft>
              <a:defRPr sz="2400">
                <a:solidFill>
                  <a:schemeClr val="tx1"/>
                </a:solidFill>
                <a:latin typeface="Times New Roman" panose="02020603050405020304" pitchFamily="18" charset="0"/>
              </a:defRPr>
            </a:lvl8pPr>
            <a:lvl9pPr fontAlgn="base">
              <a:spcBef>
                <a:spcPct val="0"/>
              </a:spcBef>
              <a:spcAft>
                <a:spcPct val="0"/>
              </a:spcAft>
              <a:defRPr sz="2400">
                <a:solidFill>
                  <a:schemeClr val="tx1"/>
                </a:solidFill>
                <a:latin typeface="Times New Roman" panose="02020603050405020304" pitchFamily="18" charset="0"/>
              </a:defRPr>
            </a:lvl9pPr>
          </a:lstStyle>
          <a:p>
            <a:pPr eaLnBrk="0" hangingPunct="0">
              <a:spcBef>
                <a:spcPct val="20000"/>
              </a:spcBef>
              <a:buFontTx/>
              <a:buChar char="•"/>
            </a:pPr>
            <a:r>
              <a:rPr lang="en-US" altLang="zh-CN" sz="3200" dirty="0">
                <a:solidFill>
                  <a:schemeClr val="bg1"/>
                </a:solidFill>
                <a:latin typeface="方正黑体_GBK" panose="02000000000000000000" pitchFamily="2" charset="-122"/>
                <a:ea typeface="宋体" panose="02010600030101010101" pitchFamily="2" charset="-122"/>
              </a:rPr>
              <a:t>Role models</a:t>
            </a:r>
          </a:p>
          <a:p>
            <a:pPr eaLnBrk="0" hangingPunct="0">
              <a:spcBef>
                <a:spcPct val="20000"/>
              </a:spcBef>
              <a:buFontTx/>
              <a:buChar char="•"/>
            </a:pPr>
            <a:r>
              <a:rPr lang="en-US" altLang="zh-CN" sz="3200" dirty="0">
                <a:solidFill>
                  <a:schemeClr val="bg1"/>
                </a:solidFill>
                <a:latin typeface="方正黑体_GBK" panose="02000000000000000000" pitchFamily="2" charset="-122"/>
                <a:ea typeface="宋体" panose="02010600030101010101" pitchFamily="2" charset="-122"/>
              </a:rPr>
              <a:t>High Expectations</a:t>
            </a:r>
          </a:p>
          <a:p>
            <a:pPr eaLnBrk="0" hangingPunct="0">
              <a:spcBef>
                <a:spcPct val="20000"/>
              </a:spcBef>
              <a:buFontTx/>
              <a:buChar char="•"/>
            </a:pPr>
            <a:r>
              <a:rPr lang="en-US" altLang="zh-CN" sz="3200" dirty="0">
                <a:solidFill>
                  <a:schemeClr val="bg1"/>
                </a:solidFill>
                <a:latin typeface="方正黑体_GBK" panose="02000000000000000000" pitchFamily="2" charset="-122"/>
                <a:ea typeface="宋体" panose="02010600030101010101" pitchFamily="2" charset="-122"/>
              </a:rPr>
              <a:t>From blame to responsibility</a:t>
            </a:r>
          </a:p>
          <a:p>
            <a:pPr eaLnBrk="0" hangingPunct="0">
              <a:spcBef>
                <a:spcPct val="20000"/>
              </a:spcBef>
              <a:buFontTx/>
              <a:buChar char="•"/>
            </a:pPr>
            <a:r>
              <a:rPr lang="en-US" altLang="zh-CN" sz="3200" dirty="0">
                <a:solidFill>
                  <a:schemeClr val="bg1"/>
                </a:solidFill>
                <a:latin typeface="方正黑体_GBK" panose="02000000000000000000" pitchFamily="2" charset="-122"/>
                <a:ea typeface="宋体" panose="02010600030101010101" pitchFamily="2" charset="-122"/>
              </a:rPr>
              <a:t>Tough and respectful</a:t>
            </a:r>
          </a:p>
          <a:p>
            <a:pPr eaLnBrk="0" hangingPunct="0">
              <a:spcBef>
                <a:spcPct val="20000"/>
              </a:spcBef>
              <a:buFontTx/>
              <a:buChar char="•"/>
            </a:pPr>
            <a:r>
              <a:rPr lang="en-US" altLang="zh-CN" sz="3200" dirty="0">
                <a:solidFill>
                  <a:schemeClr val="bg1"/>
                </a:solidFill>
                <a:latin typeface="方正黑体_GBK" panose="02000000000000000000" pitchFamily="2" charset="-122"/>
                <a:ea typeface="宋体" panose="02010600030101010101" pitchFamily="2" charset="-122"/>
              </a:rPr>
              <a:t>Optimism and faith in future</a:t>
            </a:r>
          </a:p>
          <a:p>
            <a:pPr eaLnBrk="0" hangingPunct="0">
              <a:spcBef>
                <a:spcPct val="20000"/>
              </a:spcBef>
              <a:buFontTx/>
              <a:buChar char="•"/>
            </a:pPr>
            <a:r>
              <a:rPr lang="en-US" altLang="zh-CN" sz="3200" dirty="0">
                <a:solidFill>
                  <a:schemeClr val="bg1"/>
                </a:solidFill>
                <a:latin typeface="方正黑体_GBK" panose="02000000000000000000" pitchFamily="2" charset="-122"/>
                <a:ea typeface="宋体" panose="02010600030101010101" pitchFamily="2" charset="-122"/>
              </a:rPr>
              <a:t>From focusing on deficiencies to focusing on strengths</a:t>
            </a:r>
            <a:endParaRPr lang="en-US" altLang="zh-CN" sz="3200" dirty="0">
              <a:solidFill>
                <a:schemeClr val="bg1"/>
              </a:solidFill>
              <a:latin typeface="方正黑体_GBK" panose="02000000000000000000" pitchFamily="2" charset="-122"/>
              <a:ea typeface="宋体" panose="02010600030101010101" pitchFamily="2" charset="-122"/>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1451011">
                                            <p:txEl>
                                              <p:pRg st="0" end="0"/>
                                            </p:txEl>
                                          </p:spTgt>
                                        </p:tgtEl>
                                        <p:attrNameLst>
                                          <p:attrName>style.visibility</p:attrName>
                                        </p:attrNameLst>
                                      </p:cBhvr>
                                      <p:to>
                                        <p:strVal val="visible"/>
                                      </p:to>
                                    </p:set>
                                    <p:animEffect transition="in" filter="fade">
                                      <p:cBhvr>
                                        <p:cTn id="7" dur="1000"/>
                                        <p:tgtEl>
                                          <p:spTgt spid="1451011">
                                            <p:txEl>
                                              <p:pRg st="0" end="0"/>
                                            </p:txEl>
                                          </p:spTgt>
                                        </p:tgtEl>
                                      </p:cBhvr>
                                    </p:animEffect>
                                    <p:anim calcmode="lin" valueType="num">
                                      <p:cBhvr>
                                        <p:cTn id="8" dur="1000" fill="hold"/>
                                        <p:tgtEl>
                                          <p:spTgt spid="1451011">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451011">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nodeType="clickEffect">
                                  <p:stCondLst>
                                    <p:cond delay="0"/>
                                  </p:stCondLst>
                                  <p:childTnLst>
                                    <p:set>
                                      <p:cBhvr>
                                        <p:cTn id="13" dur="1" fill="hold">
                                          <p:stCondLst>
                                            <p:cond delay="0"/>
                                          </p:stCondLst>
                                        </p:cTn>
                                        <p:tgtEl>
                                          <p:spTgt spid="1451011">
                                            <p:txEl>
                                              <p:pRg st="1" end="1"/>
                                            </p:txEl>
                                          </p:spTgt>
                                        </p:tgtEl>
                                        <p:attrNameLst>
                                          <p:attrName>style.visibility</p:attrName>
                                        </p:attrNameLst>
                                      </p:cBhvr>
                                      <p:to>
                                        <p:strVal val="visible"/>
                                      </p:to>
                                    </p:set>
                                    <p:animEffect transition="in" filter="fade">
                                      <p:cBhvr>
                                        <p:cTn id="14" dur="1000"/>
                                        <p:tgtEl>
                                          <p:spTgt spid="1451011">
                                            <p:txEl>
                                              <p:pRg st="1" end="1"/>
                                            </p:txEl>
                                          </p:spTgt>
                                        </p:tgtEl>
                                      </p:cBhvr>
                                    </p:animEffect>
                                    <p:anim calcmode="lin" valueType="num">
                                      <p:cBhvr>
                                        <p:cTn id="15" dur="1000" fill="hold"/>
                                        <p:tgtEl>
                                          <p:spTgt spid="1451011">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1451011">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42" presetClass="entr" presetSubtype="0" fill="hold" nodeType="clickEffect">
                                  <p:stCondLst>
                                    <p:cond delay="0"/>
                                  </p:stCondLst>
                                  <p:childTnLst>
                                    <p:set>
                                      <p:cBhvr>
                                        <p:cTn id="20" dur="1" fill="hold">
                                          <p:stCondLst>
                                            <p:cond delay="0"/>
                                          </p:stCondLst>
                                        </p:cTn>
                                        <p:tgtEl>
                                          <p:spTgt spid="1451011">
                                            <p:txEl>
                                              <p:pRg st="2" end="2"/>
                                            </p:txEl>
                                          </p:spTgt>
                                        </p:tgtEl>
                                        <p:attrNameLst>
                                          <p:attrName>style.visibility</p:attrName>
                                        </p:attrNameLst>
                                      </p:cBhvr>
                                      <p:to>
                                        <p:strVal val="visible"/>
                                      </p:to>
                                    </p:set>
                                    <p:animEffect transition="in" filter="fade">
                                      <p:cBhvr>
                                        <p:cTn id="21" dur="1000"/>
                                        <p:tgtEl>
                                          <p:spTgt spid="1451011">
                                            <p:txEl>
                                              <p:pRg st="2" end="2"/>
                                            </p:txEl>
                                          </p:spTgt>
                                        </p:tgtEl>
                                      </p:cBhvr>
                                    </p:animEffect>
                                    <p:anim calcmode="lin" valueType="num">
                                      <p:cBhvr>
                                        <p:cTn id="22" dur="1000" fill="hold"/>
                                        <p:tgtEl>
                                          <p:spTgt spid="1451011">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1451011">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42" presetClass="entr" presetSubtype="0" fill="hold" nodeType="clickEffect">
                                  <p:stCondLst>
                                    <p:cond delay="0"/>
                                  </p:stCondLst>
                                  <p:childTnLst>
                                    <p:set>
                                      <p:cBhvr>
                                        <p:cTn id="27" dur="1" fill="hold">
                                          <p:stCondLst>
                                            <p:cond delay="0"/>
                                          </p:stCondLst>
                                        </p:cTn>
                                        <p:tgtEl>
                                          <p:spTgt spid="1451011">
                                            <p:txEl>
                                              <p:pRg st="3" end="3"/>
                                            </p:txEl>
                                          </p:spTgt>
                                        </p:tgtEl>
                                        <p:attrNameLst>
                                          <p:attrName>style.visibility</p:attrName>
                                        </p:attrNameLst>
                                      </p:cBhvr>
                                      <p:to>
                                        <p:strVal val="visible"/>
                                      </p:to>
                                    </p:set>
                                    <p:animEffect transition="in" filter="fade">
                                      <p:cBhvr>
                                        <p:cTn id="28" dur="1000"/>
                                        <p:tgtEl>
                                          <p:spTgt spid="1451011">
                                            <p:txEl>
                                              <p:pRg st="3" end="3"/>
                                            </p:txEl>
                                          </p:spTgt>
                                        </p:tgtEl>
                                      </p:cBhvr>
                                    </p:animEffect>
                                    <p:anim calcmode="lin" valueType="num">
                                      <p:cBhvr>
                                        <p:cTn id="29" dur="1000" fill="hold"/>
                                        <p:tgtEl>
                                          <p:spTgt spid="1451011">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1451011">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42" presetClass="entr" presetSubtype="0" fill="hold" nodeType="clickEffect">
                                  <p:stCondLst>
                                    <p:cond delay="0"/>
                                  </p:stCondLst>
                                  <p:childTnLst>
                                    <p:set>
                                      <p:cBhvr>
                                        <p:cTn id="34" dur="1" fill="hold">
                                          <p:stCondLst>
                                            <p:cond delay="0"/>
                                          </p:stCondLst>
                                        </p:cTn>
                                        <p:tgtEl>
                                          <p:spTgt spid="1451011">
                                            <p:txEl>
                                              <p:pRg st="4" end="4"/>
                                            </p:txEl>
                                          </p:spTgt>
                                        </p:tgtEl>
                                        <p:attrNameLst>
                                          <p:attrName>style.visibility</p:attrName>
                                        </p:attrNameLst>
                                      </p:cBhvr>
                                      <p:to>
                                        <p:strVal val="visible"/>
                                      </p:to>
                                    </p:set>
                                    <p:animEffect transition="in" filter="fade">
                                      <p:cBhvr>
                                        <p:cTn id="35" dur="1000"/>
                                        <p:tgtEl>
                                          <p:spTgt spid="1451011">
                                            <p:txEl>
                                              <p:pRg st="4" end="4"/>
                                            </p:txEl>
                                          </p:spTgt>
                                        </p:tgtEl>
                                      </p:cBhvr>
                                    </p:animEffect>
                                    <p:anim calcmode="lin" valueType="num">
                                      <p:cBhvr>
                                        <p:cTn id="36" dur="1000" fill="hold"/>
                                        <p:tgtEl>
                                          <p:spTgt spid="1451011">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1451011">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nodeType="clickPar">
                      <p:stCondLst>
                        <p:cond delay="indefinite"/>
                      </p:stCondLst>
                      <p:childTnLst>
                        <p:par>
                          <p:cTn id="39" fill="hold" nodeType="withGroup">
                            <p:stCondLst>
                              <p:cond delay="0"/>
                            </p:stCondLst>
                            <p:childTnLst>
                              <p:par>
                                <p:cTn id="40" presetID="42" presetClass="entr" presetSubtype="0" fill="hold" nodeType="clickEffect">
                                  <p:stCondLst>
                                    <p:cond delay="0"/>
                                  </p:stCondLst>
                                  <p:childTnLst>
                                    <p:set>
                                      <p:cBhvr>
                                        <p:cTn id="41" dur="1" fill="hold">
                                          <p:stCondLst>
                                            <p:cond delay="0"/>
                                          </p:stCondLst>
                                        </p:cTn>
                                        <p:tgtEl>
                                          <p:spTgt spid="1451011">
                                            <p:txEl>
                                              <p:pRg st="5" end="5"/>
                                            </p:txEl>
                                          </p:spTgt>
                                        </p:tgtEl>
                                        <p:attrNameLst>
                                          <p:attrName>style.visibility</p:attrName>
                                        </p:attrNameLst>
                                      </p:cBhvr>
                                      <p:to>
                                        <p:strVal val="visible"/>
                                      </p:to>
                                    </p:set>
                                    <p:animEffect transition="in" filter="fade">
                                      <p:cBhvr>
                                        <p:cTn id="42" dur="1000"/>
                                        <p:tgtEl>
                                          <p:spTgt spid="1451011">
                                            <p:txEl>
                                              <p:pRg st="5" end="5"/>
                                            </p:txEl>
                                          </p:spTgt>
                                        </p:tgtEl>
                                      </p:cBhvr>
                                    </p:animEffect>
                                    <p:anim calcmode="lin" valueType="num">
                                      <p:cBhvr>
                                        <p:cTn id="43" dur="1000" fill="hold"/>
                                        <p:tgtEl>
                                          <p:spTgt spid="1451011">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1451011">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3058" name="矩形 1453057">
            <a:extLst>
              <a:ext uri="{FF2B5EF4-FFF2-40B4-BE49-F238E27FC236}">
                <a16:creationId xmlns:a16="http://schemas.microsoft.com/office/drawing/2014/main" id="{0128A2A0-5A5C-454B-999E-D2885E6C7F47}"/>
              </a:ext>
            </a:extLst>
          </p:cNvPr>
          <p:cNvSpPr>
            <a:spLocks noChangeArrowheads="1"/>
          </p:cNvSpPr>
          <p:nvPr/>
        </p:nvSpPr>
        <p:spPr bwMode="auto">
          <a:xfrm>
            <a:off x="0" y="228600"/>
            <a:ext cx="9144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0" hangingPunct="0"/>
            <a:r>
              <a:rPr lang="en-US" altLang="zh-CN" sz="3800" dirty="0">
                <a:solidFill>
                  <a:schemeClr val="bg1"/>
                </a:solidFill>
                <a:latin typeface="方正黑体_GBK" panose="02000000000000000000" pitchFamily="2" charset="-122"/>
                <a:ea typeface="宋体" panose="02010600030101010101" pitchFamily="2" charset="-122"/>
              </a:rPr>
              <a:t>Passive Victim      Vs.       Active Agent</a:t>
            </a:r>
            <a:endParaRPr lang="en-US" altLang="zh-CN" sz="3800" dirty="0">
              <a:solidFill>
                <a:schemeClr val="bg1"/>
              </a:solidFill>
              <a:latin typeface="方正黑体_GBK" panose="02000000000000000000" pitchFamily="2" charset="-122"/>
              <a:ea typeface="宋体" panose="02010600030101010101" pitchFamily="2" charset="-122"/>
              <a:cs typeface="Arial" panose="020B0604020202020204" pitchFamily="34" charset="0"/>
            </a:endParaRPr>
          </a:p>
        </p:txBody>
      </p:sp>
      <p:sp>
        <p:nvSpPr>
          <p:cNvPr id="1453059" name="矩形 1453058">
            <a:extLst>
              <a:ext uri="{FF2B5EF4-FFF2-40B4-BE49-F238E27FC236}">
                <a16:creationId xmlns:a16="http://schemas.microsoft.com/office/drawing/2014/main" id="{950053AE-EBB8-4412-A7AE-C23E14DC922B}"/>
              </a:ext>
            </a:extLst>
          </p:cNvPr>
          <p:cNvSpPr>
            <a:spLocks noChangeArrowheads="1"/>
          </p:cNvSpPr>
          <p:nvPr/>
        </p:nvSpPr>
        <p:spPr bwMode="auto">
          <a:xfrm>
            <a:off x="1371600" y="1752600"/>
            <a:ext cx="38100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fontAlgn="base">
              <a:spcBef>
                <a:spcPct val="0"/>
              </a:spcBef>
              <a:spcAft>
                <a:spcPct val="0"/>
              </a:spcAft>
              <a:defRPr sz="2400">
                <a:solidFill>
                  <a:schemeClr val="tx1"/>
                </a:solidFill>
                <a:latin typeface="Times New Roman" panose="02020603050405020304" pitchFamily="18" charset="0"/>
              </a:defRPr>
            </a:lvl6pPr>
            <a:lvl7pPr fontAlgn="base">
              <a:spcBef>
                <a:spcPct val="0"/>
              </a:spcBef>
              <a:spcAft>
                <a:spcPct val="0"/>
              </a:spcAft>
              <a:defRPr sz="2400">
                <a:solidFill>
                  <a:schemeClr val="tx1"/>
                </a:solidFill>
                <a:latin typeface="Times New Roman" panose="02020603050405020304" pitchFamily="18" charset="0"/>
              </a:defRPr>
            </a:lvl7pPr>
            <a:lvl8pPr fontAlgn="base">
              <a:spcBef>
                <a:spcPct val="0"/>
              </a:spcBef>
              <a:spcAft>
                <a:spcPct val="0"/>
              </a:spcAft>
              <a:defRPr sz="2400">
                <a:solidFill>
                  <a:schemeClr val="tx1"/>
                </a:solidFill>
                <a:latin typeface="Times New Roman" panose="02020603050405020304" pitchFamily="18" charset="0"/>
              </a:defRPr>
            </a:lvl8pPr>
            <a:lvl9pPr fontAlgn="base">
              <a:spcBef>
                <a:spcPct val="0"/>
              </a:spcBef>
              <a:spcAft>
                <a:spcPct val="0"/>
              </a:spcAft>
              <a:defRPr sz="2400">
                <a:solidFill>
                  <a:schemeClr val="tx1"/>
                </a:solidFill>
                <a:latin typeface="Times New Roman" panose="02020603050405020304" pitchFamily="18" charset="0"/>
              </a:defRPr>
            </a:lvl9pPr>
          </a:lstStyle>
          <a:p>
            <a:pPr eaLnBrk="0" hangingPunct="0">
              <a:spcBef>
                <a:spcPct val="20000"/>
              </a:spcBef>
            </a:pPr>
            <a:r>
              <a:rPr lang="en-US" altLang="zh-CN" sz="3200" dirty="0">
                <a:solidFill>
                  <a:schemeClr val="bg1"/>
                </a:solidFill>
                <a:latin typeface="方正黑体_GBK" panose="02000000000000000000" pitchFamily="2" charset="-122"/>
                <a:ea typeface="宋体" panose="02010600030101010101" pitchFamily="2" charset="-122"/>
              </a:rPr>
              <a:t>self pity</a:t>
            </a:r>
          </a:p>
          <a:p>
            <a:pPr eaLnBrk="0" hangingPunct="0">
              <a:spcBef>
                <a:spcPct val="20000"/>
              </a:spcBef>
            </a:pPr>
            <a:r>
              <a:rPr lang="en-US" altLang="zh-CN" sz="3200" dirty="0">
                <a:solidFill>
                  <a:schemeClr val="bg1"/>
                </a:solidFill>
                <a:latin typeface="方正黑体_GBK" panose="02000000000000000000" pitchFamily="2" charset="-122"/>
                <a:ea typeface="宋体" panose="02010600030101010101" pitchFamily="2" charset="-122"/>
              </a:rPr>
              <a:t>blame</a:t>
            </a:r>
          </a:p>
          <a:p>
            <a:pPr eaLnBrk="0" hangingPunct="0">
              <a:spcBef>
                <a:spcPct val="20000"/>
              </a:spcBef>
            </a:pPr>
            <a:r>
              <a:rPr lang="en-US" altLang="zh-CN" sz="3200" dirty="0">
                <a:solidFill>
                  <a:schemeClr val="bg1"/>
                </a:solidFill>
                <a:latin typeface="方正黑体_GBK" panose="02000000000000000000" pitchFamily="2" charset="-122"/>
                <a:ea typeface="宋体" panose="02010600030101010101" pitchFamily="2" charset="-122"/>
              </a:rPr>
              <a:t>frustration</a:t>
            </a:r>
          </a:p>
          <a:p>
            <a:pPr eaLnBrk="0" hangingPunct="0">
              <a:spcBef>
                <a:spcPct val="20000"/>
              </a:spcBef>
            </a:pPr>
            <a:r>
              <a:rPr lang="en-US" altLang="zh-CN" sz="3200" dirty="0">
                <a:solidFill>
                  <a:schemeClr val="bg1"/>
                </a:solidFill>
                <a:latin typeface="方正黑体_GBK" panose="02000000000000000000" pitchFamily="2" charset="-122"/>
                <a:ea typeface="宋体" panose="02010600030101010101" pitchFamily="2" charset="-122"/>
              </a:rPr>
              <a:t>anger</a:t>
            </a:r>
            <a:endParaRPr lang="en-US" altLang="zh-CN" sz="3200" dirty="0">
              <a:solidFill>
                <a:schemeClr val="bg1"/>
              </a:solidFill>
              <a:latin typeface="方正黑体_GBK" panose="02000000000000000000" pitchFamily="2" charset="-122"/>
              <a:ea typeface="宋体" panose="02010600030101010101" pitchFamily="2" charset="-122"/>
              <a:cs typeface="Arial" panose="020B0604020202020204" pitchFamily="34" charset="0"/>
            </a:endParaRPr>
          </a:p>
        </p:txBody>
      </p:sp>
      <p:sp>
        <p:nvSpPr>
          <p:cNvPr id="1453060" name="文本框 1453059">
            <a:extLst>
              <a:ext uri="{FF2B5EF4-FFF2-40B4-BE49-F238E27FC236}">
                <a16:creationId xmlns:a16="http://schemas.microsoft.com/office/drawing/2014/main" id="{B4C19457-92A9-4D18-A65F-DD1C0123DB46}"/>
              </a:ext>
            </a:extLst>
          </p:cNvPr>
          <p:cNvSpPr txBox="1">
            <a:spLocks noChangeArrowheads="1"/>
          </p:cNvSpPr>
          <p:nvPr/>
        </p:nvSpPr>
        <p:spPr bwMode="auto">
          <a:xfrm>
            <a:off x="623888" y="838200"/>
            <a:ext cx="8291512"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p>
            <a:pPr eaLnBrk="0" hangingPunct="0"/>
            <a:r>
              <a:rPr lang="en-US" altLang="zh-CN" sz="2800" b="1" dirty="0">
                <a:solidFill>
                  <a:srgbClr val="FFCC00"/>
                </a:solidFill>
                <a:latin typeface="方正黑体_GBK" panose="02000000000000000000" pitchFamily="2" charset="-122"/>
                <a:ea typeface="宋体" panose="02010600030101010101" pitchFamily="2" charset="-122"/>
              </a:rPr>
              <a:t> ___________________________________________</a:t>
            </a:r>
          </a:p>
        </p:txBody>
      </p:sp>
      <p:sp>
        <p:nvSpPr>
          <p:cNvPr id="1453061" name="矩形 1453060">
            <a:extLst>
              <a:ext uri="{FF2B5EF4-FFF2-40B4-BE49-F238E27FC236}">
                <a16:creationId xmlns:a16="http://schemas.microsoft.com/office/drawing/2014/main" id="{DFF55CA0-8397-47D0-8578-1F5BEE90383E}"/>
              </a:ext>
            </a:extLst>
          </p:cNvPr>
          <p:cNvSpPr>
            <a:spLocks noChangeArrowheads="1"/>
          </p:cNvSpPr>
          <p:nvPr/>
        </p:nvSpPr>
        <p:spPr bwMode="auto">
          <a:xfrm>
            <a:off x="5257800" y="1752600"/>
            <a:ext cx="38100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fontAlgn="base">
              <a:spcBef>
                <a:spcPct val="0"/>
              </a:spcBef>
              <a:spcAft>
                <a:spcPct val="0"/>
              </a:spcAft>
              <a:defRPr sz="2400">
                <a:solidFill>
                  <a:schemeClr val="tx1"/>
                </a:solidFill>
                <a:latin typeface="Times New Roman" panose="02020603050405020304" pitchFamily="18" charset="0"/>
              </a:defRPr>
            </a:lvl6pPr>
            <a:lvl7pPr fontAlgn="base">
              <a:spcBef>
                <a:spcPct val="0"/>
              </a:spcBef>
              <a:spcAft>
                <a:spcPct val="0"/>
              </a:spcAft>
              <a:defRPr sz="2400">
                <a:solidFill>
                  <a:schemeClr val="tx1"/>
                </a:solidFill>
                <a:latin typeface="Times New Roman" panose="02020603050405020304" pitchFamily="18" charset="0"/>
              </a:defRPr>
            </a:lvl7pPr>
            <a:lvl8pPr fontAlgn="base">
              <a:spcBef>
                <a:spcPct val="0"/>
              </a:spcBef>
              <a:spcAft>
                <a:spcPct val="0"/>
              </a:spcAft>
              <a:defRPr sz="2400">
                <a:solidFill>
                  <a:schemeClr val="tx1"/>
                </a:solidFill>
                <a:latin typeface="Times New Roman" panose="02020603050405020304" pitchFamily="18" charset="0"/>
              </a:defRPr>
            </a:lvl8pPr>
            <a:lvl9pPr fontAlgn="base">
              <a:spcBef>
                <a:spcPct val="0"/>
              </a:spcBef>
              <a:spcAft>
                <a:spcPct val="0"/>
              </a:spcAft>
              <a:defRPr sz="2400">
                <a:solidFill>
                  <a:schemeClr val="tx1"/>
                </a:solidFill>
                <a:latin typeface="Times New Roman" panose="02020603050405020304" pitchFamily="18" charset="0"/>
              </a:defRPr>
            </a:lvl9pPr>
          </a:lstStyle>
          <a:p>
            <a:pPr eaLnBrk="0" hangingPunct="0">
              <a:spcBef>
                <a:spcPct val="20000"/>
              </a:spcBef>
            </a:pPr>
            <a:r>
              <a:rPr lang="en-US" altLang="zh-CN" sz="3200" dirty="0">
                <a:solidFill>
                  <a:schemeClr val="bg1"/>
                </a:solidFill>
                <a:latin typeface="方正黑体_GBK" panose="02000000000000000000" pitchFamily="2" charset="-122"/>
                <a:ea typeface="宋体" panose="02010600030101010101" pitchFamily="2" charset="-122"/>
              </a:rPr>
              <a:t>take action</a:t>
            </a:r>
          </a:p>
          <a:p>
            <a:pPr eaLnBrk="0" hangingPunct="0">
              <a:spcBef>
                <a:spcPct val="20000"/>
              </a:spcBef>
            </a:pPr>
            <a:r>
              <a:rPr lang="en-US" altLang="zh-CN" sz="3200" dirty="0">
                <a:solidFill>
                  <a:schemeClr val="bg1"/>
                </a:solidFill>
                <a:latin typeface="方正黑体_GBK" panose="02000000000000000000" pitchFamily="2" charset="-122"/>
                <a:ea typeface="宋体" panose="02010600030101010101" pitchFamily="2" charset="-122"/>
              </a:rPr>
              <a:t>responsibility</a:t>
            </a:r>
          </a:p>
          <a:p>
            <a:pPr eaLnBrk="0" hangingPunct="0">
              <a:spcBef>
                <a:spcPct val="20000"/>
              </a:spcBef>
            </a:pPr>
            <a:r>
              <a:rPr lang="en-US" altLang="zh-CN" sz="3200" dirty="0">
                <a:solidFill>
                  <a:schemeClr val="bg1"/>
                </a:solidFill>
                <a:latin typeface="方正黑体_GBK" panose="02000000000000000000" pitchFamily="2" charset="-122"/>
                <a:ea typeface="宋体" panose="02010600030101010101" pitchFamily="2" charset="-122"/>
              </a:rPr>
              <a:t>confidence</a:t>
            </a:r>
          </a:p>
          <a:p>
            <a:pPr eaLnBrk="0" hangingPunct="0">
              <a:spcBef>
                <a:spcPct val="20000"/>
              </a:spcBef>
            </a:pPr>
            <a:r>
              <a:rPr lang="en-US" altLang="zh-CN" sz="3200" dirty="0">
                <a:solidFill>
                  <a:schemeClr val="bg1"/>
                </a:solidFill>
                <a:latin typeface="方正黑体_GBK" panose="02000000000000000000" pitchFamily="2" charset="-122"/>
                <a:ea typeface="宋体" panose="02010600030101010101" pitchFamily="2" charset="-122"/>
              </a:rPr>
              <a:t>hope and optimism</a:t>
            </a:r>
            <a:endParaRPr lang="en-US" altLang="zh-CN" sz="3200" dirty="0">
              <a:solidFill>
                <a:schemeClr val="bg1"/>
              </a:solidFill>
              <a:latin typeface="方正黑体_GBK" panose="02000000000000000000" pitchFamily="2" charset="-122"/>
              <a:ea typeface="宋体" panose="02010600030101010101" pitchFamily="2" charset="-122"/>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9" presetClass="entr" presetSubtype="0" fill="hold" grpId="0" nodeType="withEffect">
                                  <p:stCondLst>
                                    <p:cond delay="0"/>
                                  </p:stCondLst>
                                  <p:childTnLst>
                                    <p:set>
                                      <p:cBhvr>
                                        <p:cTn id="6" dur="1" fill="hold">
                                          <p:stCondLst>
                                            <p:cond delay="0"/>
                                          </p:stCondLst>
                                        </p:cTn>
                                        <p:tgtEl>
                                          <p:spTgt spid="1453058"/>
                                        </p:tgtEl>
                                        <p:attrNameLst>
                                          <p:attrName>style.visibility</p:attrName>
                                        </p:attrNameLst>
                                      </p:cBhvr>
                                      <p:to>
                                        <p:strVal val="visible"/>
                                      </p:to>
                                    </p:set>
                                    <p:anim calcmode="lin" valueType="num">
                                      <p:cBhvr>
                                        <p:cTn id="7" dur="1000" fill="hold"/>
                                        <p:tgtEl>
                                          <p:spTgt spid="1453058"/>
                                        </p:tgtEl>
                                        <p:attrNameLst>
                                          <p:attrName>ppt_x</p:attrName>
                                        </p:attrNameLst>
                                      </p:cBhvr>
                                      <p:tavLst>
                                        <p:tav tm="0">
                                          <p:val>
                                            <p:strVal val="#ppt_x-.2"/>
                                          </p:val>
                                        </p:tav>
                                        <p:tav tm="100000">
                                          <p:val>
                                            <p:strVal val="#ppt_x"/>
                                          </p:val>
                                        </p:tav>
                                      </p:tavLst>
                                    </p:anim>
                                    <p:anim calcmode="lin" valueType="num">
                                      <p:cBhvr>
                                        <p:cTn id="8" dur="1000" fill="hold"/>
                                        <p:tgtEl>
                                          <p:spTgt spid="1453058"/>
                                        </p:tgtEl>
                                        <p:attrNameLst>
                                          <p:attrName>ppt_y</p:attrName>
                                        </p:attrNameLst>
                                      </p:cBhvr>
                                      <p:tavLst>
                                        <p:tav tm="0">
                                          <p:val>
                                            <p:strVal val="#ppt_y"/>
                                          </p:val>
                                        </p:tav>
                                        <p:tav tm="100000">
                                          <p:val>
                                            <p:strVal val="#ppt_y"/>
                                          </p:val>
                                        </p:tav>
                                      </p:tavLst>
                                    </p:anim>
                                    <p:animEffect transition="in" filter="wipe(right)" prLst="gradientSize: 0.1">
                                      <p:cBhvr>
                                        <p:cTn id="9" dur="1000"/>
                                        <p:tgtEl>
                                          <p:spTgt spid="1453058"/>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1453060"/>
                                        </p:tgtEl>
                                        <p:attrNameLst>
                                          <p:attrName>style.visibility</p:attrName>
                                        </p:attrNameLst>
                                      </p:cBhvr>
                                      <p:to>
                                        <p:strVal val="visible"/>
                                      </p:to>
                                    </p:set>
                                  </p:childTnLst>
                                </p:cTn>
                              </p:par>
                            </p:childTnLst>
                          </p:cTn>
                        </p:par>
                      </p:childTnLst>
                    </p:cTn>
                  </p:par>
                  <p:par>
                    <p:cTn id="14" fill="hold" nodeType="clickPar">
                      <p:stCondLst>
                        <p:cond delay="indefinite"/>
                      </p:stCondLst>
                      <p:childTnLst>
                        <p:par>
                          <p:cTn id="15" fill="hold" nodeType="withGroup">
                            <p:stCondLst>
                              <p:cond delay="0"/>
                            </p:stCondLst>
                            <p:childTnLst>
                              <p:par>
                                <p:cTn id="16" presetID="42" presetClass="entr" presetSubtype="0" fill="hold" nodeType="clickEffect">
                                  <p:stCondLst>
                                    <p:cond delay="0"/>
                                  </p:stCondLst>
                                  <p:childTnLst>
                                    <p:set>
                                      <p:cBhvr>
                                        <p:cTn id="17" dur="1" fill="hold">
                                          <p:stCondLst>
                                            <p:cond delay="0"/>
                                          </p:stCondLst>
                                        </p:cTn>
                                        <p:tgtEl>
                                          <p:spTgt spid="1453059">
                                            <p:txEl>
                                              <p:pRg st="0" end="0"/>
                                            </p:txEl>
                                          </p:spTgt>
                                        </p:tgtEl>
                                        <p:attrNameLst>
                                          <p:attrName>style.visibility</p:attrName>
                                        </p:attrNameLst>
                                      </p:cBhvr>
                                      <p:to>
                                        <p:strVal val="visible"/>
                                      </p:to>
                                    </p:set>
                                    <p:animEffect transition="in" filter="fade">
                                      <p:cBhvr>
                                        <p:cTn id="18" dur="1000"/>
                                        <p:tgtEl>
                                          <p:spTgt spid="1453059">
                                            <p:txEl>
                                              <p:pRg st="0" end="0"/>
                                            </p:txEl>
                                          </p:spTgt>
                                        </p:tgtEl>
                                      </p:cBhvr>
                                    </p:animEffect>
                                    <p:anim calcmode="lin" valueType="num">
                                      <p:cBhvr>
                                        <p:cTn id="19" dur="1000" fill="hold"/>
                                        <p:tgtEl>
                                          <p:spTgt spid="1453059">
                                            <p:txEl>
                                              <p:pRg st="0" end="0"/>
                                            </p:txEl>
                                          </p:spTgt>
                                        </p:tgtEl>
                                        <p:attrNameLst>
                                          <p:attrName>ppt_x</p:attrName>
                                        </p:attrNameLst>
                                      </p:cBhvr>
                                      <p:tavLst>
                                        <p:tav tm="0">
                                          <p:val>
                                            <p:strVal val="#ppt_x"/>
                                          </p:val>
                                        </p:tav>
                                        <p:tav tm="100000">
                                          <p:val>
                                            <p:strVal val="#ppt_x"/>
                                          </p:val>
                                        </p:tav>
                                      </p:tavLst>
                                    </p:anim>
                                    <p:anim calcmode="lin" valueType="num">
                                      <p:cBhvr>
                                        <p:cTn id="20" dur="1000" fill="hold"/>
                                        <p:tgtEl>
                                          <p:spTgt spid="145305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42" presetClass="entr" presetSubtype="0" fill="hold" nodeType="clickEffect">
                                  <p:stCondLst>
                                    <p:cond delay="0"/>
                                  </p:stCondLst>
                                  <p:childTnLst>
                                    <p:set>
                                      <p:cBhvr>
                                        <p:cTn id="24" dur="1" fill="hold">
                                          <p:stCondLst>
                                            <p:cond delay="0"/>
                                          </p:stCondLst>
                                        </p:cTn>
                                        <p:tgtEl>
                                          <p:spTgt spid="1453059">
                                            <p:txEl>
                                              <p:pRg st="1" end="1"/>
                                            </p:txEl>
                                          </p:spTgt>
                                        </p:tgtEl>
                                        <p:attrNameLst>
                                          <p:attrName>style.visibility</p:attrName>
                                        </p:attrNameLst>
                                      </p:cBhvr>
                                      <p:to>
                                        <p:strVal val="visible"/>
                                      </p:to>
                                    </p:set>
                                    <p:animEffect transition="in" filter="fade">
                                      <p:cBhvr>
                                        <p:cTn id="25" dur="1000"/>
                                        <p:tgtEl>
                                          <p:spTgt spid="1453059">
                                            <p:txEl>
                                              <p:pRg st="1" end="1"/>
                                            </p:txEl>
                                          </p:spTgt>
                                        </p:tgtEl>
                                      </p:cBhvr>
                                    </p:animEffect>
                                    <p:anim calcmode="lin" valueType="num">
                                      <p:cBhvr>
                                        <p:cTn id="26" dur="1000" fill="hold"/>
                                        <p:tgtEl>
                                          <p:spTgt spid="1453059">
                                            <p:txEl>
                                              <p:pRg st="1" end="1"/>
                                            </p:txEl>
                                          </p:spTgt>
                                        </p:tgtEl>
                                        <p:attrNameLst>
                                          <p:attrName>ppt_x</p:attrName>
                                        </p:attrNameLst>
                                      </p:cBhvr>
                                      <p:tavLst>
                                        <p:tav tm="0">
                                          <p:val>
                                            <p:strVal val="#ppt_x"/>
                                          </p:val>
                                        </p:tav>
                                        <p:tav tm="100000">
                                          <p:val>
                                            <p:strVal val="#ppt_x"/>
                                          </p:val>
                                        </p:tav>
                                      </p:tavLst>
                                    </p:anim>
                                    <p:anim calcmode="lin" valueType="num">
                                      <p:cBhvr>
                                        <p:cTn id="27" dur="1000" fill="hold"/>
                                        <p:tgtEl>
                                          <p:spTgt spid="1453059">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8" fill="hold" nodeType="clickPar">
                      <p:stCondLst>
                        <p:cond delay="indefinite"/>
                      </p:stCondLst>
                      <p:childTnLst>
                        <p:par>
                          <p:cTn id="29" fill="hold" nodeType="withGroup">
                            <p:stCondLst>
                              <p:cond delay="0"/>
                            </p:stCondLst>
                            <p:childTnLst>
                              <p:par>
                                <p:cTn id="30" presetID="42" presetClass="entr" presetSubtype="0" fill="hold" nodeType="clickEffect">
                                  <p:stCondLst>
                                    <p:cond delay="0"/>
                                  </p:stCondLst>
                                  <p:childTnLst>
                                    <p:set>
                                      <p:cBhvr>
                                        <p:cTn id="31" dur="1" fill="hold">
                                          <p:stCondLst>
                                            <p:cond delay="0"/>
                                          </p:stCondLst>
                                        </p:cTn>
                                        <p:tgtEl>
                                          <p:spTgt spid="1453059">
                                            <p:txEl>
                                              <p:pRg st="2" end="2"/>
                                            </p:txEl>
                                          </p:spTgt>
                                        </p:tgtEl>
                                        <p:attrNameLst>
                                          <p:attrName>style.visibility</p:attrName>
                                        </p:attrNameLst>
                                      </p:cBhvr>
                                      <p:to>
                                        <p:strVal val="visible"/>
                                      </p:to>
                                    </p:set>
                                    <p:animEffect transition="in" filter="fade">
                                      <p:cBhvr>
                                        <p:cTn id="32" dur="1000"/>
                                        <p:tgtEl>
                                          <p:spTgt spid="1453059">
                                            <p:txEl>
                                              <p:pRg st="2" end="2"/>
                                            </p:txEl>
                                          </p:spTgt>
                                        </p:tgtEl>
                                      </p:cBhvr>
                                    </p:animEffect>
                                    <p:anim calcmode="lin" valueType="num">
                                      <p:cBhvr>
                                        <p:cTn id="33" dur="1000" fill="hold"/>
                                        <p:tgtEl>
                                          <p:spTgt spid="1453059">
                                            <p:txEl>
                                              <p:pRg st="2" end="2"/>
                                            </p:txEl>
                                          </p:spTgt>
                                        </p:tgtEl>
                                        <p:attrNameLst>
                                          <p:attrName>ppt_x</p:attrName>
                                        </p:attrNameLst>
                                      </p:cBhvr>
                                      <p:tavLst>
                                        <p:tav tm="0">
                                          <p:val>
                                            <p:strVal val="#ppt_x"/>
                                          </p:val>
                                        </p:tav>
                                        <p:tav tm="100000">
                                          <p:val>
                                            <p:strVal val="#ppt_x"/>
                                          </p:val>
                                        </p:tav>
                                      </p:tavLst>
                                    </p:anim>
                                    <p:anim calcmode="lin" valueType="num">
                                      <p:cBhvr>
                                        <p:cTn id="34" dur="1000" fill="hold"/>
                                        <p:tgtEl>
                                          <p:spTgt spid="1453059">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42" presetClass="entr" presetSubtype="0" fill="hold" nodeType="clickEffect">
                                  <p:stCondLst>
                                    <p:cond delay="0"/>
                                  </p:stCondLst>
                                  <p:childTnLst>
                                    <p:set>
                                      <p:cBhvr>
                                        <p:cTn id="38" dur="1" fill="hold">
                                          <p:stCondLst>
                                            <p:cond delay="0"/>
                                          </p:stCondLst>
                                        </p:cTn>
                                        <p:tgtEl>
                                          <p:spTgt spid="1453059">
                                            <p:txEl>
                                              <p:pRg st="3" end="3"/>
                                            </p:txEl>
                                          </p:spTgt>
                                        </p:tgtEl>
                                        <p:attrNameLst>
                                          <p:attrName>style.visibility</p:attrName>
                                        </p:attrNameLst>
                                      </p:cBhvr>
                                      <p:to>
                                        <p:strVal val="visible"/>
                                      </p:to>
                                    </p:set>
                                    <p:animEffect transition="in" filter="fade">
                                      <p:cBhvr>
                                        <p:cTn id="39" dur="1000"/>
                                        <p:tgtEl>
                                          <p:spTgt spid="1453059">
                                            <p:txEl>
                                              <p:pRg st="3" end="3"/>
                                            </p:txEl>
                                          </p:spTgt>
                                        </p:tgtEl>
                                      </p:cBhvr>
                                    </p:animEffect>
                                    <p:anim calcmode="lin" valueType="num">
                                      <p:cBhvr>
                                        <p:cTn id="40" dur="1000" fill="hold"/>
                                        <p:tgtEl>
                                          <p:spTgt spid="1453059">
                                            <p:txEl>
                                              <p:pRg st="3" end="3"/>
                                            </p:txEl>
                                          </p:spTgt>
                                        </p:tgtEl>
                                        <p:attrNameLst>
                                          <p:attrName>ppt_x</p:attrName>
                                        </p:attrNameLst>
                                      </p:cBhvr>
                                      <p:tavLst>
                                        <p:tav tm="0">
                                          <p:val>
                                            <p:strVal val="#ppt_x"/>
                                          </p:val>
                                        </p:tav>
                                        <p:tav tm="100000">
                                          <p:val>
                                            <p:strVal val="#ppt_x"/>
                                          </p:val>
                                        </p:tav>
                                      </p:tavLst>
                                    </p:anim>
                                    <p:anim calcmode="lin" valueType="num">
                                      <p:cBhvr>
                                        <p:cTn id="41" dur="1000" fill="hold"/>
                                        <p:tgtEl>
                                          <p:spTgt spid="1453059">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42" fill="hold" nodeType="clickPar">
                      <p:stCondLst>
                        <p:cond delay="indefinite"/>
                      </p:stCondLst>
                      <p:childTnLst>
                        <p:par>
                          <p:cTn id="43" fill="hold" nodeType="withGroup">
                            <p:stCondLst>
                              <p:cond delay="0"/>
                            </p:stCondLst>
                            <p:childTnLst>
                              <p:par>
                                <p:cTn id="44" presetID="42" presetClass="entr" presetSubtype="0" fill="hold" nodeType="clickEffect">
                                  <p:stCondLst>
                                    <p:cond delay="0"/>
                                  </p:stCondLst>
                                  <p:childTnLst>
                                    <p:set>
                                      <p:cBhvr>
                                        <p:cTn id="45" dur="1" fill="hold">
                                          <p:stCondLst>
                                            <p:cond delay="0"/>
                                          </p:stCondLst>
                                        </p:cTn>
                                        <p:tgtEl>
                                          <p:spTgt spid="1453061">
                                            <p:txEl>
                                              <p:pRg st="0" end="0"/>
                                            </p:txEl>
                                          </p:spTgt>
                                        </p:tgtEl>
                                        <p:attrNameLst>
                                          <p:attrName>style.visibility</p:attrName>
                                        </p:attrNameLst>
                                      </p:cBhvr>
                                      <p:to>
                                        <p:strVal val="visible"/>
                                      </p:to>
                                    </p:set>
                                    <p:animEffect transition="in" filter="fade">
                                      <p:cBhvr>
                                        <p:cTn id="46" dur="1000"/>
                                        <p:tgtEl>
                                          <p:spTgt spid="1453061">
                                            <p:txEl>
                                              <p:pRg st="0" end="0"/>
                                            </p:txEl>
                                          </p:spTgt>
                                        </p:tgtEl>
                                      </p:cBhvr>
                                    </p:animEffect>
                                    <p:anim calcmode="lin" valueType="num">
                                      <p:cBhvr>
                                        <p:cTn id="47" dur="1000" fill="hold"/>
                                        <p:tgtEl>
                                          <p:spTgt spid="1453061">
                                            <p:txEl>
                                              <p:pRg st="0" end="0"/>
                                            </p:txEl>
                                          </p:spTgt>
                                        </p:tgtEl>
                                        <p:attrNameLst>
                                          <p:attrName>ppt_x</p:attrName>
                                        </p:attrNameLst>
                                      </p:cBhvr>
                                      <p:tavLst>
                                        <p:tav tm="0">
                                          <p:val>
                                            <p:strVal val="#ppt_x"/>
                                          </p:val>
                                        </p:tav>
                                        <p:tav tm="100000">
                                          <p:val>
                                            <p:strVal val="#ppt_x"/>
                                          </p:val>
                                        </p:tav>
                                      </p:tavLst>
                                    </p:anim>
                                    <p:anim calcmode="lin" valueType="num">
                                      <p:cBhvr>
                                        <p:cTn id="48" dur="1000" fill="hold"/>
                                        <p:tgtEl>
                                          <p:spTgt spid="1453061">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49" fill="hold" nodeType="clickPar">
                      <p:stCondLst>
                        <p:cond delay="indefinite"/>
                      </p:stCondLst>
                      <p:childTnLst>
                        <p:par>
                          <p:cTn id="50" fill="hold" nodeType="withGroup">
                            <p:stCondLst>
                              <p:cond delay="0"/>
                            </p:stCondLst>
                            <p:childTnLst>
                              <p:par>
                                <p:cTn id="51" presetID="42" presetClass="entr" presetSubtype="0" fill="hold" nodeType="clickEffect">
                                  <p:stCondLst>
                                    <p:cond delay="0"/>
                                  </p:stCondLst>
                                  <p:childTnLst>
                                    <p:set>
                                      <p:cBhvr>
                                        <p:cTn id="52" dur="1" fill="hold">
                                          <p:stCondLst>
                                            <p:cond delay="0"/>
                                          </p:stCondLst>
                                        </p:cTn>
                                        <p:tgtEl>
                                          <p:spTgt spid="1453061">
                                            <p:txEl>
                                              <p:pRg st="1" end="1"/>
                                            </p:txEl>
                                          </p:spTgt>
                                        </p:tgtEl>
                                        <p:attrNameLst>
                                          <p:attrName>style.visibility</p:attrName>
                                        </p:attrNameLst>
                                      </p:cBhvr>
                                      <p:to>
                                        <p:strVal val="visible"/>
                                      </p:to>
                                    </p:set>
                                    <p:animEffect transition="in" filter="fade">
                                      <p:cBhvr>
                                        <p:cTn id="53" dur="1000"/>
                                        <p:tgtEl>
                                          <p:spTgt spid="1453061">
                                            <p:txEl>
                                              <p:pRg st="1" end="1"/>
                                            </p:txEl>
                                          </p:spTgt>
                                        </p:tgtEl>
                                      </p:cBhvr>
                                    </p:animEffect>
                                    <p:anim calcmode="lin" valueType="num">
                                      <p:cBhvr>
                                        <p:cTn id="54" dur="1000" fill="hold"/>
                                        <p:tgtEl>
                                          <p:spTgt spid="1453061">
                                            <p:txEl>
                                              <p:pRg st="1" end="1"/>
                                            </p:txEl>
                                          </p:spTgt>
                                        </p:tgtEl>
                                        <p:attrNameLst>
                                          <p:attrName>ppt_x</p:attrName>
                                        </p:attrNameLst>
                                      </p:cBhvr>
                                      <p:tavLst>
                                        <p:tav tm="0">
                                          <p:val>
                                            <p:strVal val="#ppt_x"/>
                                          </p:val>
                                        </p:tav>
                                        <p:tav tm="100000">
                                          <p:val>
                                            <p:strVal val="#ppt_x"/>
                                          </p:val>
                                        </p:tav>
                                      </p:tavLst>
                                    </p:anim>
                                    <p:anim calcmode="lin" valueType="num">
                                      <p:cBhvr>
                                        <p:cTn id="55" dur="1000" fill="hold"/>
                                        <p:tgtEl>
                                          <p:spTgt spid="1453061">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56" fill="hold" nodeType="clickPar">
                      <p:stCondLst>
                        <p:cond delay="indefinite"/>
                      </p:stCondLst>
                      <p:childTnLst>
                        <p:par>
                          <p:cTn id="57" fill="hold" nodeType="withGroup">
                            <p:stCondLst>
                              <p:cond delay="0"/>
                            </p:stCondLst>
                            <p:childTnLst>
                              <p:par>
                                <p:cTn id="58" presetID="42" presetClass="entr" presetSubtype="0" fill="hold" nodeType="clickEffect">
                                  <p:stCondLst>
                                    <p:cond delay="0"/>
                                  </p:stCondLst>
                                  <p:childTnLst>
                                    <p:set>
                                      <p:cBhvr>
                                        <p:cTn id="59" dur="1" fill="hold">
                                          <p:stCondLst>
                                            <p:cond delay="0"/>
                                          </p:stCondLst>
                                        </p:cTn>
                                        <p:tgtEl>
                                          <p:spTgt spid="1453061">
                                            <p:txEl>
                                              <p:pRg st="2" end="2"/>
                                            </p:txEl>
                                          </p:spTgt>
                                        </p:tgtEl>
                                        <p:attrNameLst>
                                          <p:attrName>style.visibility</p:attrName>
                                        </p:attrNameLst>
                                      </p:cBhvr>
                                      <p:to>
                                        <p:strVal val="visible"/>
                                      </p:to>
                                    </p:set>
                                    <p:animEffect transition="in" filter="fade">
                                      <p:cBhvr>
                                        <p:cTn id="60" dur="1000"/>
                                        <p:tgtEl>
                                          <p:spTgt spid="1453061">
                                            <p:txEl>
                                              <p:pRg st="2" end="2"/>
                                            </p:txEl>
                                          </p:spTgt>
                                        </p:tgtEl>
                                      </p:cBhvr>
                                    </p:animEffect>
                                    <p:anim calcmode="lin" valueType="num">
                                      <p:cBhvr>
                                        <p:cTn id="61" dur="1000" fill="hold"/>
                                        <p:tgtEl>
                                          <p:spTgt spid="1453061">
                                            <p:txEl>
                                              <p:pRg st="2" end="2"/>
                                            </p:txEl>
                                          </p:spTgt>
                                        </p:tgtEl>
                                        <p:attrNameLst>
                                          <p:attrName>ppt_x</p:attrName>
                                        </p:attrNameLst>
                                      </p:cBhvr>
                                      <p:tavLst>
                                        <p:tav tm="0">
                                          <p:val>
                                            <p:strVal val="#ppt_x"/>
                                          </p:val>
                                        </p:tav>
                                        <p:tav tm="100000">
                                          <p:val>
                                            <p:strVal val="#ppt_x"/>
                                          </p:val>
                                        </p:tav>
                                      </p:tavLst>
                                    </p:anim>
                                    <p:anim calcmode="lin" valueType="num">
                                      <p:cBhvr>
                                        <p:cTn id="62" dur="1000" fill="hold"/>
                                        <p:tgtEl>
                                          <p:spTgt spid="1453061">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42" presetClass="entr" presetSubtype="0" fill="hold" nodeType="clickEffect">
                                  <p:stCondLst>
                                    <p:cond delay="0"/>
                                  </p:stCondLst>
                                  <p:childTnLst>
                                    <p:set>
                                      <p:cBhvr>
                                        <p:cTn id="66" dur="1" fill="hold">
                                          <p:stCondLst>
                                            <p:cond delay="0"/>
                                          </p:stCondLst>
                                        </p:cTn>
                                        <p:tgtEl>
                                          <p:spTgt spid="1453061">
                                            <p:txEl>
                                              <p:pRg st="3" end="3"/>
                                            </p:txEl>
                                          </p:spTgt>
                                        </p:tgtEl>
                                        <p:attrNameLst>
                                          <p:attrName>style.visibility</p:attrName>
                                        </p:attrNameLst>
                                      </p:cBhvr>
                                      <p:to>
                                        <p:strVal val="visible"/>
                                      </p:to>
                                    </p:set>
                                    <p:animEffect transition="in" filter="fade">
                                      <p:cBhvr>
                                        <p:cTn id="67" dur="1000"/>
                                        <p:tgtEl>
                                          <p:spTgt spid="1453061">
                                            <p:txEl>
                                              <p:pRg st="3" end="3"/>
                                            </p:txEl>
                                          </p:spTgt>
                                        </p:tgtEl>
                                      </p:cBhvr>
                                    </p:animEffect>
                                    <p:anim calcmode="lin" valueType="num">
                                      <p:cBhvr>
                                        <p:cTn id="68" dur="1000" fill="hold"/>
                                        <p:tgtEl>
                                          <p:spTgt spid="1453061">
                                            <p:txEl>
                                              <p:pRg st="3" end="3"/>
                                            </p:txEl>
                                          </p:spTgt>
                                        </p:tgtEl>
                                        <p:attrNameLst>
                                          <p:attrName>ppt_x</p:attrName>
                                        </p:attrNameLst>
                                      </p:cBhvr>
                                      <p:tavLst>
                                        <p:tav tm="0">
                                          <p:val>
                                            <p:strVal val="#ppt_x"/>
                                          </p:val>
                                        </p:tav>
                                        <p:tav tm="100000">
                                          <p:val>
                                            <p:strVal val="#ppt_x"/>
                                          </p:val>
                                        </p:tav>
                                      </p:tavLst>
                                    </p:anim>
                                    <p:anim calcmode="lin" valueType="num">
                                      <p:cBhvr>
                                        <p:cTn id="69" dur="1000" fill="hold"/>
                                        <p:tgtEl>
                                          <p:spTgt spid="1453061">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3058" grpId="0"/>
      <p:bldP spid="1453060"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矩形 1455105">
            <a:extLst>
              <a:ext uri="{FF2B5EF4-FFF2-40B4-BE49-F238E27FC236}">
                <a16:creationId xmlns:a16="http://schemas.microsoft.com/office/drawing/2014/main" id="{934E9F82-4C7D-44DC-99A7-08ECE1BE6975}"/>
              </a:ext>
            </a:extLst>
          </p:cNvPr>
          <p:cNvSpPr>
            <a:spLocks noChangeArrowheads="1"/>
          </p:cNvSpPr>
          <p:nvPr/>
        </p:nvSpPr>
        <p:spPr bwMode="auto">
          <a:xfrm>
            <a:off x="457200" y="381000"/>
            <a:ext cx="81534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0" hangingPunct="0"/>
            <a:r>
              <a:rPr lang="en-US" altLang="zh-CN" sz="4400" dirty="0">
                <a:solidFill>
                  <a:schemeClr val="bg1"/>
                </a:solidFill>
                <a:latin typeface="方正黑体_GBK" panose="02000000000000000000" pitchFamily="2" charset="-122"/>
                <a:ea typeface="宋体" panose="02010600030101010101" pitchFamily="2" charset="-122"/>
              </a:rPr>
              <a:t>Reframing Questions:</a:t>
            </a:r>
            <a:br>
              <a:rPr lang="en-US" altLang="zh-CN" sz="4400" dirty="0">
                <a:solidFill>
                  <a:schemeClr val="bg1"/>
                </a:solidFill>
                <a:latin typeface="方正黑体_GBK" panose="02000000000000000000" pitchFamily="2" charset="-122"/>
                <a:ea typeface="宋体" panose="02010600030101010101" pitchFamily="2" charset="-122"/>
              </a:rPr>
            </a:br>
            <a:r>
              <a:rPr lang="en-US" altLang="zh-CN" sz="4000" dirty="0">
                <a:solidFill>
                  <a:schemeClr val="bg1"/>
                </a:solidFill>
                <a:latin typeface="方正黑体_GBK" panose="02000000000000000000" pitchFamily="2" charset="-122"/>
                <a:ea typeface="宋体" panose="02010600030101010101" pitchFamily="2" charset="-122"/>
              </a:rPr>
              <a:t>The Case of a Chicago School</a:t>
            </a:r>
            <a:endParaRPr lang="en-US" altLang="zh-CN" sz="4000" dirty="0">
              <a:solidFill>
                <a:srgbClr val="FFCC00"/>
              </a:solidFill>
              <a:latin typeface="方正黑体_GBK" panose="02000000000000000000" pitchFamily="2" charset="-122"/>
              <a:ea typeface="宋体" panose="02010600030101010101" pitchFamily="2" charset="-122"/>
              <a:cs typeface="Arial" panose="020B0604020202020204" pitchFamily="34" charset="0"/>
            </a:endParaRPr>
          </a:p>
        </p:txBody>
      </p:sp>
      <p:sp>
        <p:nvSpPr>
          <p:cNvPr id="1455107" name="矩形 1455106">
            <a:extLst>
              <a:ext uri="{FF2B5EF4-FFF2-40B4-BE49-F238E27FC236}">
                <a16:creationId xmlns:a16="http://schemas.microsoft.com/office/drawing/2014/main" id="{389F3FC0-BFA5-473B-97EA-D6337A6D4D81}"/>
              </a:ext>
            </a:extLst>
          </p:cNvPr>
          <p:cNvSpPr>
            <a:spLocks noChangeArrowheads="1"/>
          </p:cNvSpPr>
          <p:nvPr/>
        </p:nvSpPr>
        <p:spPr bwMode="auto">
          <a:xfrm>
            <a:off x="76200" y="1676400"/>
            <a:ext cx="90678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fontAlgn="base">
              <a:spcBef>
                <a:spcPct val="0"/>
              </a:spcBef>
              <a:spcAft>
                <a:spcPct val="0"/>
              </a:spcAft>
              <a:defRPr sz="2400">
                <a:solidFill>
                  <a:schemeClr val="tx1"/>
                </a:solidFill>
                <a:latin typeface="Times New Roman" panose="02020603050405020304" pitchFamily="18" charset="0"/>
              </a:defRPr>
            </a:lvl6pPr>
            <a:lvl7pPr fontAlgn="base">
              <a:spcBef>
                <a:spcPct val="0"/>
              </a:spcBef>
              <a:spcAft>
                <a:spcPct val="0"/>
              </a:spcAft>
              <a:defRPr sz="2400">
                <a:solidFill>
                  <a:schemeClr val="tx1"/>
                </a:solidFill>
                <a:latin typeface="Times New Roman" panose="02020603050405020304" pitchFamily="18" charset="0"/>
              </a:defRPr>
            </a:lvl7pPr>
            <a:lvl8pPr fontAlgn="base">
              <a:spcBef>
                <a:spcPct val="0"/>
              </a:spcBef>
              <a:spcAft>
                <a:spcPct val="0"/>
              </a:spcAft>
              <a:defRPr sz="2400">
                <a:solidFill>
                  <a:schemeClr val="tx1"/>
                </a:solidFill>
                <a:latin typeface="Times New Roman" panose="02020603050405020304" pitchFamily="18" charset="0"/>
              </a:defRPr>
            </a:lvl8pPr>
            <a:lvl9pPr fontAlgn="base">
              <a:spcBef>
                <a:spcPct val="0"/>
              </a:spcBef>
              <a:spcAft>
                <a:spcPct val="0"/>
              </a:spcAft>
              <a:defRPr sz="2400">
                <a:solidFill>
                  <a:schemeClr val="tx1"/>
                </a:solidFill>
                <a:latin typeface="Times New Roman" panose="02020603050405020304" pitchFamily="18" charset="0"/>
              </a:defRPr>
            </a:lvl9pPr>
          </a:lstStyle>
          <a:p>
            <a:pPr eaLnBrk="0" hangingPunct="0">
              <a:spcBef>
                <a:spcPct val="20000"/>
              </a:spcBef>
              <a:buFontTx/>
              <a:buChar char="•"/>
            </a:pPr>
            <a:r>
              <a:rPr lang="en-US" altLang="zh-CN" sz="3600" dirty="0">
                <a:solidFill>
                  <a:schemeClr val="bg1"/>
                </a:solidFill>
                <a:latin typeface="方正黑体_GBK" panose="02000000000000000000" pitchFamily="2" charset="-122"/>
                <a:ea typeface="宋体" panose="02010600030101010101" pitchFamily="2" charset="-122"/>
              </a:rPr>
              <a:t>Traditional Way</a:t>
            </a:r>
          </a:p>
          <a:p>
            <a:pPr lvl="1" eaLnBrk="0" hangingPunct="0">
              <a:spcBef>
                <a:spcPct val="20000"/>
              </a:spcBef>
              <a:buFontTx/>
              <a:buChar char="–"/>
            </a:pPr>
            <a:r>
              <a:rPr lang="en-US" altLang="zh-CN" sz="3200" dirty="0">
                <a:solidFill>
                  <a:srgbClr val="FFCC00"/>
                </a:solidFill>
                <a:latin typeface="方正黑体_GBK" panose="02000000000000000000" pitchFamily="2" charset="-122"/>
                <a:ea typeface="宋体" panose="02010600030101010101" pitchFamily="2" charset="-122"/>
              </a:rPr>
              <a:t>“How can we keep students in school?”</a:t>
            </a:r>
            <a:endParaRPr lang="en-US" altLang="zh-CN" sz="3200" dirty="0">
              <a:solidFill>
                <a:srgbClr val="FFCC00"/>
              </a:solidFill>
              <a:latin typeface="方正黑体_GBK" panose="02000000000000000000" pitchFamily="2" charset="-122"/>
              <a:ea typeface="宋体" panose="02010600030101010101" pitchFamily="2" charset="-122"/>
              <a:cs typeface="Arial" panose="020B0604020202020204" pitchFamily="34" charset="0"/>
            </a:endParaRPr>
          </a:p>
        </p:txBody>
      </p:sp>
      <p:sp>
        <p:nvSpPr>
          <p:cNvPr id="1455108" name="矩形 1455107">
            <a:extLst>
              <a:ext uri="{FF2B5EF4-FFF2-40B4-BE49-F238E27FC236}">
                <a16:creationId xmlns:a16="http://schemas.microsoft.com/office/drawing/2014/main" id="{B1FE5A56-6AD8-4B0E-BC3B-FC1CC67F4BDD}"/>
              </a:ext>
            </a:extLst>
          </p:cNvPr>
          <p:cNvSpPr>
            <a:spLocks noChangeArrowheads="1"/>
          </p:cNvSpPr>
          <p:nvPr/>
        </p:nvSpPr>
        <p:spPr bwMode="auto">
          <a:xfrm>
            <a:off x="0" y="3048000"/>
            <a:ext cx="90678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fontAlgn="base">
              <a:spcBef>
                <a:spcPct val="0"/>
              </a:spcBef>
              <a:spcAft>
                <a:spcPct val="0"/>
              </a:spcAft>
              <a:defRPr sz="2400">
                <a:solidFill>
                  <a:schemeClr val="tx1"/>
                </a:solidFill>
                <a:latin typeface="Times New Roman" panose="02020603050405020304" pitchFamily="18" charset="0"/>
              </a:defRPr>
            </a:lvl6pPr>
            <a:lvl7pPr fontAlgn="base">
              <a:spcBef>
                <a:spcPct val="0"/>
              </a:spcBef>
              <a:spcAft>
                <a:spcPct val="0"/>
              </a:spcAft>
              <a:defRPr sz="2400">
                <a:solidFill>
                  <a:schemeClr val="tx1"/>
                </a:solidFill>
                <a:latin typeface="Times New Roman" panose="02020603050405020304" pitchFamily="18" charset="0"/>
              </a:defRPr>
            </a:lvl7pPr>
            <a:lvl8pPr fontAlgn="base">
              <a:spcBef>
                <a:spcPct val="0"/>
              </a:spcBef>
              <a:spcAft>
                <a:spcPct val="0"/>
              </a:spcAft>
              <a:defRPr sz="2400">
                <a:solidFill>
                  <a:schemeClr val="tx1"/>
                </a:solidFill>
                <a:latin typeface="Times New Roman" panose="02020603050405020304" pitchFamily="18" charset="0"/>
              </a:defRPr>
            </a:lvl8pPr>
            <a:lvl9pPr fontAlgn="base">
              <a:spcBef>
                <a:spcPct val="0"/>
              </a:spcBef>
              <a:spcAft>
                <a:spcPct val="0"/>
              </a:spcAft>
              <a:defRPr sz="2400">
                <a:solidFill>
                  <a:schemeClr val="tx1"/>
                </a:solidFill>
                <a:latin typeface="Times New Roman" panose="02020603050405020304" pitchFamily="18" charset="0"/>
              </a:defRPr>
            </a:lvl9pPr>
          </a:lstStyle>
          <a:p>
            <a:pPr eaLnBrk="0" hangingPunct="0">
              <a:spcBef>
                <a:spcPct val="20000"/>
              </a:spcBef>
              <a:buFontTx/>
              <a:buChar char="•"/>
            </a:pPr>
            <a:r>
              <a:rPr lang="en-US" altLang="zh-CN" sz="3600" dirty="0">
                <a:solidFill>
                  <a:schemeClr val="bg1"/>
                </a:solidFill>
                <a:latin typeface="方正黑体_GBK" panose="02000000000000000000" pitchFamily="2" charset="-122"/>
                <a:ea typeface="宋体" panose="02010600030101010101" pitchFamily="2" charset="-122"/>
              </a:rPr>
              <a:t>Marva Collins’ Way</a:t>
            </a:r>
          </a:p>
          <a:p>
            <a:pPr lvl="1" eaLnBrk="0" hangingPunct="0">
              <a:spcBef>
                <a:spcPct val="20000"/>
              </a:spcBef>
              <a:buFontTx/>
              <a:buChar char="–"/>
            </a:pPr>
            <a:r>
              <a:rPr lang="en-US" altLang="zh-CN" sz="3200" dirty="0">
                <a:solidFill>
                  <a:srgbClr val="FFCC00"/>
                </a:solidFill>
                <a:latin typeface="方正黑体_GBK" panose="02000000000000000000" pitchFamily="2" charset="-122"/>
                <a:ea typeface="宋体" panose="02010600030101010101" pitchFamily="2" charset="-122"/>
              </a:rPr>
              <a:t>“How can we cultivate the seed of greatness in our students?”</a:t>
            </a:r>
          </a:p>
          <a:p>
            <a:pPr lvl="1" eaLnBrk="0" hangingPunct="0">
              <a:spcBef>
                <a:spcPct val="20000"/>
              </a:spcBef>
              <a:buFontTx/>
              <a:buChar char="–"/>
            </a:pPr>
            <a:r>
              <a:rPr lang="en-US" altLang="zh-CN" sz="3200" dirty="0">
                <a:solidFill>
                  <a:srgbClr val="FFCC00"/>
                </a:solidFill>
                <a:latin typeface="方正黑体_GBK" panose="02000000000000000000" pitchFamily="2" charset="-122"/>
                <a:ea typeface="宋体" panose="02010600030101010101" pitchFamily="2" charset="-122"/>
              </a:rPr>
              <a:t>“How can we cultivate the seed of greatness in our selves and families, in our communities and organization, in our nation and our world?”</a:t>
            </a:r>
            <a:endParaRPr lang="en-US" altLang="zh-CN" sz="3200" dirty="0">
              <a:solidFill>
                <a:srgbClr val="FFCC00"/>
              </a:solidFill>
              <a:latin typeface="方正黑体_GBK" panose="02000000000000000000" pitchFamily="2" charset="-122"/>
              <a:ea typeface="宋体" panose="02010600030101010101" pitchFamily="2" charset="-122"/>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1455107">
                                            <p:txEl>
                                              <p:pRg st="0" end="0"/>
                                            </p:txEl>
                                          </p:spTgt>
                                        </p:tgtEl>
                                        <p:attrNameLst>
                                          <p:attrName>style.visibility</p:attrName>
                                        </p:attrNameLst>
                                      </p:cBhvr>
                                      <p:to>
                                        <p:strVal val="visible"/>
                                      </p:to>
                                    </p:set>
                                    <p:animEffect transition="in" filter="fade">
                                      <p:cBhvr>
                                        <p:cTn id="7" dur="1000"/>
                                        <p:tgtEl>
                                          <p:spTgt spid="1455107">
                                            <p:txEl>
                                              <p:pRg st="0" end="0"/>
                                            </p:txEl>
                                          </p:spTgt>
                                        </p:tgtEl>
                                      </p:cBhvr>
                                    </p:animEffect>
                                    <p:anim calcmode="lin" valueType="num">
                                      <p:cBhvr>
                                        <p:cTn id="8" dur="1000" fill="hold"/>
                                        <p:tgtEl>
                                          <p:spTgt spid="145510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45510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nodeType="clickEffect">
                                  <p:stCondLst>
                                    <p:cond delay="0"/>
                                  </p:stCondLst>
                                  <p:childTnLst>
                                    <p:set>
                                      <p:cBhvr>
                                        <p:cTn id="13" dur="1" fill="hold">
                                          <p:stCondLst>
                                            <p:cond delay="0"/>
                                          </p:stCondLst>
                                        </p:cTn>
                                        <p:tgtEl>
                                          <p:spTgt spid="1455107">
                                            <p:txEl>
                                              <p:pRg st="1" end="1"/>
                                            </p:txEl>
                                          </p:spTgt>
                                        </p:tgtEl>
                                        <p:attrNameLst>
                                          <p:attrName>style.visibility</p:attrName>
                                        </p:attrNameLst>
                                      </p:cBhvr>
                                      <p:to>
                                        <p:strVal val="visible"/>
                                      </p:to>
                                    </p:set>
                                    <p:animEffect transition="in" filter="fade">
                                      <p:cBhvr>
                                        <p:cTn id="14" dur="1000"/>
                                        <p:tgtEl>
                                          <p:spTgt spid="1455107">
                                            <p:txEl>
                                              <p:pRg st="1" end="1"/>
                                            </p:txEl>
                                          </p:spTgt>
                                        </p:tgtEl>
                                      </p:cBhvr>
                                    </p:animEffect>
                                    <p:anim calcmode="lin" valueType="num">
                                      <p:cBhvr>
                                        <p:cTn id="15" dur="1000" fill="hold"/>
                                        <p:tgtEl>
                                          <p:spTgt spid="1455107">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145510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42" presetClass="entr" presetSubtype="0" fill="hold" nodeType="clickEffect">
                                  <p:stCondLst>
                                    <p:cond delay="0"/>
                                  </p:stCondLst>
                                  <p:childTnLst>
                                    <p:set>
                                      <p:cBhvr>
                                        <p:cTn id="20" dur="1" fill="hold">
                                          <p:stCondLst>
                                            <p:cond delay="0"/>
                                          </p:stCondLst>
                                        </p:cTn>
                                        <p:tgtEl>
                                          <p:spTgt spid="1455108">
                                            <p:txEl>
                                              <p:pRg st="0" end="0"/>
                                            </p:txEl>
                                          </p:spTgt>
                                        </p:tgtEl>
                                        <p:attrNameLst>
                                          <p:attrName>style.visibility</p:attrName>
                                        </p:attrNameLst>
                                      </p:cBhvr>
                                      <p:to>
                                        <p:strVal val="visible"/>
                                      </p:to>
                                    </p:set>
                                    <p:animEffect transition="in" filter="fade">
                                      <p:cBhvr>
                                        <p:cTn id="21" dur="1000"/>
                                        <p:tgtEl>
                                          <p:spTgt spid="1455108">
                                            <p:txEl>
                                              <p:pRg st="0" end="0"/>
                                            </p:txEl>
                                          </p:spTgt>
                                        </p:tgtEl>
                                      </p:cBhvr>
                                    </p:animEffect>
                                    <p:anim calcmode="lin" valueType="num">
                                      <p:cBhvr>
                                        <p:cTn id="22" dur="1000" fill="hold"/>
                                        <p:tgtEl>
                                          <p:spTgt spid="1455108">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145510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42" presetClass="entr" presetSubtype="0" fill="hold" nodeType="clickEffect">
                                  <p:stCondLst>
                                    <p:cond delay="0"/>
                                  </p:stCondLst>
                                  <p:childTnLst>
                                    <p:set>
                                      <p:cBhvr>
                                        <p:cTn id="27" dur="1" fill="hold">
                                          <p:stCondLst>
                                            <p:cond delay="0"/>
                                          </p:stCondLst>
                                        </p:cTn>
                                        <p:tgtEl>
                                          <p:spTgt spid="1455108">
                                            <p:txEl>
                                              <p:pRg st="1" end="1"/>
                                            </p:txEl>
                                          </p:spTgt>
                                        </p:tgtEl>
                                        <p:attrNameLst>
                                          <p:attrName>style.visibility</p:attrName>
                                        </p:attrNameLst>
                                      </p:cBhvr>
                                      <p:to>
                                        <p:strVal val="visible"/>
                                      </p:to>
                                    </p:set>
                                    <p:animEffect transition="in" filter="fade">
                                      <p:cBhvr>
                                        <p:cTn id="28" dur="1000"/>
                                        <p:tgtEl>
                                          <p:spTgt spid="1455108">
                                            <p:txEl>
                                              <p:pRg st="1" end="1"/>
                                            </p:txEl>
                                          </p:spTgt>
                                        </p:tgtEl>
                                      </p:cBhvr>
                                    </p:animEffect>
                                    <p:anim calcmode="lin" valueType="num">
                                      <p:cBhvr>
                                        <p:cTn id="29" dur="1000" fill="hold"/>
                                        <p:tgtEl>
                                          <p:spTgt spid="1455108">
                                            <p:txEl>
                                              <p:pRg st="1" end="1"/>
                                            </p:txEl>
                                          </p:spTgt>
                                        </p:tgtEl>
                                        <p:attrNameLst>
                                          <p:attrName>ppt_x</p:attrName>
                                        </p:attrNameLst>
                                      </p:cBhvr>
                                      <p:tavLst>
                                        <p:tav tm="0">
                                          <p:val>
                                            <p:strVal val="#ppt_x"/>
                                          </p:val>
                                        </p:tav>
                                        <p:tav tm="100000">
                                          <p:val>
                                            <p:strVal val="#ppt_x"/>
                                          </p:val>
                                        </p:tav>
                                      </p:tavLst>
                                    </p:anim>
                                    <p:anim calcmode="lin" valueType="num">
                                      <p:cBhvr>
                                        <p:cTn id="30" dur="1000" fill="hold"/>
                                        <p:tgtEl>
                                          <p:spTgt spid="1455108">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42" presetClass="entr" presetSubtype="0" fill="hold" nodeType="clickEffect">
                                  <p:stCondLst>
                                    <p:cond delay="0"/>
                                  </p:stCondLst>
                                  <p:childTnLst>
                                    <p:set>
                                      <p:cBhvr>
                                        <p:cTn id="34" dur="1" fill="hold">
                                          <p:stCondLst>
                                            <p:cond delay="0"/>
                                          </p:stCondLst>
                                        </p:cTn>
                                        <p:tgtEl>
                                          <p:spTgt spid="1455108">
                                            <p:txEl>
                                              <p:pRg st="2" end="2"/>
                                            </p:txEl>
                                          </p:spTgt>
                                        </p:tgtEl>
                                        <p:attrNameLst>
                                          <p:attrName>style.visibility</p:attrName>
                                        </p:attrNameLst>
                                      </p:cBhvr>
                                      <p:to>
                                        <p:strVal val="visible"/>
                                      </p:to>
                                    </p:set>
                                    <p:animEffect transition="in" filter="fade">
                                      <p:cBhvr>
                                        <p:cTn id="35" dur="1000"/>
                                        <p:tgtEl>
                                          <p:spTgt spid="1455108">
                                            <p:txEl>
                                              <p:pRg st="2" end="2"/>
                                            </p:txEl>
                                          </p:spTgt>
                                        </p:tgtEl>
                                      </p:cBhvr>
                                    </p:animEffect>
                                    <p:anim calcmode="lin" valueType="num">
                                      <p:cBhvr>
                                        <p:cTn id="36" dur="1000" fill="hold"/>
                                        <p:tgtEl>
                                          <p:spTgt spid="1455108">
                                            <p:txEl>
                                              <p:pRg st="2" end="2"/>
                                            </p:txEl>
                                          </p:spTgt>
                                        </p:tgtEl>
                                        <p:attrNameLst>
                                          <p:attrName>ppt_x</p:attrName>
                                        </p:attrNameLst>
                                      </p:cBhvr>
                                      <p:tavLst>
                                        <p:tav tm="0">
                                          <p:val>
                                            <p:strVal val="#ppt_x"/>
                                          </p:val>
                                        </p:tav>
                                        <p:tav tm="100000">
                                          <p:val>
                                            <p:strVal val="#ppt_x"/>
                                          </p:val>
                                        </p:tav>
                                      </p:tavLst>
                                    </p:anim>
                                    <p:anim calcmode="lin" valueType="num">
                                      <p:cBhvr>
                                        <p:cTn id="37" dur="1000" fill="hold"/>
                                        <p:tgtEl>
                                          <p:spTgt spid="1455108">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矩形 1457153">
            <a:extLst>
              <a:ext uri="{FF2B5EF4-FFF2-40B4-BE49-F238E27FC236}">
                <a16:creationId xmlns:a16="http://schemas.microsoft.com/office/drawing/2014/main" id="{1797E0A7-8C62-45E7-BE95-B1DA66C0E7AE}"/>
              </a:ext>
            </a:extLst>
          </p:cNvPr>
          <p:cNvSpPr>
            <a:spLocks noChangeArrowheads="1"/>
          </p:cNvSpPr>
          <p:nvPr/>
        </p:nvSpPr>
        <p:spPr bwMode="auto">
          <a:xfrm>
            <a:off x="0" y="76200"/>
            <a:ext cx="9144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0" hangingPunct="0"/>
            <a:r>
              <a:rPr lang="en-US" altLang="zh-CN" sz="3300" dirty="0">
                <a:solidFill>
                  <a:schemeClr val="bg1"/>
                </a:solidFill>
                <a:latin typeface="方正黑体_GBK" panose="02000000000000000000" pitchFamily="2" charset="-122"/>
                <a:ea typeface="宋体" panose="02010600030101010101" pitchFamily="2" charset="-122"/>
              </a:rPr>
              <a:t>2. Happiness isn’t the Negation of Unhappiness</a:t>
            </a:r>
            <a:endParaRPr lang="en-US" altLang="zh-CN" sz="3300" dirty="0">
              <a:solidFill>
                <a:schemeClr val="bg1"/>
              </a:solidFill>
              <a:latin typeface="方正黑体_GBK" panose="02000000000000000000" pitchFamily="2" charset="-122"/>
              <a:ea typeface="宋体" panose="02010600030101010101" pitchFamily="2" charset="-122"/>
              <a:cs typeface="Arial" panose="020B0604020202020204" pitchFamily="34" charset="0"/>
            </a:endParaRPr>
          </a:p>
        </p:txBody>
      </p:sp>
      <p:sp>
        <p:nvSpPr>
          <p:cNvPr id="1457155" name="文本框 1457154">
            <a:extLst>
              <a:ext uri="{FF2B5EF4-FFF2-40B4-BE49-F238E27FC236}">
                <a16:creationId xmlns:a16="http://schemas.microsoft.com/office/drawing/2014/main" id="{E03A1D87-EF9A-4DEE-9689-D4CDC3ED7073}"/>
              </a:ext>
            </a:extLst>
          </p:cNvPr>
          <p:cNvSpPr txBox="1">
            <a:spLocks noChangeArrowheads="1"/>
          </p:cNvSpPr>
          <p:nvPr/>
        </p:nvSpPr>
        <p:spPr bwMode="auto">
          <a:xfrm>
            <a:off x="212725" y="2087563"/>
            <a:ext cx="859631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p>
            <a:pPr eaLnBrk="0" hangingPunct="0"/>
            <a:r>
              <a:rPr lang="en-US" altLang="zh-CN" sz="3200" b="1" dirty="0">
                <a:solidFill>
                  <a:srgbClr val="FFCC00"/>
                </a:solidFill>
                <a:latin typeface="方正黑体_GBK" panose="02000000000000000000" pitchFamily="2" charset="-122"/>
                <a:ea typeface="宋体" panose="02010600030101010101" pitchFamily="2" charset="-122"/>
              </a:rPr>
              <a:t>      Disease Model		    Health Model</a:t>
            </a:r>
            <a:endParaRPr lang="en-US" altLang="zh-CN" sz="3200" b="1" dirty="0">
              <a:solidFill>
                <a:srgbClr val="FFCC00"/>
              </a:solidFill>
              <a:latin typeface="方正黑体_GBK" panose="02000000000000000000" pitchFamily="2" charset="-122"/>
              <a:ea typeface="宋体" panose="02010600030101010101" pitchFamily="2" charset="-122"/>
              <a:cs typeface="Arial" panose="020B0604020202020204" pitchFamily="34" charset="0"/>
            </a:endParaRPr>
          </a:p>
        </p:txBody>
      </p:sp>
      <p:sp>
        <p:nvSpPr>
          <p:cNvPr id="1457156" name="矩形 1457155">
            <a:extLst>
              <a:ext uri="{FF2B5EF4-FFF2-40B4-BE49-F238E27FC236}">
                <a16:creationId xmlns:a16="http://schemas.microsoft.com/office/drawing/2014/main" id="{9858A8A3-3345-4AFD-9C04-4168377CBA21}"/>
              </a:ext>
            </a:extLst>
          </p:cNvPr>
          <p:cNvSpPr>
            <a:spLocks noChangeArrowheads="1"/>
          </p:cNvSpPr>
          <p:nvPr/>
        </p:nvSpPr>
        <p:spPr bwMode="auto">
          <a:xfrm>
            <a:off x="76200" y="3048000"/>
            <a:ext cx="9067800"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fontAlgn="base">
              <a:spcBef>
                <a:spcPct val="0"/>
              </a:spcBef>
              <a:spcAft>
                <a:spcPct val="0"/>
              </a:spcAft>
              <a:defRPr sz="2400">
                <a:solidFill>
                  <a:schemeClr val="tx1"/>
                </a:solidFill>
                <a:latin typeface="Times New Roman" panose="02020603050405020304" pitchFamily="18" charset="0"/>
              </a:defRPr>
            </a:lvl6pPr>
            <a:lvl7pPr fontAlgn="base">
              <a:spcBef>
                <a:spcPct val="0"/>
              </a:spcBef>
              <a:spcAft>
                <a:spcPct val="0"/>
              </a:spcAft>
              <a:defRPr sz="2400">
                <a:solidFill>
                  <a:schemeClr val="tx1"/>
                </a:solidFill>
                <a:latin typeface="Times New Roman" panose="02020603050405020304" pitchFamily="18" charset="0"/>
              </a:defRPr>
            </a:lvl7pPr>
            <a:lvl8pPr fontAlgn="base">
              <a:spcBef>
                <a:spcPct val="0"/>
              </a:spcBef>
              <a:spcAft>
                <a:spcPct val="0"/>
              </a:spcAft>
              <a:defRPr sz="2400">
                <a:solidFill>
                  <a:schemeClr val="tx1"/>
                </a:solidFill>
                <a:latin typeface="Times New Roman" panose="02020603050405020304" pitchFamily="18" charset="0"/>
              </a:defRPr>
            </a:lvl8pPr>
            <a:lvl9pPr fontAlgn="base">
              <a:spcBef>
                <a:spcPct val="0"/>
              </a:spcBef>
              <a:spcAft>
                <a:spcPct val="0"/>
              </a:spcAft>
              <a:defRPr sz="2400">
                <a:solidFill>
                  <a:schemeClr val="tx1"/>
                </a:solidFill>
                <a:latin typeface="Times New Roman" panose="02020603050405020304" pitchFamily="18" charset="0"/>
              </a:defRPr>
            </a:lvl9pPr>
          </a:lstStyle>
          <a:p>
            <a:pPr eaLnBrk="0" hangingPunct="0">
              <a:spcBef>
                <a:spcPct val="20000"/>
              </a:spcBef>
            </a:pPr>
            <a:r>
              <a:rPr lang="en-US" altLang="zh-CN" sz="2800" dirty="0">
                <a:solidFill>
                  <a:schemeClr val="bg1"/>
                </a:solidFill>
                <a:latin typeface="方正黑体_GBK" panose="02000000000000000000" pitchFamily="2" charset="-122"/>
                <a:ea typeface="宋体" panose="02010600030101010101" pitchFamily="2" charset="-122"/>
              </a:rPr>
              <a:t>  Focus on weaknesses	  Focus on strengths</a:t>
            </a:r>
          </a:p>
          <a:p>
            <a:pPr eaLnBrk="0" hangingPunct="0">
              <a:spcBef>
                <a:spcPct val="20000"/>
              </a:spcBef>
            </a:pPr>
            <a:r>
              <a:rPr lang="en-US" altLang="zh-CN" sz="2800" dirty="0">
                <a:solidFill>
                  <a:schemeClr val="bg1"/>
                </a:solidFill>
                <a:latin typeface="方正黑体_GBK" panose="02000000000000000000" pitchFamily="2" charset="-122"/>
                <a:ea typeface="宋体" panose="02010600030101010101" pitchFamily="2" charset="-122"/>
              </a:rPr>
              <a:t>  Overcoming deficiencies	  Building competencies</a:t>
            </a:r>
          </a:p>
          <a:p>
            <a:pPr eaLnBrk="0" hangingPunct="0">
              <a:spcBef>
                <a:spcPct val="20000"/>
              </a:spcBef>
            </a:pPr>
            <a:r>
              <a:rPr lang="en-US" altLang="zh-CN" sz="2800" dirty="0">
                <a:solidFill>
                  <a:schemeClr val="bg1"/>
                </a:solidFill>
                <a:latin typeface="方正黑体_GBK" panose="02000000000000000000" pitchFamily="2" charset="-122"/>
                <a:ea typeface="宋体" panose="02010600030101010101" pitchFamily="2" charset="-122"/>
              </a:rPr>
              <a:t>  Avoiding pain			  Seeking pleasure</a:t>
            </a:r>
          </a:p>
          <a:p>
            <a:pPr eaLnBrk="0" hangingPunct="0">
              <a:spcBef>
                <a:spcPct val="20000"/>
              </a:spcBef>
            </a:pPr>
            <a:r>
              <a:rPr lang="en-US" altLang="zh-CN" sz="2800" dirty="0">
                <a:solidFill>
                  <a:schemeClr val="bg1"/>
                </a:solidFill>
                <a:latin typeface="方正黑体_GBK" panose="02000000000000000000" pitchFamily="2" charset="-122"/>
                <a:ea typeface="宋体" panose="02010600030101010101" pitchFamily="2" charset="-122"/>
              </a:rPr>
              <a:t>  Running from unhappiness	  Pursuing happiness</a:t>
            </a:r>
          </a:p>
          <a:p>
            <a:pPr eaLnBrk="0" hangingPunct="0">
              <a:spcBef>
                <a:spcPct val="20000"/>
              </a:spcBef>
            </a:pPr>
            <a:r>
              <a:rPr lang="en-US" altLang="zh-CN" sz="2800" dirty="0">
                <a:solidFill>
                  <a:schemeClr val="bg1"/>
                </a:solidFill>
                <a:latin typeface="方正黑体_GBK" panose="02000000000000000000" pitchFamily="2" charset="-122"/>
                <a:ea typeface="宋体" panose="02010600030101010101" pitchFamily="2" charset="-122"/>
              </a:rPr>
              <a:t>  Neutral state (0) as ceiling	  No ceiling</a:t>
            </a:r>
          </a:p>
          <a:p>
            <a:pPr eaLnBrk="0" hangingPunct="0">
              <a:spcBef>
                <a:spcPct val="20000"/>
              </a:spcBef>
            </a:pPr>
            <a:r>
              <a:rPr lang="en-US" altLang="zh-CN" sz="2800" dirty="0">
                <a:solidFill>
                  <a:schemeClr val="bg1"/>
                </a:solidFill>
                <a:latin typeface="方正黑体_GBK" panose="02000000000000000000" pitchFamily="2" charset="-122"/>
                <a:ea typeface="宋体" panose="02010600030101010101" pitchFamily="2" charset="-122"/>
              </a:rPr>
              <a:t>  Tensionless as ideal		  Creative tension as ideal</a:t>
            </a:r>
            <a:endParaRPr lang="en-US" altLang="zh-CN" sz="2800" dirty="0">
              <a:solidFill>
                <a:schemeClr val="bg1"/>
              </a:solidFill>
              <a:latin typeface="方正黑体_GBK" panose="02000000000000000000" pitchFamily="2" charset="-122"/>
              <a:ea typeface="宋体" panose="02010600030101010101" pitchFamily="2" charset="-122"/>
              <a:cs typeface="Arial" panose="020B0604020202020204" pitchFamily="34" charset="0"/>
            </a:endParaRPr>
          </a:p>
        </p:txBody>
      </p:sp>
      <p:sp>
        <p:nvSpPr>
          <p:cNvPr id="1457157" name="文本框 1457156">
            <a:extLst>
              <a:ext uri="{FF2B5EF4-FFF2-40B4-BE49-F238E27FC236}">
                <a16:creationId xmlns:a16="http://schemas.microsoft.com/office/drawing/2014/main" id="{4397A027-A980-44CC-BCA8-EA4F192B2812}"/>
              </a:ext>
            </a:extLst>
          </p:cNvPr>
          <p:cNvSpPr txBox="1">
            <a:spLocks noChangeArrowheads="1"/>
          </p:cNvSpPr>
          <p:nvPr/>
        </p:nvSpPr>
        <p:spPr bwMode="auto">
          <a:xfrm>
            <a:off x="228600" y="1538288"/>
            <a:ext cx="8596313"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p>
            <a:pPr eaLnBrk="0" hangingPunct="0">
              <a:buFontTx/>
              <a:buChar char="-"/>
            </a:pPr>
            <a:r>
              <a:rPr lang="en-US" altLang="zh-CN" sz="2800" b="1" dirty="0">
                <a:solidFill>
                  <a:srgbClr val="FFCC00"/>
                </a:solidFill>
                <a:latin typeface="方正黑体_GBK" panose="02000000000000000000" pitchFamily="2" charset="-122"/>
                <a:ea typeface="宋体" panose="02010600030101010101" pitchFamily="2" charset="-122"/>
              </a:rPr>
              <a:t>_______________________ 0 ____________________ +</a:t>
            </a:r>
          </a:p>
        </p:txBody>
      </p:sp>
      <p:sp>
        <p:nvSpPr>
          <p:cNvPr id="1457158" name="文本框 1457157">
            <a:extLst>
              <a:ext uri="{FF2B5EF4-FFF2-40B4-BE49-F238E27FC236}">
                <a16:creationId xmlns:a16="http://schemas.microsoft.com/office/drawing/2014/main" id="{3D7C9E14-7299-4DE0-80B0-99DB632FB186}"/>
              </a:ext>
            </a:extLst>
          </p:cNvPr>
          <p:cNvSpPr txBox="1">
            <a:spLocks noChangeArrowheads="1"/>
          </p:cNvSpPr>
          <p:nvPr/>
        </p:nvSpPr>
        <p:spPr bwMode="auto">
          <a:xfrm>
            <a:off x="228600" y="914400"/>
            <a:ext cx="891540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p>
            <a:pPr eaLnBrk="0" hangingPunct="0"/>
            <a:r>
              <a:rPr lang="en-US" altLang="zh-CN" sz="2800" dirty="0">
                <a:solidFill>
                  <a:srgbClr val="FFCC00"/>
                </a:solidFill>
                <a:latin typeface="方正黑体_GBK" panose="02000000000000000000" pitchFamily="2" charset="-122"/>
                <a:ea typeface="宋体" panose="02010600030101010101" pitchFamily="2" charset="-122"/>
              </a:rPr>
              <a:t>neurosis, anger, anxiety,	wellbeing, satisfaction, joy</a:t>
            </a:r>
          </a:p>
          <a:p>
            <a:pPr eaLnBrk="0" hangingPunct="0"/>
            <a:r>
              <a:rPr lang="en-US" altLang="zh-CN" sz="2800" dirty="0">
                <a:solidFill>
                  <a:srgbClr val="FFCC00"/>
                </a:solidFill>
                <a:latin typeface="方正黑体_GBK" panose="02000000000000000000" pitchFamily="2" charset="-122"/>
                <a:ea typeface="宋体" panose="02010600030101010101" pitchFamily="2" charset="-122"/>
              </a:rPr>
              <a:t>depression, psychosis		excitement, happiness</a:t>
            </a:r>
            <a:endParaRPr lang="en-US" altLang="zh-CN" sz="2800" dirty="0">
              <a:solidFill>
                <a:srgbClr val="FFCC00"/>
              </a:solidFill>
              <a:latin typeface="方正黑体_GBK" panose="02000000000000000000" pitchFamily="2" charset="-122"/>
              <a:ea typeface="宋体" panose="02010600030101010101" pitchFamily="2" charset="-122"/>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5715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5715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5715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42" presetClass="entr" presetSubtype="0" fill="hold" nodeType="clickEffect">
                                  <p:stCondLst>
                                    <p:cond delay="0"/>
                                  </p:stCondLst>
                                  <p:childTnLst>
                                    <p:set>
                                      <p:cBhvr>
                                        <p:cTn id="18" dur="1" fill="hold">
                                          <p:stCondLst>
                                            <p:cond delay="0"/>
                                          </p:stCondLst>
                                        </p:cTn>
                                        <p:tgtEl>
                                          <p:spTgt spid="1457156">
                                            <p:txEl>
                                              <p:pRg st="0" end="0"/>
                                            </p:txEl>
                                          </p:spTgt>
                                        </p:tgtEl>
                                        <p:attrNameLst>
                                          <p:attrName>style.visibility</p:attrName>
                                        </p:attrNameLst>
                                      </p:cBhvr>
                                      <p:to>
                                        <p:strVal val="visible"/>
                                      </p:to>
                                    </p:set>
                                    <p:animEffect transition="in" filter="fade">
                                      <p:cBhvr>
                                        <p:cTn id="19" dur="1000"/>
                                        <p:tgtEl>
                                          <p:spTgt spid="1457156">
                                            <p:txEl>
                                              <p:pRg st="0" end="0"/>
                                            </p:txEl>
                                          </p:spTgt>
                                        </p:tgtEl>
                                      </p:cBhvr>
                                    </p:animEffect>
                                    <p:anim calcmode="lin" valueType="num">
                                      <p:cBhvr>
                                        <p:cTn id="20" dur="1000" fill="hold"/>
                                        <p:tgtEl>
                                          <p:spTgt spid="1457156">
                                            <p:txEl>
                                              <p:pRg st="0" end="0"/>
                                            </p:txEl>
                                          </p:spTgt>
                                        </p:tgtEl>
                                        <p:attrNameLst>
                                          <p:attrName>ppt_x</p:attrName>
                                        </p:attrNameLst>
                                      </p:cBhvr>
                                      <p:tavLst>
                                        <p:tav tm="0">
                                          <p:val>
                                            <p:strVal val="#ppt_x"/>
                                          </p:val>
                                        </p:tav>
                                        <p:tav tm="100000">
                                          <p:val>
                                            <p:strVal val="#ppt_x"/>
                                          </p:val>
                                        </p:tav>
                                      </p:tavLst>
                                    </p:anim>
                                    <p:anim calcmode="lin" valueType="num">
                                      <p:cBhvr>
                                        <p:cTn id="21" dur="1000" fill="hold"/>
                                        <p:tgtEl>
                                          <p:spTgt spid="145715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2" fill="hold" nodeType="clickPar">
                      <p:stCondLst>
                        <p:cond delay="indefinite"/>
                      </p:stCondLst>
                      <p:childTnLst>
                        <p:par>
                          <p:cTn id="23" fill="hold" nodeType="withGroup">
                            <p:stCondLst>
                              <p:cond delay="0"/>
                            </p:stCondLst>
                            <p:childTnLst>
                              <p:par>
                                <p:cTn id="24" presetID="42" presetClass="entr" presetSubtype="0" fill="hold" nodeType="clickEffect">
                                  <p:stCondLst>
                                    <p:cond delay="0"/>
                                  </p:stCondLst>
                                  <p:childTnLst>
                                    <p:set>
                                      <p:cBhvr>
                                        <p:cTn id="25" dur="1" fill="hold">
                                          <p:stCondLst>
                                            <p:cond delay="0"/>
                                          </p:stCondLst>
                                        </p:cTn>
                                        <p:tgtEl>
                                          <p:spTgt spid="1457156">
                                            <p:txEl>
                                              <p:pRg st="1" end="1"/>
                                            </p:txEl>
                                          </p:spTgt>
                                        </p:tgtEl>
                                        <p:attrNameLst>
                                          <p:attrName>style.visibility</p:attrName>
                                        </p:attrNameLst>
                                      </p:cBhvr>
                                      <p:to>
                                        <p:strVal val="visible"/>
                                      </p:to>
                                    </p:set>
                                    <p:animEffect transition="in" filter="fade">
                                      <p:cBhvr>
                                        <p:cTn id="26" dur="1000"/>
                                        <p:tgtEl>
                                          <p:spTgt spid="1457156">
                                            <p:txEl>
                                              <p:pRg st="1" end="1"/>
                                            </p:txEl>
                                          </p:spTgt>
                                        </p:tgtEl>
                                      </p:cBhvr>
                                    </p:animEffect>
                                    <p:anim calcmode="lin" valueType="num">
                                      <p:cBhvr>
                                        <p:cTn id="27" dur="1000" fill="hold"/>
                                        <p:tgtEl>
                                          <p:spTgt spid="1457156">
                                            <p:txEl>
                                              <p:pRg st="1" end="1"/>
                                            </p:txEl>
                                          </p:spTgt>
                                        </p:tgtEl>
                                        <p:attrNameLst>
                                          <p:attrName>ppt_x</p:attrName>
                                        </p:attrNameLst>
                                      </p:cBhvr>
                                      <p:tavLst>
                                        <p:tav tm="0">
                                          <p:val>
                                            <p:strVal val="#ppt_x"/>
                                          </p:val>
                                        </p:tav>
                                        <p:tav tm="100000">
                                          <p:val>
                                            <p:strVal val="#ppt_x"/>
                                          </p:val>
                                        </p:tav>
                                      </p:tavLst>
                                    </p:anim>
                                    <p:anim calcmode="lin" valueType="num">
                                      <p:cBhvr>
                                        <p:cTn id="28" dur="1000" fill="hold"/>
                                        <p:tgtEl>
                                          <p:spTgt spid="145715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42" presetClass="entr" presetSubtype="0" fill="hold" nodeType="clickEffect">
                                  <p:stCondLst>
                                    <p:cond delay="0"/>
                                  </p:stCondLst>
                                  <p:childTnLst>
                                    <p:set>
                                      <p:cBhvr>
                                        <p:cTn id="32" dur="1" fill="hold">
                                          <p:stCondLst>
                                            <p:cond delay="0"/>
                                          </p:stCondLst>
                                        </p:cTn>
                                        <p:tgtEl>
                                          <p:spTgt spid="1457156">
                                            <p:txEl>
                                              <p:pRg st="2" end="2"/>
                                            </p:txEl>
                                          </p:spTgt>
                                        </p:tgtEl>
                                        <p:attrNameLst>
                                          <p:attrName>style.visibility</p:attrName>
                                        </p:attrNameLst>
                                      </p:cBhvr>
                                      <p:to>
                                        <p:strVal val="visible"/>
                                      </p:to>
                                    </p:set>
                                    <p:animEffect transition="in" filter="fade">
                                      <p:cBhvr>
                                        <p:cTn id="33" dur="1000"/>
                                        <p:tgtEl>
                                          <p:spTgt spid="1457156">
                                            <p:txEl>
                                              <p:pRg st="2" end="2"/>
                                            </p:txEl>
                                          </p:spTgt>
                                        </p:tgtEl>
                                      </p:cBhvr>
                                    </p:animEffect>
                                    <p:anim calcmode="lin" valueType="num">
                                      <p:cBhvr>
                                        <p:cTn id="34" dur="1000" fill="hold"/>
                                        <p:tgtEl>
                                          <p:spTgt spid="1457156">
                                            <p:txEl>
                                              <p:pRg st="2" end="2"/>
                                            </p:txEl>
                                          </p:spTgt>
                                        </p:tgtEl>
                                        <p:attrNameLst>
                                          <p:attrName>ppt_x</p:attrName>
                                        </p:attrNameLst>
                                      </p:cBhvr>
                                      <p:tavLst>
                                        <p:tav tm="0">
                                          <p:val>
                                            <p:strVal val="#ppt_x"/>
                                          </p:val>
                                        </p:tav>
                                        <p:tav tm="100000">
                                          <p:val>
                                            <p:strVal val="#ppt_x"/>
                                          </p:val>
                                        </p:tav>
                                      </p:tavLst>
                                    </p:anim>
                                    <p:anim calcmode="lin" valueType="num">
                                      <p:cBhvr>
                                        <p:cTn id="35" dur="1000" fill="hold"/>
                                        <p:tgtEl>
                                          <p:spTgt spid="145715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6" fill="hold" nodeType="clickPar">
                      <p:stCondLst>
                        <p:cond delay="indefinite"/>
                      </p:stCondLst>
                      <p:childTnLst>
                        <p:par>
                          <p:cTn id="37" fill="hold" nodeType="withGroup">
                            <p:stCondLst>
                              <p:cond delay="0"/>
                            </p:stCondLst>
                            <p:childTnLst>
                              <p:par>
                                <p:cTn id="38" presetID="42" presetClass="entr" presetSubtype="0" fill="hold" nodeType="clickEffect">
                                  <p:stCondLst>
                                    <p:cond delay="0"/>
                                  </p:stCondLst>
                                  <p:childTnLst>
                                    <p:set>
                                      <p:cBhvr>
                                        <p:cTn id="39" dur="1" fill="hold">
                                          <p:stCondLst>
                                            <p:cond delay="0"/>
                                          </p:stCondLst>
                                        </p:cTn>
                                        <p:tgtEl>
                                          <p:spTgt spid="1457156">
                                            <p:txEl>
                                              <p:pRg st="3" end="3"/>
                                            </p:txEl>
                                          </p:spTgt>
                                        </p:tgtEl>
                                        <p:attrNameLst>
                                          <p:attrName>style.visibility</p:attrName>
                                        </p:attrNameLst>
                                      </p:cBhvr>
                                      <p:to>
                                        <p:strVal val="visible"/>
                                      </p:to>
                                    </p:set>
                                    <p:animEffect transition="in" filter="fade">
                                      <p:cBhvr>
                                        <p:cTn id="40" dur="1000"/>
                                        <p:tgtEl>
                                          <p:spTgt spid="1457156">
                                            <p:txEl>
                                              <p:pRg st="3" end="3"/>
                                            </p:txEl>
                                          </p:spTgt>
                                        </p:tgtEl>
                                      </p:cBhvr>
                                    </p:animEffect>
                                    <p:anim calcmode="lin" valueType="num">
                                      <p:cBhvr>
                                        <p:cTn id="41" dur="1000" fill="hold"/>
                                        <p:tgtEl>
                                          <p:spTgt spid="1457156">
                                            <p:txEl>
                                              <p:pRg st="3" end="3"/>
                                            </p:txEl>
                                          </p:spTgt>
                                        </p:tgtEl>
                                        <p:attrNameLst>
                                          <p:attrName>ppt_x</p:attrName>
                                        </p:attrNameLst>
                                      </p:cBhvr>
                                      <p:tavLst>
                                        <p:tav tm="0">
                                          <p:val>
                                            <p:strVal val="#ppt_x"/>
                                          </p:val>
                                        </p:tav>
                                        <p:tav tm="100000">
                                          <p:val>
                                            <p:strVal val="#ppt_x"/>
                                          </p:val>
                                        </p:tav>
                                      </p:tavLst>
                                    </p:anim>
                                    <p:anim calcmode="lin" valueType="num">
                                      <p:cBhvr>
                                        <p:cTn id="42" dur="1000" fill="hold"/>
                                        <p:tgtEl>
                                          <p:spTgt spid="1457156">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42" presetClass="entr" presetSubtype="0" fill="hold" nodeType="clickEffect">
                                  <p:stCondLst>
                                    <p:cond delay="0"/>
                                  </p:stCondLst>
                                  <p:childTnLst>
                                    <p:set>
                                      <p:cBhvr>
                                        <p:cTn id="46" dur="1" fill="hold">
                                          <p:stCondLst>
                                            <p:cond delay="0"/>
                                          </p:stCondLst>
                                        </p:cTn>
                                        <p:tgtEl>
                                          <p:spTgt spid="1457156">
                                            <p:txEl>
                                              <p:pRg st="4" end="4"/>
                                            </p:txEl>
                                          </p:spTgt>
                                        </p:tgtEl>
                                        <p:attrNameLst>
                                          <p:attrName>style.visibility</p:attrName>
                                        </p:attrNameLst>
                                      </p:cBhvr>
                                      <p:to>
                                        <p:strVal val="visible"/>
                                      </p:to>
                                    </p:set>
                                    <p:animEffect transition="in" filter="fade">
                                      <p:cBhvr>
                                        <p:cTn id="47" dur="1000"/>
                                        <p:tgtEl>
                                          <p:spTgt spid="1457156">
                                            <p:txEl>
                                              <p:pRg st="4" end="4"/>
                                            </p:txEl>
                                          </p:spTgt>
                                        </p:tgtEl>
                                      </p:cBhvr>
                                    </p:animEffect>
                                    <p:anim calcmode="lin" valueType="num">
                                      <p:cBhvr>
                                        <p:cTn id="48" dur="1000" fill="hold"/>
                                        <p:tgtEl>
                                          <p:spTgt spid="1457156">
                                            <p:txEl>
                                              <p:pRg st="4" end="4"/>
                                            </p:txEl>
                                          </p:spTgt>
                                        </p:tgtEl>
                                        <p:attrNameLst>
                                          <p:attrName>ppt_x</p:attrName>
                                        </p:attrNameLst>
                                      </p:cBhvr>
                                      <p:tavLst>
                                        <p:tav tm="0">
                                          <p:val>
                                            <p:strVal val="#ppt_x"/>
                                          </p:val>
                                        </p:tav>
                                        <p:tav tm="100000">
                                          <p:val>
                                            <p:strVal val="#ppt_x"/>
                                          </p:val>
                                        </p:tav>
                                      </p:tavLst>
                                    </p:anim>
                                    <p:anim calcmode="lin" valueType="num">
                                      <p:cBhvr>
                                        <p:cTn id="49" dur="1000" fill="hold"/>
                                        <p:tgtEl>
                                          <p:spTgt spid="1457156">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50" fill="hold" nodeType="clickPar">
                      <p:stCondLst>
                        <p:cond delay="indefinite"/>
                      </p:stCondLst>
                      <p:childTnLst>
                        <p:par>
                          <p:cTn id="51" fill="hold" nodeType="withGroup">
                            <p:stCondLst>
                              <p:cond delay="0"/>
                            </p:stCondLst>
                            <p:childTnLst>
                              <p:par>
                                <p:cTn id="52" presetID="42" presetClass="entr" presetSubtype="0" fill="hold" nodeType="clickEffect">
                                  <p:stCondLst>
                                    <p:cond delay="0"/>
                                  </p:stCondLst>
                                  <p:childTnLst>
                                    <p:set>
                                      <p:cBhvr>
                                        <p:cTn id="53" dur="1" fill="hold">
                                          <p:stCondLst>
                                            <p:cond delay="0"/>
                                          </p:stCondLst>
                                        </p:cTn>
                                        <p:tgtEl>
                                          <p:spTgt spid="1457156">
                                            <p:txEl>
                                              <p:pRg st="5" end="5"/>
                                            </p:txEl>
                                          </p:spTgt>
                                        </p:tgtEl>
                                        <p:attrNameLst>
                                          <p:attrName>style.visibility</p:attrName>
                                        </p:attrNameLst>
                                      </p:cBhvr>
                                      <p:to>
                                        <p:strVal val="visible"/>
                                      </p:to>
                                    </p:set>
                                    <p:animEffect transition="in" filter="fade">
                                      <p:cBhvr>
                                        <p:cTn id="54" dur="1000"/>
                                        <p:tgtEl>
                                          <p:spTgt spid="1457156">
                                            <p:txEl>
                                              <p:pRg st="5" end="5"/>
                                            </p:txEl>
                                          </p:spTgt>
                                        </p:tgtEl>
                                      </p:cBhvr>
                                    </p:animEffect>
                                    <p:anim calcmode="lin" valueType="num">
                                      <p:cBhvr>
                                        <p:cTn id="55" dur="1000" fill="hold"/>
                                        <p:tgtEl>
                                          <p:spTgt spid="1457156">
                                            <p:txEl>
                                              <p:pRg st="5" end="5"/>
                                            </p:txEl>
                                          </p:spTgt>
                                        </p:tgtEl>
                                        <p:attrNameLst>
                                          <p:attrName>ppt_x</p:attrName>
                                        </p:attrNameLst>
                                      </p:cBhvr>
                                      <p:tavLst>
                                        <p:tav tm="0">
                                          <p:val>
                                            <p:strVal val="#ppt_x"/>
                                          </p:val>
                                        </p:tav>
                                        <p:tav tm="100000">
                                          <p:val>
                                            <p:strVal val="#ppt_x"/>
                                          </p:val>
                                        </p:tav>
                                      </p:tavLst>
                                    </p:anim>
                                    <p:anim calcmode="lin" valueType="num">
                                      <p:cBhvr>
                                        <p:cTn id="56" dur="1000" fill="hold"/>
                                        <p:tgtEl>
                                          <p:spTgt spid="1457156">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7155" grpId="0"/>
      <p:bldP spid="1457157" grpId="0"/>
      <p:bldP spid="145715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1860" name="文本框 1401859">
            <a:extLst>
              <a:ext uri="{FF2B5EF4-FFF2-40B4-BE49-F238E27FC236}">
                <a16:creationId xmlns:a16="http://schemas.microsoft.com/office/drawing/2014/main" id="{6033AEE7-C684-43D1-AA2C-DED4843E4322}"/>
              </a:ext>
            </a:extLst>
          </p:cNvPr>
          <p:cNvSpPr txBox="1">
            <a:spLocks noChangeArrowheads="1"/>
          </p:cNvSpPr>
          <p:nvPr/>
        </p:nvSpPr>
        <p:spPr bwMode="auto">
          <a:xfrm>
            <a:off x="4770438" y="936625"/>
            <a:ext cx="3967162" cy="3970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p>
            <a:pPr eaLnBrk="0" hangingPunct="0"/>
            <a:r>
              <a:rPr lang="zh-CN" altLang="en-US" sz="2800" dirty="0">
                <a:solidFill>
                  <a:schemeClr val="bg1"/>
                </a:solidFill>
                <a:latin typeface="方正书宋_GBK" panose="02000000000000000000" pitchFamily="2" charset="-122"/>
                <a:ea typeface="方正书宋_GBK" panose="02000000000000000000" pitchFamily="2" charset="-122"/>
              </a:rPr>
              <a:t>“语言</a:t>
            </a:r>
            <a:r>
              <a:rPr lang="en-US" altLang="zh-CN" sz="2800" dirty="0" err="1">
                <a:solidFill>
                  <a:schemeClr val="bg1"/>
                </a:solidFill>
                <a:latin typeface="方正书宋_GBK" panose="02000000000000000000" pitchFamily="2" charset="-122"/>
                <a:ea typeface="方正书宋_GBK" panose="02000000000000000000" pitchFamily="2" charset="-122"/>
              </a:rPr>
              <a:t>不是</a:t>
            </a:r>
            <a:r>
              <a:rPr lang="zh-CN" altLang="en-US" sz="2800" dirty="0">
                <a:solidFill>
                  <a:schemeClr val="bg1"/>
                </a:solidFill>
                <a:latin typeface="方正书宋_GBK" panose="02000000000000000000" pitchFamily="2" charset="-122"/>
                <a:ea typeface="方正书宋_GBK" panose="02000000000000000000" pitchFamily="2" charset="-122"/>
              </a:rPr>
              <a:t>教育和学习的唯一交流媒介。</a:t>
            </a:r>
            <a:r>
              <a:rPr lang="en-US" altLang="zh-CN" sz="2800" dirty="0" err="1">
                <a:solidFill>
                  <a:schemeClr val="bg1"/>
                </a:solidFill>
                <a:latin typeface="方正书宋_GBK" panose="02000000000000000000" pitchFamily="2" charset="-122"/>
                <a:ea typeface="方正书宋_GBK" panose="02000000000000000000" pitchFamily="2" charset="-122"/>
              </a:rPr>
              <a:t>我们也保持沉默。沉默使我们有机会思考我们</a:t>
            </a:r>
            <a:r>
              <a:rPr lang="zh-CN" altLang="en-US" sz="2800" dirty="0">
                <a:solidFill>
                  <a:schemeClr val="bg1"/>
                </a:solidFill>
                <a:latin typeface="方正书宋_GBK" panose="02000000000000000000" pitchFamily="2" charset="-122"/>
                <a:ea typeface="方正书宋_GBK" panose="02000000000000000000" pitchFamily="2" charset="-122"/>
              </a:rPr>
              <a:t>所说所闻。</a:t>
            </a:r>
            <a:r>
              <a:rPr lang="en-US" altLang="zh-CN" sz="2800" dirty="0">
                <a:solidFill>
                  <a:schemeClr val="bg1"/>
                </a:solidFill>
                <a:latin typeface="方正书宋_GBK" panose="02000000000000000000" pitchFamily="2" charset="-122"/>
                <a:ea typeface="方正书宋_GBK" panose="02000000000000000000" pitchFamily="2" charset="-122"/>
              </a:rPr>
              <a:t>在</a:t>
            </a:r>
            <a:r>
              <a:rPr lang="zh-CN" altLang="en-US" sz="2800" dirty="0">
                <a:solidFill>
                  <a:schemeClr val="bg1"/>
                </a:solidFill>
                <a:latin typeface="方正书宋_GBK" panose="02000000000000000000" pitchFamily="2" charset="-122"/>
                <a:ea typeface="方正书宋_GBK" panose="02000000000000000000" pitchFamily="2" charset="-122"/>
              </a:rPr>
              <a:t>真正</a:t>
            </a:r>
            <a:r>
              <a:rPr lang="en-US" altLang="zh-CN" sz="2800" dirty="0" err="1">
                <a:solidFill>
                  <a:schemeClr val="bg1"/>
                </a:solidFill>
                <a:latin typeface="方正书宋_GBK" panose="02000000000000000000" pitchFamily="2" charset="-122"/>
                <a:ea typeface="方正书宋_GBK" panose="02000000000000000000" pitchFamily="2" charset="-122"/>
              </a:rPr>
              <a:t>的教育中</a:t>
            </a:r>
            <a:r>
              <a:rPr lang="en-US" altLang="zh-CN" sz="2800" dirty="0">
                <a:solidFill>
                  <a:schemeClr val="bg1"/>
                </a:solidFill>
                <a:latin typeface="方正书宋_GBK" panose="02000000000000000000" pitchFamily="2" charset="-122"/>
                <a:ea typeface="方正书宋_GBK" panose="02000000000000000000" pitchFamily="2" charset="-122"/>
              </a:rPr>
              <a:t>，</a:t>
            </a:r>
            <a:r>
              <a:rPr lang="zh-CN" altLang="en-US" sz="2800" dirty="0">
                <a:solidFill>
                  <a:schemeClr val="bg1"/>
                </a:solidFill>
                <a:latin typeface="方正书宋_GBK" panose="02000000000000000000" pitchFamily="2" charset="-122"/>
                <a:ea typeface="方正书宋_GBK" panose="02000000000000000000" pitchFamily="2" charset="-122"/>
              </a:rPr>
              <a:t>静谧</a:t>
            </a:r>
            <a:r>
              <a:rPr lang="en-US" altLang="zh-CN" sz="2800" dirty="0" err="1">
                <a:solidFill>
                  <a:schemeClr val="bg1"/>
                </a:solidFill>
                <a:latin typeface="方正书宋_GBK" panose="02000000000000000000" pitchFamily="2" charset="-122"/>
                <a:ea typeface="方正书宋_GBK" panose="02000000000000000000" pitchFamily="2" charset="-122"/>
              </a:rPr>
              <a:t>被视为</a:t>
            </a:r>
            <a:r>
              <a:rPr lang="zh-CN" altLang="en-US" sz="2800" dirty="0">
                <a:solidFill>
                  <a:schemeClr val="bg1"/>
                </a:solidFill>
                <a:latin typeface="方正书宋_GBK" panose="02000000000000000000" pitchFamily="2" charset="-122"/>
                <a:ea typeface="方正书宋_GBK" panose="02000000000000000000" pitchFamily="2" charset="-122"/>
              </a:rPr>
              <a:t>可靠环境以便让学生进行内省。它</a:t>
            </a:r>
            <a:r>
              <a:rPr lang="en-US" altLang="zh-CN" sz="2800" dirty="0">
                <a:solidFill>
                  <a:schemeClr val="bg1"/>
                </a:solidFill>
                <a:latin typeface="方正书宋_GBK" panose="02000000000000000000" pitchFamily="2" charset="-122"/>
                <a:ea typeface="方正书宋_GBK" panose="02000000000000000000" pitchFamily="2" charset="-122"/>
              </a:rPr>
              <a:t>是</a:t>
            </a:r>
            <a:r>
              <a:rPr lang="zh-CN" altLang="en-US" sz="2800" dirty="0">
                <a:solidFill>
                  <a:schemeClr val="bg1"/>
                </a:solidFill>
                <a:latin typeface="方正书宋_GBK" panose="02000000000000000000" pitchFamily="2" charset="-122"/>
                <a:ea typeface="方正书宋_GBK" panose="02000000000000000000" pitchFamily="2" charset="-122"/>
              </a:rPr>
              <a:t>一种</a:t>
            </a:r>
            <a:r>
              <a:rPr lang="en-US" altLang="zh-CN" sz="2800" dirty="0" err="1">
                <a:solidFill>
                  <a:schemeClr val="bg1"/>
                </a:solidFill>
                <a:latin typeface="方正书宋_GBK" panose="02000000000000000000" pitchFamily="2" charset="-122"/>
                <a:ea typeface="方正书宋_GBK" panose="02000000000000000000" pitchFamily="2" charset="-122"/>
              </a:rPr>
              <a:t>最深层次的学习媒介</a:t>
            </a:r>
            <a:r>
              <a:rPr lang="en-US" altLang="zh-CN" sz="2800" dirty="0">
                <a:solidFill>
                  <a:schemeClr val="bg1"/>
                </a:solidFill>
                <a:latin typeface="方正书宋_GBK" panose="02000000000000000000" pitchFamily="2" charset="-122"/>
                <a:ea typeface="方正书宋_GBK" panose="02000000000000000000" pitchFamily="2" charset="-122"/>
              </a:rPr>
              <a:t>。</a:t>
            </a:r>
            <a:r>
              <a:rPr lang="zh-CN" altLang="en-US" sz="2800" dirty="0">
                <a:solidFill>
                  <a:schemeClr val="bg1"/>
                </a:solidFill>
                <a:latin typeface="方正书宋_GBK" panose="02000000000000000000" pitchFamily="2" charset="-122"/>
                <a:ea typeface="方正书宋_GBK" panose="02000000000000000000" pitchFamily="2" charset="-122"/>
              </a:rPr>
              <a:t>”</a:t>
            </a:r>
          </a:p>
        </p:txBody>
      </p:sp>
      <p:pic>
        <p:nvPicPr>
          <p:cNvPr id="21506" name="图片 1401865" descr="courage2">
            <a:extLst>
              <a:ext uri="{FF2B5EF4-FFF2-40B4-BE49-F238E27FC236}">
                <a16:creationId xmlns:a16="http://schemas.microsoft.com/office/drawing/2014/main" id="{A56A8C5E-28B3-4C88-AC89-FE01A8A39F9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2938" y="715963"/>
            <a:ext cx="3875087" cy="542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018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1860"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矩形 1459201">
            <a:extLst>
              <a:ext uri="{FF2B5EF4-FFF2-40B4-BE49-F238E27FC236}">
                <a16:creationId xmlns:a16="http://schemas.microsoft.com/office/drawing/2014/main" id="{85B90A85-C6F3-4602-AEF5-655D89F57FF2}"/>
              </a:ext>
            </a:extLst>
          </p:cNvPr>
          <p:cNvSpPr>
            <a:spLocks noChangeArrowheads="1"/>
          </p:cNvSpPr>
          <p:nvPr/>
        </p:nvSpPr>
        <p:spPr bwMode="auto">
          <a:xfrm>
            <a:off x="0" y="76200"/>
            <a:ext cx="9144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0" hangingPunct="0"/>
            <a:r>
              <a:rPr lang="en-US" altLang="zh-CN" sz="3800" dirty="0">
                <a:solidFill>
                  <a:schemeClr val="bg1"/>
                </a:solidFill>
                <a:latin typeface="方正黑体_GBK" panose="02000000000000000000" pitchFamily="2" charset="-122"/>
                <a:ea typeface="宋体" panose="02010600030101010101" pitchFamily="2" charset="-122"/>
              </a:rPr>
              <a:t>3. Prevention through Cultivating Positive</a:t>
            </a:r>
            <a:endParaRPr lang="en-US" altLang="zh-CN" sz="3800" dirty="0">
              <a:solidFill>
                <a:schemeClr val="bg1"/>
              </a:solidFill>
              <a:latin typeface="方正黑体_GBK" panose="02000000000000000000" pitchFamily="2" charset="-122"/>
              <a:ea typeface="宋体" panose="02010600030101010101" pitchFamily="2" charset="-122"/>
              <a:cs typeface="Arial" panose="020B0604020202020204" pitchFamily="34" charset="0"/>
            </a:endParaRPr>
          </a:p>
        </p:txBody>
      </p:sp>
      <p:sp>
        <p:nvSpPr>
          <p:cNvPr id="1459203" name="矩形 1459202">
            <a:extLst>
              <a:ext uri="{FF2B5EF4-FFF2-40B4-BE49-F238E27FC236}">
                <a16:creationId xmlns:a16="http://schemas.microsoft.com/office/drawing/2014/main" id="{E00E8EA0-8962-4088-876B-76084BA2254B}"/>
              </a:ext>
            </a:extLst>
          </p:cNvPr>
          <p:cNvSpPr>
            <a:spLocks noChangeArrowheads="1"/>
          </p:cNvSpPr>
          <p:nvPr/>
        </p:nvSpPr>
        <p:spPr bwMode="auto">
          <a:xfrm>
            <a:off x="76200" y="914400"/>
            <a:ext cx="90678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fontAlgn="base">
              <a:spcBef>
                <a:spcPct val="0"/>
              </a:spcBef>
              <a:spcAft>
                <a:spcPct val="0"/>
              </a:spcAft>
              <a:defRPr sz="2400">
                <a:solidFill>
                  <a:schemeClr val="tx1"/>
                </a:solidFill>
                <a:latin typeface="Times New Roman" panose="02020603050405020304" pitchFamily="18" charset="0"/>
              </a:defRPr>
            </a:lvl6pPr>
            <a:lvl7pPr fontAlgn="base">
              <a:spcBef>
                <a:spcPct val="0"/>
              </a:spcBef>
              <a:spcAft>
                <a:spcPct val="0"/>
              </a:spcAft>
              <a:defRPr sz="2400">
                <a:solidFill>
                  <a:schemeClr val="tx1"/>
                </a:solidFill>
                <a:latin typeface="Times New Roman" panose="02020603050405020304" pitchFamily="18" charset="0"/>
              </a:defRPr>
            </a:lvl7pPr>
            <a:lvl8pPr fontAlgn="base">
              <a:spcBef>
                <a:spcPct val="0"/>
              </a:spcBef>
              <a:spcAft>
                <a:spcPct val="0"/>
              </a:spcAft>
              <a:defRPr sz="2400">
                <a:solidFill>
                  <a:schemeClr val="tx1"/>
                </a:solidFill>
                <a:latin typeface="Times New Roman" panose="02020603050405020304" pitchFamily="18" charset="0"/>
              </a:defRPr>
            </a:lvl8pPr>
            <a:lvl9pPr fontAlgn="base">
              <a:spcBef>
                <a:spcPct val="0"/>
              </a:spcBef>
              <a:spcAft>
                <a:spcPct val="0"/>
              </a:spcAft>
              <a:defRPr sz="2400">
                <a:solidFill>
                  <a:schemeClr val="tx1"/>
                </a:solidFill>
                <a:latin typeface="Times New Roman" panose="02020603050405020304" pitchFamily="18" charset="0"/>
              </a:defRPr>
            </a:lvl9pPr>
          </a:lstStyle>
          <a:p>
            <a:pPr eaLnBrk="0" hangingPunct="0">
              <a:spcBef>
                <a:spcPct val="20000"/>
              </a:spcBef>
              <a:buFontTx/>
              <a:buChar char="•"/>
            </a:pPr>
            <a:r>
              <a:rPr lang="en-US" altLang="zh-CN" sz="3500" dirty="0">
                <a:solidFill>
                  <a:schemeClr val="bg1"/>
                </a:solidFill>
                <a:latin typeface="方正黑体_GBK" panose="02000000000000000000" pitchFamily="2" charset="-122"/>
                <a:ea typeface="宋体" panose="02010600030101010101" pitchFamily="2" charset="-122"/>
              </a:rPr>
              <a:t>Illness as the absence of health (vs. health as the absence of illness)</a:t>
            </a:r>
            <a:endParaRPr lang="en-US" altLang="zh-CN" sz="3500" dirty="0">
              <a:solidFill>
                <a:schemeClr val="bg1"/>
              </a:solidFill>
              <a:latin typeface="方正黑体_GBK" panose="02000000000000000000" pitchFamily="2" charset="-122"/>
              <a:ea typeface="宋体" panose="02010600030101010101" pitchFamily="2" charset="-122"/>
              <a:cs typeface="Arial" panose="020B0604020202020204" pitchFamily="34" charset="0"/>
            </a:endParaRPr>
          </a:p>
        </p:txBody>
      </p:sp>
      <p:sp>
        <p:nvSpPr>
          <p:cNvPr id="1459204" name="文本框 1459203">
            <a:extLst>
              <a:ext uri="{FF2B5EF4-FFF2-40B4-BE49-F238E27FC236}">
                <a16:creationId xmlns:a16="http://schemas.microsoft.com/office/drawing/2014/main" id="{B379E28F-E8AF-4FBD-807F-F40E180F35A0}"/>
              </a:ext>
            </a:extLst>
          </p:cNvPr>
          <p:cNvSpPr txBox="1">
            <a:spLocks noChangeArrowheads="1"/>
          </p:cNvSpPr>
          <p:nvPr/>
        </p:nvSpPr>
        <p:spPr bwMode="auto">
          <a:xfrm>
            <a:off x="60325" y="2590800"/>
            <a:ext cx="9083675" cy="3539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p>
            <a:pPr eaLnBrk="0" hangingPunct="0"/>
            <a:r>
              <a:rPr lang="en-US" altLang="zh-CN" sz="2800" dirty="0">
                <a:solidFill>
                  <a:srgbClr val="FFCC00"/>
                </a:solidFill>
                <a:latin typeface="方正黑体_GBK" panose="02000000000000000000" pitchFamily="2" charset="-122"/>
                <a:ea typeface="宋体" panose="02010600030101010101" pitchFamily="2" charset="-122"/>
              </a:rPr>
              <a:t>“It [neurosis] is a falling short of what one could have been, and even, one could say, of what one </a:t>
            </a:r>
            <a:r>
              <a:rPr lang="en-US" altLang="zh-CN" sz="2800" i="1" dirty="0">
                <a:solidFill>
                  <a:srgbClr val="FFCC00"/>
                </a:solidFill>
                <a:latin typeface="方正黑体_GBK" panose="02000000000000000000" pitchFamily="2" charset="-122"/>
                <a:ea typeface="宋体" panose="02010600030101010101" pitchFamily="2" charset="-122"/>
              </a:rPr>
              <a:t>should</a:t>
            </a:r>
            <a:r>
              <a:rPr lang="en-US" altLang="zh-CN" sz="2800" dirty="0">
                <a:solidFill>
                  <a:srgbClr val="FFCC00"/>
                </a:solidFill>
                <a:latin typeface="方正黑体_GBK" panose="02000000000000000000" pitchFamily="2" charset="-122"/>
                <a:ea typeface="宋体" panose="02010600030101010101" pitchFamily="2" charset="-122"/>
              </a:rPr>
              <a:t> have been, biologically speaking, that is, if one had grown and developed in an unimpeded way.  Human and personal possibilities have been lost.  The world has been narrowed, and so has consciousness.  Capacities have been inhibited.”										Abraham Maslow</a:t>
            </a:r>
            <a:endParaRPr lang="en-US" altLang="zh-CN" sz="2800" dirty="0">
              <a:solidFill>
                <a:srgbClr val="FFCC00"/>
              </a:solidFill>
              <a:latin typeface="方正黑体_GBK" panose="02000000000000000000" pitchFamily="2" charset="-122"/>
              <a:ea typeface="宋体" panose="02010600030101010101" pitchFamily="2" charset="-122"/>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1459203">
                                            <p:txEl>
                                              <p:pRg st="0" end="0"/>
                                            </p:txEl>
                                          </p:spTgt>
                                        </p:tgtEl>
                                        <p:attrNameLst>
                                          <p:attrName>style.visibility</p:attrName>
                                        </p:attrNameLst>
                                      </p:cBhvr>
                                      <p:to>
                                        <p:strVal val="visible"/>
                                      </p:to>
                                    </p:set>
                                    <p:animEffect transition="in" filter="fade">
                                      <p:cBhvr>
                                        <p:cTn id="7" dur="1000"/>
                                        <p:tgtEl>
                                          <p:spTgt spid="1459203">
                                            <p:txEl>
                                              <p:pRg st="0" end="0"/>
                                            </p:txEl>
                                          </p:spTgt>
                                        </p:tgtEl>
                                      </p:cBhvr>
                                    </p:animEffect>
                                    <p:anim calcmode="lin" valueType="num">
                                      <p:cBhvr>
                                        <p:cTn id="8" dur="1000" fill="hold"/>
                                        <p:tgtEl>
                                          <p:spTgt spid="145920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45920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14592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9204"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矩形 1461249">
            <a:extLst>
              <a:ext uri="{FF2B5EF4-FFF2-40B4-BE49-F238E27FC236}">
                <a16:creationId xmlns:a16="http://schemas.microsoft.com/office/drawing/2014/main" id="{5B1D166D-787E-43AF-9461-0F526E2F51B3}"/>
              </a:ext>
            </a:extLst>
          </p:cNvPr>
          <p:cNvSpPr>
            <a:spLocks noChangeArrowheads="1"/>
          </p:cNvSpPr>
          <p:nvPr/>
        </p:nvSpPr>
        <p:spPr bwMode="auto">
          <a:xfrm>
            <a:off x="76200" y="152400"/>
            <a:ext cx="9067800" cy="647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r>
              <a:rPr lang="en-US" altLang="zh-CN" sz="2800" dirty="0">
                <a:solidFill>
                  <a:schemeClr val="bg1"/>
                </a:solidFill>
                <a:latin typeface="方正黑体_GBK" panose="02000000000000000000" pitchFamily="2" charset="-122"/>
                <a:ea typeface="宋体" panose="02010600030101010101" pitchFamily="2" charset="-122"/>
              </a:rPr>
              <a:t>“We have discovered that there are human strengths that act as buffers against mental illness: courage, future-mindedness, optimism, interpersonal skill, faith, work ethic, hope, honesty, perseverance, the capacity for flow and insight, to name several...  We have shown that learning optimism prevents depression and anxiety in children and adults, roughly halving their incidence over the next two years...  Similarly, I believe, that if we wish to prevent drug abuse in teenagers who grow up in a neighborhood that puts them at risk, that the effective prevention is not remedial.  Rather it consists of identifying and amplifying the strengths that these teens already have.”</a:t>
            </a:r>
            <a:br>
              <a:rPr lang="en-US" altLang="zh-CN" sz="2800" dirty="0">
                <a:solidFill>
                  <a:schemeClr val="bg1"/>
                </a:solidFill>
                <a:latin typeface="方正黑体_GBK" panose="02000000000000000000" pitchFamily="2" charset="-122"/>
                <a:ea typeface="宋体" panose="02010600030101010101" pitchFamily="2" charset="-122"/>
              </a:rPr>
            </a:br>
            <a:r>
              <a:rPr lang="en-US" altLang="zh-CN" sz="2800" dirty="0">
                <a:solidFill>
                  <a:schemeClr val="bg1"/>
                </a:solidFill>
                <a:latin typeface="方正黑体_GBK" panose="02000000000000000000" pitchFamily="2" charset="-122"/>
                <a:ea typeface="宋体" panose="02010600030101010101" pitchFamily="2" charset="-122"/>
              </a:rPr>
              <a:t>						  Martin Seligman</a:t>
            </a:r>
            <a:endParaRPr lang="en-US" altLang="zh-CN" sz="2800" dirty="0">
              <a:solidFill>
                <a:schemeClr val="bg1"/>
              </a:solidFill>
              <a:latin typeface="方正黑体_GBK" panose="02000000000000000000" pitchFamily="2" charset="-122"/>
              <a:ea typeface="宋体" panose="02010600030101010101" pitchFamily="2" charset="-122"/>
              <a:cs typeface="Arial" panose="020B0604020202020204" pitchFamily="34"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矩形 1463297">
            <a:extLst>
              <a:ext uri="{FF2B5EF4-FFF2-40B4-BE49-F238E27FC236}">
                <a16:creationId xmlns:a16="http://schemas.microsoft.com/office/drawing/2014/main" id="{7C00EA44-B472-4014-83D7-7F338B0EF6DA}"/>
              </a:ext>
            </a:extLst>
          </p:cNvPr>
          <p:cNvSpPr>
            <a:spLocks noChangeArrowheads="1"/>
          </p:cNvSpPr>
          <p:nvPr/>
        </p:nvSpPr>
        <p:spPr bwMode="auto">
          <a:xfrm>
            <a:off x="0" y="76200"/>
            <a:ext cx="9144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0" hangingPunct="0"/>
            <a:r>
              <a:rPr lang="en-US" altLang="zh-CN" sz="4000" dirty="0">
                <a:solidFill>
                  <a:schemeClr val="bg1"/>
                </a:solidFill>
                <a:latin typeface="方正黑体_GBK" panose="02000000000000000000" pitchFamily="2" charset="-122"/>
                <a:ea typeface="宋体" panose="02010600030101010101" pitchFamily="2" charset="-122"/>
              </a:rPr>
              <a:t>Cultivating Capacity</a:t>
            </a:r>
            <a:endParaRPr lang="en-US" altLang="zh-CN" sz="4000" dirty="0">
              <a:solidFill>
                <a:schemeClr val="bg1"/>
              </a:solidFill>
              <a:latin typeface="方正黑体_GBK" panose="02000000000000000000" pitchFamily="2" charset="-122"/>
              <a:ea typeface="宋体" panose="02010600030101010101" pitchFamily="2" charset="-122"/>
              <a:cs typeface="Arial" panose="020B0604020202020204" pitchFamily="34" charset="0"/>
            </a:endParaRPr>
          </a:p>
        </p:txBody>
      </p:sp>
      <p:sp>
        <p:nvSpPr>
          <p:cNvPr id="1463299" name="矩形 1463298">
            <a:extLst>
              <a:ext uri="{FF2B5EF4-FFF2-40B4-BE49-F238E27FC236}">
                <a16:creationId xmlns:a16="http://schemas.microsoft.com/office/drawing/2014/main" id="{DCB74B68-222A-4EA9-839F-6C12B364A8E6}"/>
              </a:ext>
            </a:extLst>
          </p:cNvPr>
          <p:cNvSpPr>
            <a:spLocks noChangeArrowheads="1"/>
          </p:cNvSpPr>
          <p:nvPr/>
        </p:nvSpPr>
        <p:spPr bwMode="auto">
          <a:xfrm>
            <a:off x="76200" y="1066800"/>
            <a:ext cx="90678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fontAlgn="base">
              <a:spcBef>
                <a:spcPct val="0"/>
              </a:spcBef>
              <a:spcAft>
                <a:spcPct val="0"/>
              </a:spcAft>
              <a:defRPr sz="2400">
                <a:solidFill>
                  <a:schemeClr val="tx1"/>
                </a:solidFill>
                <a:latin typeface="Times New Roman" panose="02020603050405020304" pitchFamily="18" charset="0"/>
              </a:defRPr>
            </a:lvl6pPr>
            <a:lvl7pPr fontAlgn="base">
              <a:spcBef>
                <a:spcPct val="0"/>
              </a:spcBef>
              <a:spcAft>
                <a:spcPct val="0"/>
              </a:spcAft>
              <a:defRPr sz="2400">
                <a:solidFill>
                  <a:schemeClr val="tx1"/>
                </a:solidFill>
                <a:latin typeface="Times New Roman" panose="02020603050405020304" pitchFamily="18" charset="0"/>
              </a:defRPr>
            </a:lvl7pPr>
            <a:lvl8pPr fontAlgn="base">
              <a:spcBef>
                <a:spcPct val="0"/>
              </a:spcBef>
              <a:spcAft>
                <a:spcPct val="0"/>
              </a:spcAft>
              <a:defRPr sz="2400">
                <a:solidFill>
                  <a:schemeClr val="tx1"/>
                </a:solidFill>
                <a:latin typeface="Times New Roman" panose="02020603050405020304" pitchFamily="18" charset="0"/>
              </a:defRPr>
            </a:lvl8pPr>
            <a:lvl9pPr fontAlgn="base">
              <a:spcBef>
                <a:spcPct val="0"/>
              </a:spcBef>
              <a:spcAft>
                <a:spcPct val="0"/>
              </a:spcAft>
              <a:defRPr sz="2400">
                <a:solidFill>
                  <a:schemeClr val="tx1"/>
                </a:solidFill>
                <a:latin typeface="Times New Roman" panose="02020603050405020304" pitchFamily="18" charset="0"/>
              </a:defRPr>
            </a:lvl9pPr>
          </a:lstStyle>
          <a:p>
            <a:pPr eaLnBrk="0" hangingPunct="0">
              <a:spcBef>
                <a:spcPct val="20000"/>
              </a:spcBef>
              <a:buFontTx/>
              <a:buChar char="•"/>
            </a:pPr>
            <a:r>
              <a:rPr lang="en-US" altLang="zh-CN" sz="3500" dirty="0">
                <a:solidFill>
                  <a:schemeClr val="bg1"/>
                </a:solidFill>
                <a:latin typeface="方正黑体_GBK" panose="02000000000000000000" pitchFamily="2" charset="-122"/>
                <a:ea typeface="宋体" panose="02010600030101010101" pitchFamily="2" charset="-122"/>
              </a:rPr>
              <a:t>Stronger “psychological immune system”</a:t>
            </a:r>
          </a:p>
          <a:p>
            <a:pPr eaLnBrk="0" hangingPunct="0">
              <a:spcBef>
                <a:spcPct val="20000"/>
              </a:spcBef>
              <a:buFontTx/>
              <a:buChar char="•"/>
            </a:pPr>
            <a:r>
              <a:rPr lang="en-US" altLang="zh-CN" sz="3500" dirty="0">
                <a:solidFill>
                  <a:schemeClr val="bg1"/>
                </a:solidFill>
                <a:latin typeface="方正黑体_GBK" panose="02000000000000000000" pitchFamily="2" charset="-122"/>
                <a:ea typeface="宋体" panose="02010600030101010101" pitchFamily="2" charset="-122"/>
              </a:rPr>
              <a:t>Larger and stronger “psychological engine”</a:t>
            </a:r>
          </a:p>
          <a:p>
            <a:pPr eaLnBrk="0" hangingPunct="0">
              <a:spcBef>
                <a:spcPct val="20000"/>
              </a:spcBef>
              <a:buFontTx/>
              <a:buChar char="•"/>
            </a:pPr>
            <a:r>
              <a:rPr lang="en-US" altLang="zh-CN" sz="3500" dirty="0">
                <a:solidFill>
                  <a:schemeClr val="bg1"/>
                </a:solidFill>
                <a:latin typeface="方正黑体_GBK" panose="02000000000000000000" pitchFamily="2" charset="-122"/>
                <a:ea typeface="宋体" panose="02010600030101010101" pitchFamily="2" charset="-122"/>
              </a:rPr>
              <a:t>Mental health at Harvard</a:t>
            </a:r>
            <a:endParaRPr lang="en-US" altLang="zh-CN" sz="3500" dirty="0">
              <a:solidFill>
                <a:schemeClr val="bg1"/>
              </a:solidFill>
              <a:latin typeface="方正黑体_GBK" panose="02000000000000000000" pitchFamily="2" charset="-122"/>
              <a:ea typeface="宋体" panose="02010600030101010101" pitchFamily="2" charset="-122"/>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1463299">
                                            <p:txEl>
                                              <p:pRg st="0" end="0"/>
                                            </p:txEl>
                                          </p:spTgt>
                                        </p:tgtEl>
                                        <p:attrNameLst>
                                          <p:attrName>style.visibility</p:attrName>
                                        </p:attrNameLst>
                                      </p:cBhvr>
                                      <p:to>
                                        <p:strVal val="visible"/>
                                      </p:to>
                                    </p:set>
                                    <p:animEffect transition="in" filter="fade">
                                      <p:cBhvr>
                                        <p:cTn id="7" dur="1000"/>
                                        <p:tgtEl>
                                          <p:spTgt spid="1463299">
                                            <p:txEl>
                                              <p:pRg st="0" end="0"/>
                                            </p:txEl>
                                          </p:spTgt>
                                        </p:tgtEl>
                                      </p:cBhvr>
                                    </p:animEffect>
                                    <p:anim calcmode="lin" valueType="num">
                                      <p:cBhvr>
                                        <p:cTn id="8" dur="1000" fill="hold"/>
                                        <p:tgtEl>
                                          <p:spTgt spid="1463299">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46329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nodeType="clickEffect">
                                  <p:stCondLst>
                                    <p:cond delay="0"/>
                                  </p:stCondLst>
                                  <p:childTnLst>
                                    <p:set>
                                      <p:cBhvr>
                                        <p:cTn id="13" dur="1" fill="hold">
                                          <p:stCondLst>
                                            <p:cond delay="0"/>
                                          </p:stCondLst>
                                        </p:cTn>
                                        <p:tgtEl>
                                          <p:spTgt spid="1463299">
                                            <p:txEl>
                                              <p:pRg st="1" end="1"/>
                                            </p:txEl>
                                          </p:spTgt>
                                        </p:tgtEl>
                                        <p:attrNameLst>
                                          <p:attrName>style.visibility</p:attrName>
                                        </p:attrNameLst>
                                      </p:cBhvr>
                                      <p:to>
                                        <p:strVal val="visible"/>
                                      </p:to>
                                    </p:set>
                                    <p:animEffect transition="in" filter="fade">
                                      <p:cBhvr>
                                        <p:cTn id="14" dur="1000"/>
                                        <p:tgtEl>
                                          <p:spTgt spid="1463299">
                                            <p:txEl>
                                              <p:pRg st="1" end="1"/>
                                            </p:txEl>
                                          </p:spTgt>
                                        </p:tgtEl>
                                      </p:cBhvr>
                                    </p:animEffect>
                                    <p:anim calcmode="lin" valueType="num">
                                      <p:cBhvr>
                                        <p:cTn id="15" dur="1000" fill="hold"/>
                                        <p:tgtEl>
                                          <p:spTgt spid="1463299">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1463299">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42" presetClass="entr" presetSubtype="0" fill="hold" nodeType="clickEffect">
                                  <p:stCondLst>
                                    <p:cond delay="0"/>
                                  </p:stCondLst>
                                  <p:childTnLst>
                                    <p:set>
                                      <p:cBhvr>
                                        <p:cTn id="20" dur="1" fill="hold">
                                          <p:stCondLst>
                                            <p:cond delay="0"/>
                                          </p:stCondLst>
                                        </p:cTn>
                                        <p:tgtEl>
                                          <p:spTgt spid="1463299">
                                            <p:txEl>
                                              <p:pRg st="2" end="2"/>
                                            </p:txEl>
                                          </p:spTgt>
                                        </p:tgtEl>
                                        <p:attrNameLst>
                                          <p:attrName>style.visibility</p:attrName>
                                        </p:attrNameLst>
                                      </p:cBhvr>
                                      <p:to>
                                        <p:strVal val="visible"/>
                                      </p:to>
                                    </p:set>
                                    <p:animEffect transition="in" filter="fade">
                                      <p:cBhvr>
                                        <p:cTn id="21" dur="1000"/>
                                        <p:tgtEl>
                                          <p:spTgt spid="1463299">
                                            <p:txEl>
                                              <p:pRg st="2" end="2"/>
                                            </p:txEl>
                                          </p:spTgt>
                                        </p:tgtEl>
                                      </p:cBhvr>
                                    </p:animEffect>
                                    <p:anim calcmode="lin" valueType="num">
                                      <p:cBhvr>
                                        <p:cTn id="22" dur="1000" fill="hold"/>
                                        <p:tgtEl>
                                          <p:spTgt spid="1463299">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1463299">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5346" name="矩形 1465345">
            <a:extLst>
              <a:ext uri="{FF2B5EF4-FFF2-40B4-BE49-F238E27FC236}">
                <a16:creationId xmlns:a16="http://schemas.microsoft.com/office/drawing/2014/main" id="{820FE7A6-511E-4178-A4DF-D3135A6F1A32}"/>
              </a:ext>
            </a:extLst>
          </p:cNvPr>
          <p:cNvSpPr>
            <a:spLocks noChangeArrowheads="1"/>
          </p:cNvSpPr>
          <p:nvPr/>
        </p:nvSpPr>
        <p:spPr bwMode="auto">
          <a:xfrm>
            <a:off x="76200" y="152400"/>
            <a:ext cx="9067800" cy="647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r>
              <a:rPr lang="en-US" altLang="zh-CN" sz="3000" dirty="0">
                <a:solidFill>
                  <a:schemeClr val="bg1"/>
                </a:solidFill>
                <a:latin typeface="方正黑体_GBK" panose="02000000000000000000" pitchFamily="2" charset="-122"/>
                <a:ea typeface="宋体" panose="02010600030101010101" pitchFamily="2" charset="-122"/>
              </a:rPr>
              <a:t>“The message of the Positive Psychology movement is to remind our field that it has been deformed.  Psychology is not just the study of disease, weakness, and damage; it also is the study of strength and virtue.  Treatment is not just fixing what is wrong; it also is building what is right.  Psychology is not just about illness or health; it is about work, education, insight, love, growth, and play.  And in this quest for what is best, Positive Psychology does not rely on wishful thinking, self-deception or hand-waving; instead it tries to adapt what is best in the scientific method to the unique problems that human behavior presents in all its complexity.”</a:t>
            </a:r>
            <a:r>
              <a:rPr lang="en-US" altLang="zh-CN" sz="2800" dirty="0">
                <a:solidFill>
                  <a:schemeClr val="bg1"/>
                </a:solidFill>
                <a:latin typeface="方正黑体_GBK" panose="02000000000000000000" pitchFamily="2" charset="-122"/>
                <a:ea typeface="宋体" panose="02010600030101010101" pitchFamily="2" charset="-122"/>
              </a:rPr>
              <a:t>		</a:t>
            </a:r>
            <a:r>
              <a:rPr lang="en-US" altLang="zh-CN" sz="4400" dirty="0">
                <a:solidFill>
                  <a:schemeClr val="bg1"/>
                </a:solidFill>
                <a:latin typeface="方正黑体_GBK" panose="02000000000000000000" pitchFamily="2" charset="-122"/>
                <a:ea typeface="宋体" panose="02010600030101010101" pitchFamily="2" charset="-122"/>
              </a:rPr>
              <a:t>						  </a:t>
            </a:r>
            <a:r>
              <a:rPr lang="en-US" altLang="zh-CN" sz="2800" dirty="0">
                <a:solidFill>
                  <a:schemeClr val="bg1"/>
                </a:solidFill>
                <a:latin typeface="方正黑体_GBK" panose="02000000000000000000" pitchFamily="2" charset="-122"/>
                <a:ea typeface="宋体" panose="02010600030101010101" pitchFamily="2" charset="-122"/>
              </a:rPr>
              <a:t>Martin Seligman</a:t>
            </a:r>
            <a:endParaRPr lang="en-US" altLang="zh-CN" sz="2800" dirty="0">
              <a:solidFill>
                <a:schemeClr val="bg1"/>
              </a:solidFill>
              <a:latin typeface="方正黑体_GBK" panose="02000000000000000000" pitchFamily="2" charset="-122"/>
              <a:ea typeface="宋体" panose="02010600030101010101" pitchFamily="2" charset="-122"/>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653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5346"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5" name="矩形 1318913">
            <a:extLst>
              <a:ext uri="{FF2B5EF4-FFF2-40B4-BE49-F238E27FC236}">
                <a16:creationId xmlns:a16="http://schemas.microsoft.com/office/drawing/2014/main" id="{3555013B-54A7-4529-AF1A-8384E5A1A8DA}"/>
              </a:ext>
            </a:extLst>
          </p:cNvPr>
          <p:cNvSpPr>
            <a:spLocks noChangeArrowheads="1"/>
          </p:cNvSpPr>
          <p:nvPr/>
        </p:nvSpPr>
        <p:spPr bwMode="auto">
          <a:xfrm>
            <a:off x="76200" y="999153"/>
            <a:ext cx="8991600" cy="48628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p>
            <a:pPr algn="ctr" eaLnBrk="0" hangingPunct="0"/>
            <a:r>
              <a:rPr lang="en-US" altLang="zh-CN" sz="3200" dirty="0">
                <a:solidFill>
                  <a:schemeClr val="bg1"/>
                </a:solidFill>
                <a:latin typeface="方正黑体_GBK" panose="02000000000000000000" pitchFamily="2" charset="-122"/>
                <a:ea typeface="宋体" panose="02010600030101010101" pitchFamily="2" charset="-122"/>
              </a:rPr>
              <a:t>Bibliography and Recommendations</a:t>
            </a:r>
          </a:p>
          <a:p>
            <a:pPr algn="ctr" eaLnBrk="0" hangingPunct="0"/>
            <a:endParaRPr lang="en-US" altLang="zh-CN" sz="800" dirty="0">
              <a:solidFill>
                <a:schemeClr val="bg1"/>
              </a:solidFill>
              <a:latin typeface="方正黑体_GBK" panose="02000000000000000000" pitchFamily="2" charset="-122"/>
              <a:ea typeface="宋体" panose="02010600030101010101" pitchFamily="2" charset="-122"/>
            </a:endParaRPr>
          </a:p>
          <a:p>
            <a:pPr eaLnBrk="0" hangingPunct="0">
              <a:buFontTx/>
              <a:buChar char="•"/>
            </a:pPr>
            <a:r>
              <a:rPr lang="en-US" altLang="zh-CN" dirty="0">
                <a:solidFill>
                  <a:schemeClr val="bg1"/>
                </a:solidFill>
                <a:latin typeface="方正黑体_GBK" panose="02000000000000000000" pitchFamily="2" charset="-122"/>
                <a:ea typeface="宋体" panose="02010600030101010101" pitchFamily="2" charset="-122"/>
              </a:rPr>
              <a:t> www.psychologymatters.org</a:t>
            </a:r>
          </a:p>
          <a:p>
            <a:pPr eaLnBrk="0" hangingPunct="0">
              <a:buFontTx/>
              <a:buChar char="•"/>
            </a:pPr>
            <a:r>
              <a:rPr lang="en-US" altLang="zh-CN" dirty="0">
                <a:solidFill>
                  <a:schemeClr val="bg1"/>
                </a:solidFill>
                <a:latin typeface="方正黑体_GBK" panose="02000000000000000000" pitchFamily="2" charset="-122"/>
                <a:ea typeface="宋体" panose="02010600030101010101" pitchFamily="2" charset="-122"/>
              </a:rPr>
              <a:t> http://www.ppc.sas.upenn.edu/ </a:t>
            </a:r>
          </a:p>
          <a:p>
            <a:pPr eaLnBrk="0" hangingPunct="0">
              <a:buFontTx/>
              <a:buChar char="•"/>
            </a:pPr>
            <a:r>
              <a:rPr lang="en-US" altLang="zh-CN" dirty="0">
                <a:solidFill>
                  <a:schemeClr val="bg1"/>
                </a:solidFill>
                <a:latin typeface="方正黑体_GBK" panose="02000000000000000000" pitchFamily="2" charset="-122"/>
                <a:ea typeface="宋体" panose="02010600030101010101" pitchFamily="2" charset="-122"/>
              </a:rPr>
              <a:t> </a:t>
            </a:r>
            <a:r>
              <a:rPr lang="en-US" altLang="zh-CN" dirty="0" err="1">
                <a:solidFill>
                  <a:schemeClr val="bg1"/>
                </a:solidFill>
                <a:latin typeface="方正黑体_GBK" panose="02000000000000000000" pitchFamily="2" charset="-122"/>
                <a:ea typeface="宋体" panose="02010600030101010101" pitchFamily="2" charset="-122"/>
              </a:rPr>
              <a:t>Antonovsky</a:t>
            </a:r>
            <a:r>
              <a:rPr lang="en-US" altLang="zh-CN" dirty="0">
                <a:solidFill>
                  <a:schemeClr val="bg1"/>
                </a:solidFill>
                <a:latin typeface="方正黑体_GBK" panose="02000000000000000000" pitchFamily="2" charset="-122"/>
                <a:ea typeface="宋体" panose="02010600030101010101" pitchFamily="2" charset="-122"/>
              </a:rPr>
              <a:t> (1979).  </a:t>
            </a:r>
            <a:r>
              <a:rPr lang="en-US" altLang="zh-CN" u="sng" dirty="0">
                <a:solidFill>
                  <a:schemeClr val="bg1"/>
                </a:solidFill>
                <a:latin typeface="方正黑体_GBK" panose="02000000000000000000" pitchFamily="2" charset="-122"/>
                <a:ea typeface="宋体" panose="02010600030101010101" pitchFamily="2" charset="-122"/>
              </a:rPr>
              <a:t>Health, Stress, and Coping</a:t>
            </a:r>
            <a:r>
              <a:rPr lang="en-US" altLang="zh-CN" dirty="0">
                <a:solidFill>
                  <a:schemeClr val="bg1"/>
                </a:solidFill>
                <a:latin typeface="方正黑体_GBK" panose="02000000000000000000" pitchFamily="2" charset="-122"/>
                <a:ea typeface="宋体" panose="02010600030101010101" pitchFamily="2" charset="-122"/>
              </a:rPr>
              <a:t>. San </a:t>
            </a:r>
            <a:r>
              <a:rPr lang="en-US" altLang="zh-CN" dirty="0" err="1">
                <a:solidFill>
                  <a:schemeClr val="bg1"/>
                </a:solidFill>
                <a:latin typeface="方正黑体_GBK" panose="02000000000000000000" pitchFamily="2" charset="-122"/>
                <a:ea typeface="宋体" panose="02010600030101010101" pitchFamily="2" charset="-122"/>
              </a:rPr>
              <a:t>Fransisco</a:t>
            </a:r>
            <a:r>
              <a:rPr lang="en-US" altLang="zh-CN" dirty="0">
                <a:solidFill>
                  <a:schemeClr val="bg1"/>
                </a:solidFill>
                <a:latin typeface="方正黑体_GBK" panose="02000000000000000000" pitchFamily="2" charset="-122"/>
                <a:ea typeface="宋体" panose="02010600030101010101" pitchFamily="2" charset="-122"/>
              </a:rPr>
              <a:t>: Jossey-Bass.</a:t>
            </a:r>
          </a:p>
          <a:p>
            <a:pPr eaLnBrk="0" hangingPunct="0">
              <a:buFontTx/>
              <a:buChar char="•"/>
            </a:pPr>
            <a:r>
              <a:rPr lang="en-US" altLang="zh-CN" dirty="0">
                <a:solidFill>
                  <a:schemeClr val="bg1"/>
                </a:solidFill>
                <a:latin typeface="方正黑体_GBK" panose="02000000000000000000" pitchFamily="2" charset="-122"/>
                <a:ea typeface="宋体" panose="02010600030101010101" pitchFamily="2" charset="-122"/>
              </a:rPr>
              <a:t> </a:t>
            </a:r>
            <a:r>
              <a:rPr lang="en-US" altLang="zh-CN" dirty="0" err="1">
                <a:solidFill>
                  <a:schemeClr val="bg1"/>
                </a:solidFill>
                <a:latin typeface="方正黑体_GBK" panose="02000000000000000000" pitchFamily="2" charset="-122"/>
                <a:ea typeface="宋体" panose="02010600030101010101" pitchFamily="2" charset="-122"/>
              </a:rPr>
              <a:t>Masten</a:t>
            </a:r>
            <a:r>
              <a:rPr lang="en-US" altLang="zh-CN" dirty="0">
                <a:solidFill>
                  <a:schemeClr val="bg1"/>
                </a:solidFill>
                <a:latin typeface="方正黑体_GBK" panose="02000000000000000000" pitchFamily="2" charset="-122"/>
                <a:ea typeface="宋体" panose="02010600030101010101" pitchFamily="2" charset="-122"/>
              </a:rPr>
              <a:t>, A. S. &amp; Reed, M. J. (2002).  Resilience in development.  In C. R. Snyder and S. J. Lopez (Eds.), </a:t>
            </a:r>
            <a:r>
              <a:rPr lang="en-US" altLang="zh-CN" i="1" dirty="0">
                <a:solidFill>
                  <a:schemeClr val="bg1"/>
                </a:solidFill>
                <a:latin typeface="方正黑体_GBK" panose="02000000000000000000" pitchFamily="2" charset="-122"/>
                <a:ea typeface="宋体" panose="02010600030101010101" pitchFamily="2" charset="-122"/>
              </a:rPr>
              <a:t>Handbook of Positive Psychology</a:t>
            </a:r>
            <a:r>
              <a:rPr lang="en-US" altLang="zh-CN" dirty="0">
                <a:solidFill>
                  <a:schemeClr val="bg1"/>
                </a:solidFill>
                <a:latin typeface="方正黑体_GBK" panose="02000000000000000000" pitchFamily="2" charset="-122"/>
                <a:ea typeface="宋体" panose="02010600030101010101" pitchFamily="2" charset="-122"/>
              </a:rPr>
              <a:t>, 528-540.  Oxford University Press.</a:t>
            </a:r>
          </a:p>
          <a:p>
            <a:pPr eaLnBrk="0" hangingPunct="0">
              <a:buFontTx/>
              <a:buChar char="•"/>
            </a:pPr>
            <a:r>
              <a:rPr lang="en-US" altLang="zh-CN" dirty="0">
                <a:solidFill>
                  <a:schemeClr val="bg1"/>
                </a:solidFill>
                <a:latin typeface="方正黑体_GBK" panose="02000000000000000000" pitchFamily="2" charset="-122"/>
                <a:ea typeface="宋体" panose="02010600030101010101" pitchFamily="2" charset="-122"/>
              </a:rPr>
              <a:t> Seligman, M. E. P., &amp; Csikszentmihalyi, M. (2000).  Positive Psychology.  </a:t>
            </a:r>
            <a:r>
              <a:rPr lang="en-US" altLang="zh-CN" i="1" dirty="0">
                <a:solidFill>
                  <a:schemeClr val="bg1"/>
                </a:solidFill>
                <a:latin typeface="方正黑体_GBK" panose="02000000000000000000" pitchFamily="2" charset="-122"/>
                <a:ea typeface="宋体" panose="02010600030101010101" pitchFamily="2" charset="-122"/>
              </a:rPr>
              <a:t>American Psychologist</a:t>
            </a:r>
            <a:r>
              <a:rPr lang="en-US" altLang="zh-CN" dirty="0">
                <a:solidFill>
                  <a:schemeClr val="bg1"/>
                </a:solidFill>
                <a:latin typeface="方正黑体_GBK" panose="02000000000000000000" pitchFamily="2" charset="-122"/>
                <a:ea typeface="宋体" panose="02010600030101010101" pitchFamily="2" charset="-122"/>
              </a:rPr>
              <a:t>, 55, 5-14.</a:t>
            </a:r>
          </a:p>
          <a:p>
            <a:pPr eaLnBrk="0" hangingPunct="0">
              <a:buFontTx/>
              <a:buChar char="•"/>
            </a:pPr>
            <a:r>
              <a:rPr lang="en-US" altLang="zh-CN" dirty="0">
                <a:solidFill>
                  <a:schemeClr val="bg1"/>
                </a:solidFill>
                <a:latin typeface="方正黑体_GBK" panose="02000000000000000000" pitchFamily="2" charset="-122"/>
                <a:ea typeface="宋体" panose="02010600030101010101" pitchFamily="2" charset="-122"/>
              </a:rPr>
              <a:t> Sheldon, K. M. &amp; King, L (2001).  Why Positive Psychology Is Necessary.  </a:t>
            </a:r>
            <a:r>
              <a:rPr lang="en-US" altLang="zh-CN" i="1" dirty="0">
                <a:solidFill>
                  <a:schemeClr val="bg1"/>
                </a:solidFill>
                <a:latin typeface="方正黑体_GBK" panose="02000000000000000000" pitchFamily="2" charset="-122"/>
                <a:ea typeface="宋体" panose="02010600030101010101" pitchFamily="2" charset="-122"/>
              </a:rPr>
              <a:t>American Psychologist</a:t>
            </a:r>
            <a:r>
              <a:rPr lang="en-US" altLang="zh-CN" dirty="0">
                <a:solidFill>
                  <a:schemeClr val="bg1"/>
                </a:solidFill>
                <a:latin typeface="方正黑体_GBK" panose="02000000000000000000" pitchFamily="2" charset="-122"/>
                <a:ea typeface="宋体" panose="02010600030101010101" pitchFamily="2" charset="-122"/>
              </a:rPr>
              <a:t>, 56, 216-217.</a:t>
            </a:r>
          </a:p>
          <a:p>
            <a:pPr eaLnBrk="0" hangingPunct="0">
              <a:buFontTx/>
              <a:buChar char="•"/>
            </a:pPr>
            <a:r>
              <a:rPr lang="en-US" altLang="zh-CN" dirty="0">
                <a:solidFill>
                  <a:schemeClr val="bg1"/>
                </a:solidFill>
                <a:latin typeface="方正黑体_GBK" panose="02000000000000000000" pitchFamily="2" charset="-122"/>
                <a:ea typeface="宋体" panose="02010600030101010101" pitchFamily="2" charset="-122"/>
              </a:rPr>
              <a:t> Snyder, C. R. &amp; Lopez, S. J. (Eds.) (2002).  </a:t>
            </a:r>
            <a:r>
              <a:rPr lang="en-US" altLang="zh-CN" i="1" dirty="0">
                <a:solidFill>
                  <a:schemeClr val="bg1"/>
                </a:solidFill>
                <a:latin typeface="方正黑体_GBK" panose="02000000000000000000" pitchFamily="2" charset="-122"/>
                <a:ea typeface="宋体" panose="02010600030101010101" pitchFamily="2" charset="-122"/>
              </a:rPr>
              <a:t>Handbook of Positive Psychology</a:t>
            </a:r>
            <a:r>
              <a:rPr lang="en-US" altLang="zh-CN" dirty="0">
                <a:solidFill>
                  <a:schemeClr val="bg1"/>
                </a:solidFill>
                <a:latin typeface="方正黑体_GBK" panose="02000000000000000000" pitchFamily="2" charset="-122"/>
                <a:ea typeface="宋体" panose="02010600030101010101" pitchFamily="2" charset="-122"/>
              </a:rPr>
              <a:t>, 528-540.  Oxford University Press.</a:t>
            </a:r>
          </a:p>
          <a:p>
            <a:pPr eaLnBrk="0" hangingPunct="0">
              <a:buFontTx/>
              <a:buChar char="•"/>
            </a:pPr>
            <a:r>
              <a:rPr lang="en-US" altLang="zh-CN" dirty="0">
                <a:solidFill>
                  <a:schemeClr val="bg1"/>
                </a:solidFill>
                <a:latin typeface="方正黑体_GBK" panose="02000000000000000000" pitchFamily="2" charset="-122"/>
                <a:ea typeface="宋体" panose="02010600030101010101" pitchFamily="2" charset="-122"/>
              </a:rPr>
              <a:t> Collins, M. &amp; Tamarkin, C. (1990).  </a:t>
            </a:r>
            <a:r>
              <a:rPr lang="en-US" altLang="zh-CN" u="sng" dirty="0">
                <a:solidFill>
                  <a:schemeClr val="bg1"/>
                </a:solidFill>
                <a:latin typeface="方正黑体_GBK" panose="02000000000000000000" pitchFamily="2" charset="-122"/>
                <a:ea typeface="宋体" panose="02010600030101010101" pitchFamily="2" charset="-122"/>
              </a:rPr>
              <a:t>Marva Collins’ Way</a:t>
            </a:r>
            <a:r>
              <a:rPr lang="en-US" altLang="zh-CN" dirty="0">
                <a:solidFill>
                  <a:schemeClr val="bg1"/>
                </a:solidFill>
                <a:latin typeface="方正黑体_GBK" panose="02000000000000000000" pitchFamily="2" charset="-122"/>
                <a:ea typeface="宋体" panose="02010600030101010101" pitchFamily="2" charset="-122"/>
              </a:rPr>
              <a:t>.  Putnam: New York.</a:t>
            </a:r>
          </a:p>
          <a:p>
            <a:pPr eaLnBrk="0" hangingPunct="0">
              <a:buFontTx/>
              <a:buChar char="•"/>
            </a:pPr>
            <a:r>
              <a:rPr lang="en-US" altLang="zh-CN" dirty="0">
                <a:solidFill>
                  <a:schemeClr val="bg1"/>
                </a:solidFill>
                <a:latin typeface="方正黑体_GBK" panose="02000000000000000000" pitchFamily="2" charset="-122"/>
                <a:ea typeface="宋体" panose="02010600030101010101" pitchFamily="2" charset="-122"/>
              </a:rPr>
              <a:t> Werner, E. &amp; Smith, R. (2001).  </a:t>
            </a:r>
            <a:r>
              <a:rPr lang="en-US" altLang="zh-CN" u="sng" dirty="0">
                <a:solidFill>
                  <a:schemeClr val="bg1"/>
                </a:solidFill>
                <a:latin typeface="方正黑体_GBK" panose="02000000000000000000" pitchFamily="2" charset="-122"/>
                <a:ea typeface="宋体" panose="02010600030101010101" pitchFamily="2" charset="-122"/>
              </a:rPr>
              <a:t>Journeys from Childhood to Midlife: Risk, Resilience and Recovery</a:t>
            </a:r>
            <a:r>
              <a:rPr lang="en-US" altLang="zh-CN" dirty="0">
                <a:solidFill>
                  <a:schemeClr val="bg1"/>
                </a:solidFill>
                <a:latin typeface="方正黑体_GBK" panose="02000000000000000000" pitchFamily="2" charset="-122"/>
                <a:ea typeface="宋体" panose="02010600030101010101" pitchFamily="2" charset="-122"/>
              </a:rPr>
              <a:t>. Cornell University Press.</a:t>
            </a:r>
            <a:endParaRPr lang="en-US" altLang="zh-CN" dirty="0">
              <a:solidFill>
                <a:schemeClr val="bg1"/>
              </a:solidFill>
              <a:latin typeface="方正黑体_GBK" panose="02000000000000000000" pitchFamily="2" charset="-122"/>
              <a:ea typeface="宋体" panose="02010600030101010101" pitchFamily="2" charset="-122"/>
              <a:cs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8482" name="矩形 1428481">
            <a:extLst>
              <a:ext uri="{FF2B5EF4-FFF2-40B4-BE49-F238E27FC236}">
                <a16:creationId xmlns:a16="http://schemas.microsoft.com/office/drawing/2014/main" id="{14BB0228-C914-472C-8C02-FCE6CE21BF77}"/>
              </a:ext>
            </a:extLst>
          </p:cNvPr>
          <p:cNvSpPr>
            <a:spLocks noChangeArrowheads="1"/>
          </p:cNvSpPr>
          <p:nvPr/>
        </p:nvSpPr>
        <p:spPr bwMode="auto">
          <a:xfrm>
            <a:off x="866775" y="609674"/>
            <a:ext cx="77724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0" hangingPunct="0"/>
            <a:r>
              <a:rPr lang="zh-CN" altLang="en-US" sz="4000" dirty="0">
                <a:solidFill>
                  <a:schemeClr val="bg1"/>
                </a:solidFill>
                <a:latin typeface="方正黑体_GBK" panose="02000000000000000000" pitchFamily="2" charset="-122"/>
                <a:ea typeface="宋体" panose="02010600030101010101" pitchFamily="2" charset="-122"/>
              </a:rPr>
              <a:t>积极心理学历史</a:t>
            </a:r>
          </a:p>
        </p:txBody>
      </p:sp>
      <p:sp>
        <p:nvSpPr>
          <p:cNvPr id="1428483" name="矩形 1428482">
            <a:extLst>
              <a:ext uri="{FF2B5EF4-FFF2-40B4-BE49-F238E27FC236}">
                <a16:creationId xmlns:a16="http://schemas.microsoft.com/office/drawing/2014/main" id="{B91388D3-2DB9-4578-A02E-DE3EF5A9C9E2}"/>
              </a:ext>
            </a:extLst>
          </p:cNvPr>
          <p:cNvSpPr>
            <a:spLocks noChangeArrowheads="1"/>
          </p:cNvSpPr>
          <p:nvPr/>
        </p:nvSpPr>
        <p:spPr bwMode="auto">
          <a:xfrm>
            <a:off x="657273" y="1905040"/>
            <a:ext cx="8191404"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fontAlgn="base">
              <a:spcBef>
                <a:spcPct val="0"/>
              </a:spcBef>
              <a:spcAft>
                <a:spcPct val="0"/>
              </a:spcAft>
              <a:defRPr sz="2400">
                <a:solidFill>
                  <a:schemeClr val="tx1"/>
                </a:solidFill>
                <a:latin typeface="Times New Roman" panose="02020603050405020304" pitchFamily="18" charset="0"/>
              </a:defRPr>
            </a:lvl6pPr>
            <a:lvl7pPr fontAlgn="base">
              <a:spcBef>
                <a:spcPct val="0"/>
              </a:spcBef>
              <a:spcAft>
                <a:spcPct val="0"/>
              </a:spcAft>
              <a:defRPr sz="2400">
                <a:solidFill>
                  <a:schemeClr val="tx1"/>
                </a:solidFill>
                <a:latin typeface="Times New Roman" panose="02020603050405020304" pitchFamily="18" charset="0"/>
              </a:defRPr>
            </a:lvl7pPr>
            <a:lvl8pPr fontAlgn="base">
              <a:spcBef>
                <a:spcPct val="0"/>
              </a:spcBef>
              <a:spcAft>
                <a:spcPct val="0"/>
              </a:spcAft>
              <a:defRPr sz="2400">
                <a:solidFill>
                  <a:schemeClr val="tx1"/>
                </a:solidFill>
                <a:latin typeface="Times New Roman" panose="02020603050405020304" pitchFamily="18" charset="0"/>
              </a:defRPr>
            </a:lvl8pPr>
            <a:lvl9pPr fontAlgn="base">
              <a:spcBef>
                <a:spcPct val="0"/>
              </a:spcBef>
              <a:spcAft>
                <a:spcPct val="0"/>
              </a:spcAft>
              <a:defRPr sz="2400">
                <a:solidFill>
                  <a:schemeClr val="tx1"/>
                </a:solidFill>
                <a:latin typeface="Times New Roman" panose="02020603050405020304" pitchFamily="18" charset="0"/>
              </a:defRPr>
            </a:lvl9pPr>
          </a:lstStyle>
          <a:p>
            <a:pPr eaLnBrk="0" hangingPunct="0">
              <a:spcBef>
                <a:spcPct val="20000"/>
              </a:spcBef>
              <a:buFontTx/>
              <a:buChar char="•"/>
            </a:pPr>
            <a:r>
              <a:rPr lang="zh-CN" altLang="en-US" sz="3500" dirty="0">
                <a:solidFill>
                  <a:schemeClr val="bg1"/>
                </a:solidFill>
                <a:latin typeface="方正书宋_GBK" panose="02000000000000000000" pitchFamily="2" charset="-122"/>
                <a:ea typeface="方正书宋_GBK" panose="02000000000000000000" pitchFamily="2" charset="-122"/>
              </a:rPr>
              <a:t>人文心理学</a:t>
            </a:r>
            <a:r>
              <a:rPr lang="en-US" altLang="zh-CN" sz="3500" dirty="0">
                <a:solidFill>
                  <a:schemeClr val="bg1"/>
                </a:solidFill>
                <a:latin typeface="方正书宋_GBK" panose="02000000000000000000" pitchFamily="2" charset="-122"/>
                <a:ea typeface="方正书宋_GBK" panose="02000000000000000000" pitchFamily="2" charset="-122"/>
              </a:rPr>
              <a:t> </a:t>
            </a:r>
            <a:r>
              <a:rPr lang="en-US" altLang="zh-CN" sz="3500" dirty="0">
                <a:solidFill>
                  <a:schemeClr val="bg1"/>
                </a:solidFill>
                <a:ea typeface="方正书宋_GBK" panose="02000000000000000000" pitchFamily="2" charset="-122"/>
                <a:cs typeface="Times New Roman" panose="02020603050405020304" pitchFamily="18" charset="0"/>
              </a:rPr>
              <a:t>(50’s)</a:t>
            </a:r>
          </a:p>
          <a:p>
            <a:pPr eaLnBrk="0" hangingPunct="0">
              <a:spcBef>
                <a:spcPct val="20000"/>
              </a:spcBef>
              <a:buFontTx/>
              <a:buChar char="•"/>
            </a:pPr>
            <a:r>
              <a:rPr lang="zh-CN" altLang="en-US" sz="3500" dirty="0">
                <a:solidFill>
                  <a:schemeClr val="bg1"/>
                </a:solidFill>
                <a:latin typeface="方正书宋_GBK" panose="02000000000000000000" pitchFamily="2" charset="-122"/>
                <a:ea typeface="方正书宋_GBK" panose="02000000000000000000" pitchFamily="2" charset="-122"/>
              </a:rPr>
              <a:t>三股势力</a:t>
            </a:r>
            <a:endParaRPr lang="en-US" altLang="zh-CN" sz="3500" dirty="0">
              <a:solidFill>
                <a:schemeClr val="bg1"/>
              </a:solidFill>
              <a:latin typeface="方正书宋_GBK" panose="02000000000000000000" pitchFamily="2" charset="-122"/>
              <a:ea typeface="方正书宋_GBK" panose="02000000000000000000" pitchFamily="2" charset="-122"/>
            </a:endParaRPr>
          </a:p>
          <a:p>
            <a:pPr lvl="1" eaLnBrk="0" hangingPunct="0">
              <a:spcBef>
                <a:spcPct val="20000"/>
              </a:spcBef>
              <a:buFontTx/>
              <a:buChar char="–"/>
            </a:pPr>
            <a:r>
              <a:rPr lang="en-US" altLang="zh-CN" sz="3100" dirty="0">
                <a:solidFill>
                  <a:schemeClr val="bg1"/>
                </a:solidFill>
                <a:latin typeface="方正书宋_GBK" panose="02000000000000000000" pitchFamily="2" charset="-122"/>
                <a:ea typeface="方正书宋_GBK" panose="02000000000000000000" pitchFamily="2" charset="-122"/>
              </a:rPr>
              <a:t>对行为主义的反应 (</a:t>
            </a:r>
            <a:r>
              <a:rPr lang="zh-CN" altLang="en-US" sz="3100" dirty="0">
                <a:solidFill>
                  <a:schemeClr val="bg1"/>
                </a:solidFill>
                <a:latin typeface="方正书宋_GBK" panose="02000000000000000000" pitchFamily="2" charset="-122"/>
                <a:ea typeface="方正书宋_GBK" panose="02000000000000000000" pitchFamily="2" charset="-122"/>
              </a:rPr>
              <a:t>第一势力</a:t>
            </a:r>
            <a:r>
              <a:rPr lang="en-US" altLang="zh-CN" sz="3100" dirty="0">
                <a:solidFill>
                  <a:schemeClr val="bg1"/>
                </a:solidFill>
                <a:latin typeface="方正书宋_GBK" panose="02000000000000000000" pitchFamily="2" charset="-122"/>
                <a:ea typeface="方正书宋_GBK" panose="02000000000000000000" pitchFamily="2" charset="-122"/>
              </a:rPr>
              <a:t>)</a:t>
            </a:r>
          </a:p>
          <a:p>
            <a:pPr lvl="1" eaLnBrk="0" hangingPunct="0">
              <a:spcBef>
                <a:spcPct val="20000"/>
              </a:spcBef>
              <a:buFontTx/>
              <a:buChar char="–"/>
            </a:pPr>
            <a:r>
              <a:rPr lang="en-US" altLang="zh-CN" sz="3100" dirty="0">
                <a:solidFill>
                  <a:schemeClr val="bg1"/>
                </a:solidFill>
                <a:latin typeface="方正书宋_GBK" panose="02000000000000000000" pitchFamily="2" charset="-122"/>
                <a:ea typeface="方正书宋_GBK" panose="02000000000000000000" pitchFamily="2" charset="-122"/>
              </a:rPr>
              <a:t>对精神分析的反应 (</a:t>
            </a:r>
            <a:r>
              <a:rPr lang="zh-CN" altLang="en-US" sz="3100" dirty="0">
                <a:solidFill>
                  <a:schemeClr val="bg1"/>
                </a:solidFill>
                <a:latin typeface="方正书宋_GBK" panose="02000000000000000000" pitchFamily="2" charset="-122"/>
                <a:ea typeface="方正书宋_GBK" panose="02000000000000000000" pitchFamily="2" charset="-122"/>
              </a:rPr>
              <a:t>第二势力</a:t>
            </a:r>
            <a:r>
              <a:rPr lang="en-US" altLang="zh-CN" sz="3100" dirty="0">
                <a:solidFill>
                  <a:schemeClr val="bg1"/>
                </a:solidFill>
                <a:latin typeface="方正书宋_GBK" panose="02000000000000000000" pitchFamily="2" charset="-122"/>
                <a:ea typeface="方正书宋_GBK" panose="02000000000000000000" pitchFamily="2" charset="-122"/>
              </a:rPr>
              <a:t>)</a:t>
            </a:r>
          </a:p>
          <a:p>
            <a:pPr eaLnBrk="0" hangingPunct="0">
              <a:spcBef>
                <a:spcPct val="20000"/>
              </a:spcBef>
              <a:buFontTx/>
              <a:buChar char="•"/>
            </a:pPr>
            <a:r>
              <a:rPr lang="zh-CN" altLang="en-US" sz="3500" dirty="0">
                <a:solidFill>
                  <a:schemeClr val="bg1"/>
                </a:solidFill>
                <a:latin typeface="方正书宋_GBK" panose="02000000000000000000" pitchFamily="2" charset="-122"/>
                <a:ea typeface="方正书宋_GBK" panose="02000000000000000000" pitchFamily="2" charset="-122"/>
              </a:rPr>
              <a:t>缺乏严格的方法</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9" presetClass="entr" presetSubtype="0" fill="hold" grpId="0" nodeType="withEffect">
                                  <p:stCondLst>
                                    <p:cond delay="0"/>
                                  </p:stCondLst>
                                  <p:childTnLst>
                                    <p:set>
                                      <p:cBhvr>
                                        <p:cTn id="6" dur="1" fill="hold">
                                          <p:stCondLst>
                                            <p:cond delay="0"/>
                                          </p:stCondLst>
                                        </p:cTn>
                                        <p:tgtEl>
                                          <p:spTgt spid="1428482"/>
                                        </p:tgtEl>
                                        <p:attrNameLst>
                                          <p:attrName>style.visibility</p:attrName>
                                        </p:attrNameLst>
                                      </p:cBhvr>
                                      <p:to>
                                        <p:strVal val="visible"/>
                                      </p:to>
                                    </p:set>
                                    <p:anim calcmode="lin" valueType="num">
                                      <p:cBhvr>
                                        <p:cTn id="7" dur="1000" fill="hold"/>
                                        <p:tgtEl>
                                          <p:spTgt spid="1428482"/>
                                        </p:tgtEl>
                                        <p:attrNameLst>
                                          <p:attrName>ppt_x</p:attrName>
                                        </p:attrNameLst>
                                      </p:cBhvr>
                                      <p:tavLst>
                                        <p:tav tm="0">
                                          <p:val>
                                            <p:strVal val="#ppt_x-.2"/>
                                          </p:val>
                                        </p:tav>
                                        <p:tav tm="100000">
                                          <p:val>
                                            <p:strVal val="#ppt_x"/>
                                          </p:val>
                                        </p:tav>
                                      </p:tavLst>
                                    </p:anim>
                                    <p:anim calcmode="lin" valueType="num">
                                      <p:cBhvr>
                                        <p:cTn id="8" dur="1000" fill="hold"/>
                                        <p:tgtEl>
                                          <p:spTgt spid="1428482"/>
                                        </p:tgtEl>
                                        <p:attrNameLst>
                                          <p:attrName>ppt_y</p:attrName>
                                        </p:attrNameLst>
                                      </p:cBhvr>
                                      <p:tavLst>
                                        <p:tav tm="0">
                                          <p:val>
                                            <p:strVal val="#ppt_y"/>
                                          </p:val>
                                        </p:tav>
                                        <p:tav tm="100000">
                                          <p:val>
                                            <p:strVal val="#ppt_y"/>
                                          </p:val>
                                        </p:tav>
                                      </p:tavLst>
                                    </p:anim>
                                    <p:animEffect transition="in" filter="wipe(right)" prLst="gradientSize: 0.1">
                                      <p:cBhvr>
                                        <p:cTn id="9" dur="1000"/>
                                        <p:tgtEl>
                                          <p:spTgt spid="1428482"/>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nodeType="clickEffect">
                                  <p:stCondLst>
                                    <p:cond delay="0"/>
                                  </p:stCondLst>
                                  <p:childTnLst>
                                    <p:set>
                                      <p:cBhvr>
                                        <p:cTn id="13" dur="1" fill="hold">
                                          <p:stCondLst>
                                            <p:cond delay="0"/>
                                          </p:stCondLst>
                                        </p:cTn>
                                        <p:tgtEl>
                                          <p:spTgt spid="1428483">
                                            <p:txEl>
                                              <p:charRg st="0" end="29"/>
                                            </p:txEl>
                                          </p:spTgt>
                                        </p:tgtEl>
                                        <p:attrNameLst>
                                          <p:attrName>style.visibility</p:attrName>
                                        </p:attrNameLst>
                                      </p:cBhvr>
                                      <p:to>
                                        <p:strVal val="visible"/>
                                      </p:to>
                                    </p:set>
                                    <p:animEffect transition="in" filter="fade">
                                      <p:cBhvr>
                                        <p:cTn id="14" dur="1000"/>
                                        <p:tgtEl>
                                          <p:spTgt spid="1428483">
                                            <p:txEl>
                                              <p:charRg st="0" end="29"/>
                                            </p:txEl>
                                          </p:spTgt>
                                        </p:tgtEl>
                                      </p:cBhvr>
                                    </p:animEffect>
                                    <p:anim calcmode="lin" valueType="num">
                                      <p:cBhvr>
                                        <p:cTn id="15" dur="1000" fill="hold"/>
                                        <p:tgtEl>
                                          <p:spTgt spid="1428483">
                                            <p:txEl>
                                              <p:charRg st="0" end="29"/>
                                            </p:txEl>
                                          </p:spTgt>
                                        </p:tgtEl>
                                        <p:attrNameLst>
                                          <p:attrName>ppt_x</p:attrName>
                                        </p:attrNameLst>
                                      </p:cBhvr>
                                      <p:tavLst>
                                        <p:tav tm="0">
                                          <p:val>
                                            <p:strVal val="#ppt_x"/>
                                          </p:val>
                                        </p:tav>
                                        <p:tav tm="100000">
                                          <p:val>
                                            <p:strVal val="#ppt_x"/>
                                          </p:val>
                                        </p:tav>
                                      </p:tavLst>
                                    </p:anim>
                                    <p:anim calcmode="lin" valueType="num">
                                      <p:cBhvr>
                                        <p:cTn id="16" dur="1000" fill="hold"/>
                                        <p:tgtEl>
                                          <p:spTgt spid="1428483">
                                            <p:txEl>
                                              <p:charRg st="0" end="29"/>
                                            </p:txEl>
                                          </p:spTgt>
                                        </p:tgtEl>
                                        <p:attrNameLst>
                                          <p:attrName>ppt_y</p:attrName>
                                        </p:attrNameLst>
                                      </p:cBhvr>
                                      <p:tavLst>
                                        <p:tav tm="0">
                                          <p:val>
                                            <p:strVal val="#ppt_y+.1"/>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42" presetClass="entr" presetSubtype="0" fill="hold" nodeType="clickEffect">
                                  <p:stCondLst>
                                    <p:cond delay="0"/>
                                  </p:stCondLst>
                                  <p:childTnLst>
                                    <p:set>
                                      <p:cBhvr>
                                        <p:cTn id="20" dur="1" fill="hold">
                                          <p:stCondLst>
                                            <p:cond delay="0"/>
                                          </p:stCondLst>
                                        </p:cTn>
                                        <p:tgtEl>
                                          <p:spTgt spid="1428483">
                                            <p:txEl>
                                              <p:charRg st="1" end="1"/>
                                            </p:txEl>
                                          </p:spTgt>
                                        </p:tgtEl>
                                        <p:attrNameLst>
                                          <p:attrName>style.visibility</p:attrName>
                                        </p:attrNameLst>
                                      </p:cBhvr>
                                      <p:to>
                                        <p:strVal val="visible"/>
                                      </p:to>
                                    </p:set>
                                    <p:animEffect transition="in" filter="fade">
                                      <p:cBhvr>
                                        <p:cTn id="21" dur="1000"/>
                                        <p:tgtEl>
                                          <p:spTgt spid="1428483">
                                            <p:txEl>
                                              <p:charRg st="1" end="1"/>
                                            </p:txEl>
                                          </p:spTgt>
                                        </p:tgtEl>
                                      </p:cBhvr>
                                    </p:animEffect>
                                    <p:anim calcmode="lin" valueType="num">
                                      <p:cBhvr>
                                        <p:cTn id="22" dur="1000" fill="hold"/>
                                        <p:tgtEl>
                                          <p:spTgt spid="1428483">
                                            <p:txEl>
                                              <p:char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1428483">
                                            <p:txEl>
                                              <p:char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42" presetClass="entr" presetSubtype="0" fill="hold" nodeType="clickEffect">
                                  <p:stCondLst>
                                    <p:cond delay="0"/>
                                  </p:stCondLst>
                                  <p:childTnLst>
                                    <p:set>
                                      <p:cBhvr>
                                        <p:cTn id="27" dur="1" fill="hold">
                                          <p:stCondLst>
                                            <p:cond delay="0"/>
                                          </p:stCondLst>
                                        </p:cTn>
                                        <p:tgtEl>
                                          <p:spTgt spid="1428483">
                                            <p:txEl>
                                              <p:charRg st="45" end="58"/>
                                            </p:txEl>
                                          </p:spTgt>
                                        </p:tgtEl>
                                        <p:attrNameLst>
                                          <p:attrName>style.visibility</p:attrName>
                                        </p:attrNameLst>
                                      </p:cBhvr>
                                      <p:to>
                                        <p:strVal val="visible"/>
                                      </p:to>
                                    </p:set>
                                    <p:animEffect transition="in" filter="fade">
                                      <p:cBhvr>
                                        <p:cTn id="28" dur="1000"/>
                                        <p:tgtEl>
                                          <p:spTgt spid="1428483">
                                            <p:txEl>
                                              <p:charRg st="45" end="58"/>
                                            </p:txEl>
                                          </p:spTgt>
                                        </p:tgtEl>
                                      </p:cBhvr>
                                    </p:animEffect>
                                    <p:anim calcmode="lin" valueType="num">
                                      <p:cBhvr>
                                        <p:cTn id="29" dur="1000" fill="hold"/>
                                        <p:tgtEl>
                                          <p:spTgt spid="1428483">
                                            <p:txEl>
                                              <p:charRg st="45" end="58"/>
                                            </p:txEl>
                                          </p:spTgt>
                                        </p:tgtEl>
                                        <p:attrNameLst>
                                          <p:attrName>ppt_x</p:attrName>
                                        </p:attrNameLst>
                                      </p:cBhvr>
                                      <p:tavLst>
                                        <p:tav tm="0">
                                          <p:val>
                                            <p:strVal val="#ppt_x"/>
                                          </p:val>
                                        </p:tav>
                                        <p:tav tm="100000">
                                          <p:val>
                                            <p:strVal val="#ppt_x"/>
                                          </p:val>
                                        </p:tav>
                                      </p:tavLst>
                                    </p:anim>
                                    <p:anim calcmode="lin" valueType="num">
                                      <p:cBhvr>
                                        <p:cTn id="30" dur="1000" fill="hold"/>
                                        <p:tgtEl>
                                          <p:spTgt spid="1428483">
                                            <p:txEl>
                                              <p:charRg st="45" end="58"/>
                                            </p:txEl>
                                          </p:spTgt>
                                        </p:tgtEl>
                                        <p:attrNameLst>
                                          <p:attrName>ppt_y</p:attrName>
                                        </p:attrNameLst>
                                      </p:cBhvr>
                                      <p:tavLst>
                                        <p:tav tm="0">
                                          <p:val>
                                            <p:strVal val="#ppt_y+.1"/>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42" presetClass="entr" presetSubtype="0" fill="hold" nodeType="clickEffect">
                                  <p:stCondLst>
                                    <p:cond delay="0"/>
                                  </p:stCondLst>
                                  <p:childTnLst>
                                    <p:set>
                                      <p:cBhvr>
                                        <p:cTn id="34" dur="1" fill="hold">
                                          <p:stCondLst>
                                            <p:cond delay="0"/>
                                          </p:stCondLst>
                                        </p:cTn>
                                        <p:tgtEl>
                                          <p:spTgt spid="1428483">
                                            <p:txEl>
                                              <p:charRg st="58" end="58"/>
                                            </p:txEl>
                                          </p:spTgt>
                                        </p:tgtEl>
                                        <p:attrNameLst>
                                          <p:attrName>style.visibility</p:attrName>
                                        </p:attrNameLst>
                                      </p:cBhvr>
                                      <p:to>
                                        <p:strVal val="visible"/>
                                      </p:to>
                                    </p:set>
                                    <p:animEffect transition="in" filter="fade">
                                      <p:cBhvr>
                                        <p:cTn id="35" dur="1000"/>
                                        <p:tgtEl>
                                          <p:spTgt spid="1428483">
                                            <p:txEl>
                                              <p:charRg st="58" end="58"/>
                                            </p:txEl>
                                          </p:spTgt>
                                        </p:tgtEl>
                                      </p:cBhvr>
                                    </p:animEffect>
                                    <p:anim calcmode="lin" valueType="num">
                                      <p:cBhvr>
                                        <p:cTn id="36" dur="1000" fill="hold"/>
                                        <p:tgtEl>
                                          <p:spTgt spid="1428483">
                                            <p:txEl>
                                              <p:charRg st="58" end="58"/>
                                            </p:txEl>
                                          </p:spTgt>
                                        </p:tgtEl>
                                        <p:attrNameLst>
                                          <p:attrName>ppt_x</p:attrName>
                                        </p:attrNameLst>
                                      </p:cBhvr>
                                      <p:tavLst>
                                        <p:tav tm="0">
                                          <p:val>
                                            <p:strVal val="#ppt_x"/>
                                          </p:val>
                                        </p:tav>
                                        <p:tav tm="100000">
                                          <p:val>
                                            <p:strVal val="#ppt_x"/>
                                          </p:val>
                                        </p:tav>
                                      </p:tavLst>
                                    </p:anim>
                                    <p:anim calcmode="lin" valueType="num">
                                      <p:cBhvr>
                                        <p:cTn id="37" dur="1000" fill="hold"/>
                                        <p:tgtEl>
                                          <p:spTgt spid="1428483">
                                            <p:txEl>
                                              <p:charRg st="58" end="58"/>
                                            </p:txEl>
                                          </p:spTgt>
                                        </p:tgtEl>
                                        <p:attrNameLst>
                                          <p:attrName>ppt_y</p:attrName>
                                        </p:attrNameLst>
                                      </p:cBhvr>
                                      <p:tavLst>
                                        <p:tav tm="0">
                                          <p:val>
                                            <p:strVal val="#ppt_y+.1"/>
                                          </p:val>
                                        </p:tav>
                                        <p:tav tm="100000">
                                          <p:val>
                                            <p:strVal val="#ppt_y"/>
                                          </p:val>
                                        </p:tav>
                                      </p:tavLst>
                                    </p:anim>
                                  </p:childTnLst>
                                </p:cTn>
                              </p:par>
                            </p:childTnLst>
                          </p:cTn>
                        </p:par>
                      </p:childTnLst>
                    </p:cTn>
                  </p:par>
                  <p:par>
                    <p:cTn id="38" fill="hold" nodeType="clickPar">
                      <p:stCondLst>
                        <p:cond delay="indefinite"/>
                      </p:stCondLst>
                      <p:childTnLst>
                        <p:par>
                          <p:cTn id="39" fill="hold" nodeType="withGroup">
                            <p:stCondLst>
                              <p:cond delay="0"/>
                            </p:stCondLst>
                            <p:childTnLst>
                              <p:par>
                                <p:cTn id="40" presetID="42" presetClass="entr" presetSubtype="0" fill="hold" nodeType="clickEffect">
                                  <p:stCondLst>
                                    <p:cond delay="0"/>
                                  </p:stCondLst>
                                  <p:childTnLst>
                                    <p:set>
                                      <p:cBhvr>
                                        <p:cTn id="41" dur="1" fill="hold">
                                          <p:stCondLst>
                                            <p:cond delay="0"/>
                                          </p:stCondLst>
                                        </p:cTn>
                                        <p:tgtEl>
                                          <p:spTgt spid="1428483">
                                            <p:txEl>
                                              <p:charRg st="4" end="4"/>
                                            </p:txEl>
                                          </p:spTgt>
                                        </p:tgtEl>
                                        <p:attrNameLst>
                                          <p:attrName>style.visibility</p:attrName>
                                        </p:attrNameLst>
                                      </p:cBhvr>
                                      <p:to>
                                        <p:strVal val="visible"/>
                                      </p:to>
                                    </p:set>
                                    <p:animEffect transition="in" filter="fade">
                                      <p:cBhvr>
                                        <p:cTn id="42" dur="1000"/>
                                        <p:tgtEl>
                                          <p:spTgt spid="1428483">
                                            <p:txEl>
                                              <p:charRg st="4" end="4"/>
                                            </p:txEl>
                                          </p:spTgt>
                                        </p:tgtEl>
                                      </p:cBhvr>
                                    </p:animEffect>
                                    <p:anim calcmode="lin" valueType="num">
                                      <p:cBhvr>
                                        <p:cTn id="43" dur="1000" fill="hold"/>
                                        <p:tgtEl>
                                          <p:spTgt spid="1428483">
                                            <p:txEl>
                                              <p:char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1428483">
                                            <p:txEl>
                                              <p:char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848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20290" name="组合 1420289">
            <a:extLst>
              <a:ext uri="{FF2B5EF4-FFF2-40B4-BE49-F238E27FC236}">
                <a16:creationId xmlns:a16="http://schemas.microsoft.com/office/drawing/2014/main" id="{35545E53-672D-48EE-94F4-E4AEE62E2B98}"/>
              </a:ext>
            </a:extLst>
          </p:cNvPr>
          <p:cNvGrpSpPr>
            <a:grpSpLocks/>
          </p:cNvGrpSpPr>
          <p:nvPr/>
        </p:nvGrpSpPr>
        <p:grpSpPr bwMode="auto">
          <a:xfrm>
            <a:off x="481117" y="1676446"/>
            <a:ext cx="2280086" cy="4075077"/>
            <a:chOff x="48" y="1008"/>
            <a:chExt cx="1678" cy="2999"/>
          </a:xfrm>
        </p:grpSpPr>
        <p:pic>
          <p:nvPicPr>
            <p:cNvPr id="25602" name="图片 1420290" descr="maslow">
              <a:extLst>
                <a:ext uri="{FF2B5EF4-FFF2-40B4-BE49-F238E27FC236}">
                  <a16:creationId xmlns:a16="http://schemas.microsoft.com/office/drawing/2014/main" id="{9FD799E8-BF6D-4471-8F0A-2F9FF8B7D1A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 y="1008"/>
              <a:ext cx="1678" cy="2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03" name="文本框 1420291">
              <a:extLst>
                <a:ext uri="{FF2B5EF4-FFF2-40B4-BE49-F238E27FC236}">
                  <a16:creationId xmlns:a16="http://schemas.microsoft.com/office/drawing/2014/main" id="{8BB5B26F-CB6C-4A2F-B790-3DF40C027EC1}"/>
                </a:ext>
              </a:extLst>
            </p:cNvPr>
            <p:cNvSpPr txBox="1">
              <a:spLocks noChangeArrowheads="1"/>
            </p:cNvSpPr>
            <p:nvPr/>
          </p:nvSpPr>
          <p:spPr bwMode="auto">
            <a:xfrm>
              <a:off x="144" y="3600"/>
              <a:ext cx="1239"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p>
              <a:pPr eaLnBrk="0" hangingPunct="0"/>
              <a:r>
                <a:rPr lang="en-US" altLang="zh-CN" dirty="0">
                  <a:solidFill>
                    <a:schemeClr val="bg1"/>
                  </a:solidFill>
                  <a:latin typeface="方正黑体_GBK" panose="02000000000000000000" pitchFamily="2" charset="-122"/>
                  <a:ea typeface="宋体" panose="02010600030101010101" pitchFamily="2" charset="-122"/>
                </a:rPr>
                <a:t>Abraham Maslow</a:t>
              </a:r>
            </a:p>
            <a:p>
              <a:pPr eaLnBrk="0" hangingPunct="0"/>
              <a:r>
                <a:rPr lang="en-US" altLang="zh-CN" dirty="0">
                  <a:solidFill>
                    <a:schemeClr val="bg1"/>
                  </a:solidFill>
                  <a:latin typeface="方正黑体_GBK" panose="02000000000000000000" pitchFamily="2" charset="-122"/>
                  <a:ea typeface="宋体" panose="02010600030101010101" pitchFamily="2" charset="-122"/>
                </a:rPr>
                <a:t>(1908-1970)</a:t>
              </a:r>
              <a:endParaRPr lang="en-US" altLang="zh-CN" dirty="0">
                <a:solidFill>
                  <a:schemeClr val="bg1"/>
                </a:solidFill>
                <a:latin typeface="方正黑体_GBK" panose="02000000000000000000" pitchFamily="2" charset="-122"/>
                <a:ea typeface="宋体" panose="02010600030101010101" pitchFamily="2" charset="-122"/>
                <a:cs typeface="Arial" panose="020B0604020202020204" pitchFamily="34" charset="0"/>
              </a:endParaRPr>
            </a:p>
          </p:txBody>
        </p:sp>
      </p:grpSp>
      <p:grpSp>
        <p:nvGrpSpPr>
          <p:cNvPr id="1420293" name="组合 1420292">
            <a:extLst>
              <a:ext uri="{FF2B5EF4-FFF2-40B4-BE49-F238E27FC236}">
                <a16:creationId xmlns:a16="http://schemas.microsoft.com/office/drawing/2014/main" id="{08AA7F82-7D52-4461-9C68-65783A51E62C}"/>
              </a:ext>
            </a:extLst>
          </p:cNvPr>
          <p:cNvGrpSpPr>
            <a:grpSpLocks/>
          </p:cNvGrpSpPr>
          <p:nvPr/>
        </p:nvGrpSpPr>
        <p:grpSpPr bwMode="auto">
          <a:xfrm>
            <a:off x="3237025" y="1676446"/>
            <a:ext cx="2615712" cy="4075077"/>
            <a:chOff x="1895" y="1008"/>
            <a:chExt cx="1925" cy="2999"/>
          </a:xfrm>
        </p:grpSpPr>
        <p:pic>
          <p:nvPicPr>
            <p:cNvPr id="25605" name="图片 1420293" descr="karenhorney">
              <a:extLst>
                <a:ext uri="{FF2B5EF4-FFF2-40B4-BE49-F238E27FC236}">
                  <a16:creationId xmlns:a16="http://schemas.microsoft.com/office/drawing/2014/main" id="{90F79036-04A7-4113-8CE4-9E3ACAE8701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95" y="1008"/>
              <a:ext cx="1925" cy="2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06" name="文本框 1420294">
              <a:extLst>
                <a:ext uri="{FF2B5EF4-FFF2-40B4-BE49-F238E27FC236}">
                  <a16:creationId xmlns:a16="http://schemas.microsoft.com/office/drawing/2014/main" id="{64C0986F-400F-422B-AFD0-8B02E9D5863B}"/>
                </a:ext>
              </a:extLst>
            </p:cNvPr>
            <p:cNvSpPr txBox="1">
              <a:spLocks noChangeArrowheads="1"/>
            </p:cNvSpPr>
            <p:nvPr/>
          </p:nvSpPr>
          <p:spPr bwMode="auto">
            <a:xfrm>
              <a:off x="2256" y="3600"/>
              <a:ext cx="1013"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p>
              <a:pPr eaLnBrk="0" hangingPunct="0"/>
              <a:r>
                <a:rPr lang="en-US" altLang="zh-CN" dirty="0">
                  <a:solidFill>
                    <a:schemeClr val="bg1"/>
                  </a:solidFill>
                  <a:latin typeface="方正黑体_GBK" panose="02000000000000000000" pitchFamily="2" charset="-122"/>
                  <a:ea typeface="宋体" panose="02010600030101010101" pitchFamily="2" charset="-122"/>
                </a:rPr>
                <a:t>Karen Horney</a:t>
              </a:r>
            </a:p>
            <a:p>
              <a:pPr eaLnBrk="0" hangingPunct="0"/>
              <a:r>
                <a:rPr lang="en-US" altLang="zh-CN" dirty="0">
                  <a:solidFill>
                    <a:schemeClr val="bg1"/>
                  </a:solidFill>
                  <a:latin typeface="方正黑体_GBK" panose="02000000000000000000" pitchFamily="2" charset="-122"/>
                  <a:ea typeface="宋体" panose="02010600030101010101" pitchFamily="2" charset="-122"/>
                </a:rPr>
                <a:t>(1885-1952)</a:t>
              </a:r>
              <a:endParaRPr lang="en-US" altLang="zh-CN" dirty="0">
                <a:solidFill>
                  <a:schemeClr val="bg1"/>
                </a:solidFill>
                <a:latin typeface="方正黑体_GBK" panose="02000000000000000000" pitchFamily="2" charset="-122"/>
                <a:ea typeface="宋体" panose="02010600030101010101" pitchFamily="2" charset="-122"/>
                <a:cs typeface="Arial" panose="020B0604020202020204" pitchFamily="34" charset="0"/>
              </a:endParaRPr>
            </a:p>
          </p:txBody>
        </p:sp>
      </p:grpSp>
      <p:sp>
        <p:nvSpPr>
          <p:cNvPr id="25607" name="矩形 1420295">
            <a:extLst>
              <a:ext uri="{FF2B5EF4-FFF2-40B4-BE49-F238E27FC236}">
                <a16:creationId xmlns:a16="http://schemas.microsoft.com/office/drawing/2014/main" id="{5A6945AB-EB48-496C-A642-9554FFDF9488}"/>
              </a:ext>
            </a:extLst>
          </p:cNvPr>
          <p:cNvSpPr>
            <a:spLocks noChangeArrowheads="1"/>
          </p:cNvSpPr>
          <p:nvPr/>
        </p:nvSpPr>
        <p:spPr bwMode="auto">
          <a:xfrm>
            <a:off x="0" y="539274"/>
            <a:ext cx="9144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0" hangingPunct="0"/>
            <a:r>
              <a:rPr lang="zh-CN" altLang="en-US" sz="4000" dirty="0">
                <a:solidFill>
                  <a:schemeClr val="bg1"/>
                </a:solidFill>
                <a:latin typeface="方正黑体_GBK" panose="02000000000000000000" pitchFamily="2" charset="-122"/>
                <a:ea typeface="宋体" panose="02010600030101010101" pitchFamily="2" charset="-122"/>
              </a:rPr>
              <a:t>遇见祖父祖母</a:t>
            </a:r>
            <a:endParaRPr lang="en-US" altLang="zh-CN" sz="4000" dirty="0">
              <a:solidFill>
                <a:schemeClr val="bg1"/>
              </a:solidFill>
              <a:latin typeface="方正黑体_GBK" panose="02000000000000000000" pitchFamily="2" charset="-122"/>
              <a:ea typeface="宋体" panose="02010600030101010101" pitchFamily="2" charset="-122"/>
            </a:endParaRPr>
          </a:p>
        </p:txBody>
      </p:sp>
      <p:grpSp>
        <p:nvGrpSpPr>
          <p:cNvPr id="1420297" name="组合 1420296">
            <a:extLst>
              <a:ext uri="{FF2B5EF4-FFF2-40B4-BE49-F238E27FC236}">
                <a16:creationId xmlns:a16="http://schemas.microsoft.com/office/drawing/2014/main" id="{E9097A27-6DED-4F15-A097-9690BFDF829C}"/>
              </a:ext>
            </a:extLst>
          </p:cNvPr>
          <p:cNvGrpSpPr>
            <a:grpSpLocks/>
          </p:cNvGrpSpPr>
          <p:nvPr/>
        </p:nvGrpSpPr>
        <p:grpSpPr bwMode="auto">
          <a:xfrm>
            <a:off x="6303725" y="1676446"/>
            <a:ext cx="2426838" cy="4075077"/>
            <a:chOff x="3934" y="1008"/>
            <a:chExt cx="1786" cy="2999"/>
          </a:xfrm>
        </p:grpSpPr>
        <p:pic>
          <p:nvPicPr>
            <p:cNvPr id="25609" name="图片 1420297" descr="2511">
              <a:extLst>
                <a:ext uri="{FF2B5EF4-FFF2-40B4-BE49-F238E27FC236}">
                  <a16:creationId xmlns:a16="http://schemas.microsoft.com/office/drawing/2014/main" id="{ABB682C6-428A-48C4-A028-80338F1267F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34" y="1008"/>
              <a:ext cx="1786" cy="25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10" name="文本框 1420298">
              <a:extLst>
                <a:ext uri="{FF2B5EF4-FFF2-40B4-BE49-F238E27FC236}">
                  <a16:creationId xmlns:a16="http://schemas.microsoft.com/office/drawing/2014/main" id="{07A55CD7-C03A-4B67-9C05-BE718510977D}"/>
                </a:ext>
              </a:extLst>
            </p:cNvPr>
            <p:cNvSpPr txBox="1">
              <a:spLocks noChangeArrowheads="1"/>
            </p:cNvSpPr>
            <p:nvPr/>
          </p:nvSpPr>
          <p:spPr bwMode="auto">
            <a:xfrm>
              <a:off x="4080" y="3600"/>
              <a:ext cx="1296"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p>
              <a:pPr eaLnBrk="0" hangingPunct="0"/>
              <a:r>
                <a:rPr lang="en-US" altLang="zh-CN" dirty="0">
                  <a:solidFill>
                    <a:schemeClr val="bg1"/>
                  </a:solidFill>
                  <a:latin typeface="方正黑体_GBK" panose="02000000000000000000" pitchFamily="2" charset="-122"/>
                  <a:ea typeface="宋体" panose="02010600030101010101" pitchFamily="2" charset="-122"/>
                </a:rPr>
                <a:t>Aaron </a:t>
              </a:r>
              <a:r>
                <a:rPr lang="en-US" altLang="zh-CN" dirty="0" err="1">
                  <a:solidFill>
                    <a:schemeClr val="bg1"/>
                  </a:solidFill>
                  <a:latin typeface="方正黑体_GBK" panose="02000000000000000000" pitchFamily="2" charset="-122"/>
                  <a:ea typeface="宋体" panose="02010600030101010101" pitchFamily="2" charset="-122"/>
                </a:rPr>
                <a:t>Antonovsky</a:t>
              </a:r>
              <a:endParaRPr lang="en-US" altLang="zh-CN" dirty="0">
                <a:solidFill>
                  <a:schemeClr val="bg1"/>
                </a:solidFill>
                <a:latin typeface="方正黑体_GBK" panose="02000000000000000000" pitchFamily="2" charset="-122"/>
                <a:ea typeface="宋体" panose="02010600030101010101" pitchFamily="2" charset="-122"/>
              </a:endParaRPr>
            </a:p>
            <a:p>
              <a:pPr eaLnBrk="0" hangingPunct="0"/>
              <a:r>
                <a:rPr lang="en-US" altLang="zh-CN" dirty="0">
                  <a:solidFill>
                    <a:schemeClr val="bg1"/>
                  </a:solidFill>
                  <a:latin typeface="方正黑体_GBK" panose="02000000000000000000" pitchFamily="2" charset="-122"/>
                  <a:ea typeface="宋体" panose="02010600030101010101" pitchFamily="2" charset="-122"/>
                </a:rPr>
                <a:t>(1923-1994)</a:t>
              </a:r>
              <a:endParaRPr lang="en-US" altLang="zh-CN" dirty="0">
                <a:solidFill>
                  <a:schemeClr val="bg1"/>
                </a:solidFill>
                <a:latin typeface="方正黑体_GBK" panose="02000000000000000000" pitchFamily="2" charset="-122"/>
                <a:ea typeface="宋体" panose="02010600030101010101" pitchFamily="2" charset="-122"/>
                <a:cs typeface="Arial" panose="020B0604020202020204" pitchFamily="3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42029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42029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42029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矩形 1269763">
            <a:extLst>
              <a:ext uri="{FF2B5EF4-FFF2-40B4-BE49-F238E27FC236}">
                <a16:creationId xmlns:a16="http://schemas.microsoft.com/office/drawing/2014/main" id="{ECEF7C97-B110-4906-9609-497C23F07420}"/>
              </a:ext>
            </a:extLst>
          </p:cNvPr>
          <p:cNvSpPr>
            <a:spLocks noChangeArrowheads="1"/>
          </p:cNvSpPr>
          <p:nvPr/>
        </p:nvSpPr>
        <p:spPr bwMode="auto">
          <a:xfrm>
            <a:off x="0" y="457278"/>
            <a:ext cx="9144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0" hangingPunct="0"/>
            <a:r>
              <a:rPr lang="zh-CN" altLang="en-US" sz="4000" dirty="0">
                <a:solidFill>
                  <a:schemeClr val="bg1"/>
                </a:solidFill>
                <a:latin typeface="方正黑体_GBK" panose="02000000000000000000" pitchFamily="2" charset="-122"/>
                <a:ea typeface="宋体" panose="02010600030101010101" pitchFamily="2" charset="-122"/>
              </a:rPr>
              <a:t>遇见父辈</a:t>
            </a:r>
            <a:endParaRPr lang="en-US" altLang="zh-CN" sz="4000" dirty="0">
              <a:solidFill>
                <a:schemeClr val="bg1"/>
              </a:solidFill>
              <a:latin typeface="方正黑体_GBK" panose="02000000000000000000" pitchFamily="2" charset="-122"/>
              <a:ea typeface="宋体" panose="02010600030101010101" pitchFamily="2" charset="-122"/>
              <a:cs typeface="Arial" panose="020B0604020202020204" pitchFamily="34" charset="0"/>
            </a:endParaRPr>
          </a:p>
        </p:txBody>
      </p:sp>
      <p:grpSp>
        <p:nvGrpSpPr>
          <p:cNvPr id="1269772" name="组合 1269771">
            <a:extLst>
              <a:ext uri="{FF2B5EF4-FFF2-40B4-BE49-F238E27FC236}">
                <a16:creationId xmlns:a16="http://schemas.microsoft.com/office/drawing/2014/main" id="{5DE98602-5939-47ED-8748-4A659223F8D3}"/>
              </a:ext>
            </a:extLst>
          </p:cNvPr>
          <p:cNvGrpSpPr>
            <a:grpSpLocks/>
          </p:cNvGrpSpPr>
          <p:nvPr/>
        </p:nvGrpSpPr>
        <p:grpSpPr bwMode="auto">
          <a:xfrm>
            <a:off x="762100" y="1905040"/>
            <a:ext cx="2585776" cy="3477594"/>
            <a:chOff x="-384" y="528"/>
            <a:chExt cx="2595" cy="3490"/>
          </a:xfrm>
        </p:grpSpPr>
        <p:pic>
          <p:nvPicPr>
            <p:cNvPr id="27651" name="图片 1269761" descr="seligman-interview">
              <a:extLst>
                <a:ext uri="{FF2B5EF4-FFF2-40B4-BE49-F238E27FC236}">
                  <a16:creationId xmlns:a16="http://schemas.microsoft.com/office/drawing/2014/main" id="{133EF4B8-E543-49DA-86D9-A2DA6777FF3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4" y="528"/>
              <a:ext cx="2595" cy="3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2" name="矩形 1269765">
              <a:extLst>
                <a:ext uri="{FF2B5EF4-FFF2-40B4-BE49-F238E27FC236}">
                  <a16:creationId xmlns:a16="http://schemas.microsoft.com/office/drawing/2014/main" id="{A881C2DC-1212-4CE4-BAC3-3A406F74D57F}"/>
                </a:ext>
              </a:extLst>
            </p:cNvPr>
            <p:cNvSpPr>
              <a:spLocks noChangeArrowheads="1"/>
            </p:cNvSpPr>
            <p:nvPr/>
          </p:nvSpPr>
          <p:spPr bwMode="auto">
            <a:xfrm>
              <a:off x="96" y="3647"/>
              <a:ext cx="1891" cy="3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p>
              <a:pPr eaLnBrk="0" hangingPunct="0"/>
              <a:r>
                <a:rPr lang="en-US" altLang="zh-CN" dirty="0">
                  <a:solidFill>
                    <a:schemeClr val="bg1"/>
                  </a:solidFill>
                  <a:latin typeface="方正黑体_GBK" panose="02000000000000000000" pitchFamily="2" charset="-122"/>
                  <a:ea typeface="宋体" panose="02010600030101010101" pitchFamily="2" charset="-122"/>
                </a:rPr>
                <a:t>Martin Seligman</a:t>
              </a:r>
              <a:endParaRPr lang="en-US" altLang="zh-CN" dirty="0">
                <a:solidFill>
                  <a:schemeClr val="bg1"/>
                </a:solidFill>
                <a:latin typeface="方正黑体_GBK" panose="02000000000000000000" pitchFamily="2" charset="-122"/>
                <a:ea typeface="宋体" panose="02010600030101010101" pitchFamily="2" charset="-122"/>
                <a:cs typeface="Arial" panose="020B0604020202020204" pitchFamily="34" charset="0"/>
              </a:endParaRPr>
            </a:p>
          </p:txBody>
        </p:sp>
      </p:grpSp>
      <p:grpSp>
        <p:nvGrpSpPr>
          <p:cNvPr id="1269780" name="组合 1269779">
            <a:extLst>
              <a:ext uri="{FF2B5EF4-FFF2-40B4-BE49-F238E27FC236}">
                <a16:creationId xmlns:a16="http://schemas.microsoft.com/office/drawing/2014/main" id="{3FE66442-4F10-4883-AB4E-5625F705350E}"/>
              </a:ext>
            </a:extLst>
          </p:cNvPr>
          <p:cNvGrpSpPr>
            <a:grpSpLocks/>
          </p:cNvGrpSpPr>
          <p:nvPr/>
        </p:nvGrpSpPr>
        <p:grpSpPr bwMode="auto">
          <a:xfrm>
            <a:off x="3701047" y="1905040"/>
            <a:ext cx="2046698" cy="3477594"/>
            <a:chOff x="1978" y="528"/>
            <a:chExt cx="2054" cy="3490"/>
          </a:xfrm>
        </p:grpSpPr>
        <p:sp>
          <p:nvSpPr>
            <p:cNvPr id="27654" name="矩形 1269766">
              <a:extLst>
                <a:ext uri="{FF2B5EF4-FFF2-40B4-BE49-F238E27FC236}">
                  <a16:creationId xmlns:a16="http://schemas.microsoft.com/office/drawing/2014/main" id="{8C8C87ED-3AFB-4295-9360-08A2CCADE3E2}"/>
                </a:ext>
              </a:extLst>
            </p:cNvPr>
            <p:cNvSpPr>
              <a:spLocks noChangeArrowheads="1"/>
            </p:cNvSpPr>
            <p:nvPr/>
          </p:nvSpPr>
          <p:spPr bwMode="auto">
            <a:xfrm>
              <a:off x="2250" y="3647"/>
              <a:ext cx="1520" cy="3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p>
              <a:pPr eaLnBrk="0" hangingPunct="0"/>
              <a:r>
                <a:rPr lang="en-US" altLang="zh-CN" dirty="0">
                  <a:solidFill>
                    <a:schemeClr val="bg1"/>
                  </a:solidFill>
                  <a:latin typeface="方正黑体_GBK" panose="02000000000000000000" pitchFamily="2" charset="-122"/>
                  <a:ea typeface="宋体" panose="02010600030101010101" pitchFamily="2" charset="-122"/>
                </a:rPr>
                <a:t>Ellen Langer</a:t>
              </a:r>
              <a:endParaRPr lang="en-US" altLang="zh-CN" dirty="0">
                <a:solidFill>
                  <a:schemeClr val="bg1"/>
                </a:solidFill>
                <a:latin typeface="方正黑体_GBK" panose="02000000000000000000" pitchFamily="2" charset="-122"/>
                <a:ea typeface="宋体" panose="02010600030101010101" pitchFamily="2" charset="-122"/>
                <a:cs typeface="Arial" panose="020B0604020202020204" pitchFamily="34" charset="0"/>
              </a:endParaRPr>
            </a:p>
          </p:txBody>
        </p:sp>
        <p:pic>
          <p:nvPicPr>
            <p:cNvPr id="27655" name="图片 1269777" descr="Langer">
              <a:extLst>
                <a:ext uri="{FF2B5EF4-FFF2-40B4-BE49-F238E27FC236}">
                  <a16:creationId xmlns:a16="http://schemas.microsoft.com/office/drawing/2014/main" id="{4B0D9186-4425-448B-8B55-B87F85375BA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7201" r="7201"/>
            <a:stretch>
              <a:fillRect/>
            </a:stretch>
          </p:blipFill>
          <p:spPr bwMode="auto">
            <a:xfrm>
              <a:off x="1978" y="528"/>
              <a:ext cx="2054" cy="3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269781" name="组合 1269780">
            <a:extLst>
              <a:ext uri="{FF2B5EF4-FFF2-40B4-BE49-F238E27FC236}">
                <a16:creationId xmlns:a16="http://schemas.microsoft.com/office/drawing/2014/main" id="{A6ECB61F-6761-46BF-94B5-EF9945979B76}"/>
              </a:ext>
            </a:extLst>
          </p:cNvPr>
          <p:cNvGrpSpPr>
            <a:grpSpLocks/>
          </p:cNvGrpSpPr>
          <p:nvPr/>
        </p:nvGrpSpPr>
        <p:grpSpPr bwMode="auto">
          <a:xfrm>
            <a:off x="6297216" y="1905040"/>
            <a:ext cx="2040720" cy="3477594"/>
            <a:chOff x="3888" y="528"/>
            <a:chExt cx="2048" cy="3490"/>
          </a:xfrm>
        </p:grpSpPr>
        <p:pic>
          <p:nvPicPr>
            <p:cNvPr id="27657" name="图片 1269762">
              <a:extLst>
                <a:ext uri="{FF2B5EF4-FFF2-40B4-BE49-F238E27FC236}">
                  <a16:creationId xmlns:a16="http://schemas.microsoft.com/office/drawing/2014/main" id="{D6757E35-CB5E-4C50-93C9-774FD493432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l="12697"/>
            <a:stretch>
              <a:fillRect/>
            </a:stretch>
          </p:blipFill>
          <p:spPr bwMode="auto">
            <a:xfrm>
              <a:off x="3888" y="528"/>
              <a:ext cx="2048" cy="3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27658" name="矩形 1269778">
              <a:extLst>
                <a:ext uri="{FF2B5EF4-FFF2-40B4-BE49-F238E27FC236}">
                  <a16:creationId xmlns:a16="http://schemas.microsoft.com/office/drawing/2014/main" id="{414D77E7-57AA-4278-8ABD-FC86674D38A2}"/>
                </a:ext>
              </a:extLst>
            </p:cNvPr>
            <p:cNvSpPr>
              <a:spLocks noChangeArrowheads="1"/>
            </p:cNvSpPr>
            <p:nvPr/>
          </p:nvSpPr>
          <p:spPr bwMode="auto">
            <a:xfrm>
              <a:off x="4365" y="3647"/>
              <a:ext cx="1462" cy="3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p>
              <a:pPr eaLnBrk="0" hangingPunct="0"/>
              <a:r>
                <a:rPr lang="en-US" altLang="zh-CN" dirty="0">
                  <a:solidFill>
                    <a:schemeClr val="bg1"/>
                  </a:solidFill>
                  <a:latin typeface="方正黑体_GBK" panose="02000000000000000000" pitchFamily="2" charset="-122"/>
                  <a:ea typeface="宋体" panose="02010600030101010101" pitchFamily="2" charset="-122"/>
                </a:rPr>
                <a:t>Philip Stone</a:t>
              </a:r>
              <a:endParaRPr lang="en-US" altLang="zh-CN" dirty="0">
                <a:solidFill>
                  <a:schemeClr val="bg1"/>
                </a:solidFill>
                <a:latin typeface="方正黑体_GBK" panose="02000000000000000000" pitchFamily="2" charset="-122"/>
                <a:ea typeface="宋体" panose="02010600030101010101" pitchFamily="2" charset="-122"/>
                <a:cs typeface="Arial" panose="020B0604020202020204" pitchFamily="3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26977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269780"/>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2697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62599" name="图片 1262598" descr="spt36">
            <a:extLst>
              <a:ext uri="{FF2B5EF4-FFF2-40B4-BE49-F238E27FC236}">
                <a16:creationId xmlns:a16="http://schemas.microsoft.com/office/drawing/2014/main" id="{98D0F6EB-BE47-4A24-A78E-9A439B5A855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66911" y="1447852"/>
            <a:ext cx="5410178" cy="4611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62597" name="矩形 1262596">
            <a:extLst>
              <a:ext uri="{FF2B5EF4-FFF2-40B4-BE49-F238E27FC236}">
                <a16:creationId xmlns:a16="http://schemas.microsoft.com/office/drawing/2014/main" id="{CFA12BD3-D0A7-4770-AB49-55D23AEE74E2}"/>
              </a:ext>
            </a:extLst>
          </p:cNvPr>
          <p:cNvSpPr>
            <a:spLocks noChangeArrowheads="1"/>
          </p:cNvSpPr>
          <p:nvPr/>
        </p:nvSpPr>
        <p:spPr bwMode="auto">
          <a:xfrm>
            <a:off x="0" y="381080"/>
            <a:ext cx="9144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0" hangingPunct="0"/>
            <a:r>
              <a:rPr lang="zh-CN" altLang="en-US" sz="4000" dirty="0">
                <a:solidFill>
                  <a:schemeClr val="bg1"/>
                </a:solidFill>
                <a:latin typeface="方正黑体_GBK" panose="02000000000000000000" pitchFamily="2" charset="-122"/>
                <a:ea typeface="宋体" panose="02010600030101010101" pitchFamily="2" charset="-122"/>
              </a:rPr>
              <a:t>遇见</a:t>
            </a:r>
            <a:r>
              <a:rPr lang="en-US" altLang="zh-CN" sz="4000" dirty="0">
                <a:solidFill>
                  <a:schemeClr val="bg1"/>
                </a:solidFill>
                <a:latin typeface="方正黑体_GBK" panose="02000000000000000000" pitchFamily="2" charset="-122"/>
                <a:ea typeface="宋体" panose="02010600030101010101" pitchFamily="2" charset="-122"/>
              </a:rPr>
              <a:t>1504</a:t>
            </a:r>
            <a:r>
              <a:rPr lang="zh-CN" altLang="en-US" sz="4000" dirty="0">
                <a:solidFill>
                  <a:schemeClr val="bg1"/>
                </a:solidFill>
                <a:latin typeface="方正黑体_GBK" panose="02000000000000000000" pitchFamily="2" charset="-122"/>
                <a:ea typeface="宋体" panose="02010600030101010101" pitchFamily="2" charset="-122"/>
              </a:rPr>
              <a:t>课程</a:t>
            </a:r>
            <a:endParaRPr lang="en-US" altLang="zh-CN" sz="4000" dirty="0">
              <a:solidFill>
                <a:schemeClr val="bg1"/>
              </a:solidFill>
              <a:latin typeface="方正黑体_GBK" panose="02000000000000000000" pitchFamily="2" charset="-122"/>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9" presetClass="entr" presetSubtype="0" fill="hold" grpId="0" nodeType="withEffect">
                                  <p:stCondLst>
                                    <p:cond delay="0"/>
                                  </p:stCondLst>
                                  <p:childTnLst>
                                    <p:set>
                                      <p:cBhvr>
                                        <p:cTn id="6" dur="1" fill="hold">
                                          <p:stCondLst>
                                            <p:cond delay="0"/>
                                          </p:stCondLst>
                                        </p:cTn>
                                        <p:tgtEl>
                                          <p:spTgt spid="1262597"/>
                                        </p:tgtEl>
                                        <p:attrNameLst>
                                          <p:attrName>style.visibility</p:attrName>
                                        </p:attrNameLst>
                                      </p:cBhvr>
                                      <p:to>
                                        <p:strVal val="visible"/>
                                      </p:to>
                                    </p:set>
                                    <p:anim calcmode="lin" valueType="num">
                                      <p:cBhvr>
                                        <p:cTn id="7" dur="1000" fill="hold"/>
                                        <p:tgtEl>
                                          <p:spTgt spid="1262597"/>
                                        </p:tgtEl>
                                        <p:attrNameLst>
                                          <p:attrName>ppt_x</p:attrName>
                                        </p:attrNameLst>
                                      </p:cBhvr>
                                      <p:tavLst>
                                        <p:tav tm="0">
                                          <p:val>
                                            <p:strVal val="#ppt_x-.2"/>
                                          </p:val>
                                        </p:tav>
                                        <p:tav tm="100000">
                                          <p:val>
                                            <p:strVal val="#ppt_x"/>
                                          </p:val>
                                        </p:tav>
                                      </p:tavLst>
                                    </p:anim>
                                    <p:anim calcmode="lin" valueType="num">
                                      <p:cBhvr>
                                        <p:cTn id="8" dur="1000" fill="hold"/>
                                        <p:tgtEl>
                                          <p:spTgt spid="1262597"/>
                                        </p:tgtEl>
                                        <p:attrNameLst>
                                          <p:attrName>ppt_y</p:attrName>
                                        </p:attrNameLst>
                                      </p:cBhvr>
                                      <p:tavLst>
                                        <p:tav tm="0">
                                          <p:val>
                                            <p:strVal val="#ppt_y"/>
                                          </p:val>
                                        </p:tav>
                                        <p:tav tm="100000">
                                          <p:val>
                                            <p:strVal val="#ppt_y"/>
                                          </p:val>
                                        </p:tav>
                                      </p:tavLst>
                                    </p:anim>
                                    <p:animEffect transition="in" filter="wipe(right)" prLst="gradientSize: 0.1">
                                      <p:cBhvr>
                                        <p:cTn id="9" dur="1000"/>
                                        <p:tgtEl>
                                          <p:spTgt spid="1262597"/>
                                        </p:tgtEl>
                                      </p:cBhvr>
                                    </p:animEffect>
                                  </p:childTnLst>
                                </p:cTn>
                              </p:par>
                            </p:childTnLst>
                          </p:cTn>
                        </p:par>
                        <p:par>
                          <p:cTn id="10" fill="hold" nodeType="afterGroup">
                            <p:stCondLst>
                              <p:cond delay="1000"/>
                            </p:stCondLst>
                            <p:childTnLst>
                              <p:par>
                                <p:cTn id="11" presetID="1" presetClass="entr" presetSubtype="0" fill="hold" nodeType="afterEffect">
                                  <p:stCondLst>
                                    <p:cond delay="2000"/>
                                  </p:stCondLst>
                                  <p:childTnLst>
                                    <p:set>
                                      <p:cBhvr>
                                        <p:cTn id="12" dur="1" fill="hold">
                                          <p:stCondLst>
                                            <p:cond delay="0"/>
                                          </p:stCondLst>
                                        </p:cTn>
                                        <p:tgtEl>
                                          <p:spTgt spid="12625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259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矩形 1280003">
            <a:extLst>
              <a:ext uri="{FF2B5EF4-FFF2-40B4-BE49-F238E27FC236}">
                <a16:creationId xmlns:a16="http://schemas.microsoft.com/office/drawing/2014/main" id="{B3594538-C3B0-4902-A039-A07D33E88A71}"/>
              </a:ext>
            </a:extLst>
          </p:cNvPr>
          <p:cNvSpPr>
            <a:spLocks noChangeArrowheads="1"/>
          </p:cNvSpPr>
          <p:nvPr/>
        </p:nvSpPr>
        <p:spPr bwMode="auto">
          <a:xfrm>
            <a:off x="1422400" y="1703388"/>
            <a:ext cx="6297613"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r>
              <a:rPr lang="zh-CN" altLang="en-US" sz="4000" dirty="0">
                <a:solidFill>
                  <a:schemeClr val="bg1"/>
                </a:solidFill>
                <a:latin typeface="方正黑体_GBK" panose="02000000000000000000" pitchFamily="2" charset="-122"/>
                <a:ea typeface="宋体" panose="02010600030101010101" pitchFamily="2" charset="-122"/>
              </a:rPr>
              <a:t>不仅仅是信息的接收</a:t>
            </a:r>
          </a:p>
        </p:txBody>
      </p:sp>
      <p:sp>
        <p:nvSpPr>
          <p:cNvPr id="1280005" name="矩形 1280004">
            <a:extLst>
              <a:ext uri="{FF2B5EF4-FFF2-40B4-BE49-F238E27FC236}">
                <a16:creationId xmlns:a16="http://schemas.microsoft.com/office/drawing/2014/main" id="{1FB3BB73-658E-4305-99EF-DA99E7600312}"/>
              </a:ext>
            </a:extLst>
          </p:cNvPr>
          <p:cNvSpPr>
            <a:spLocks noChangeArrowheads="1"/>
          </p:cNvSpPr>
          <p:nvPr/>
        </p:nvSpPr>
        <p:spPr bwMode="auto">
          <a:xfrm>
            <a:off x="1422400" y="2465388"/>
            <a:ext cx="6297613"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r>
              <a:rPr lang="zh-CN" altLang="en-US" sz="4000" dirty="0">
                <a:solidFill>
                  <a:schemeClr val="bg1"/>
                </a:solidFill>
                <a:latin typeface="方正黑体_GBK" panose="02000000000000000000" pitchFamily="2" charset="-122"/>
                <a:ea typeface="宋体" panose="02010600030101010101" pitchFamily="2" charset="-122"/>
              </a:rPr>
              <a:t>也要有转变、变换</a:t>
            </a:r>
          </a:p>
        </p:txBody>
      </p:sp>
      <p:sp>
        <p:nvSpPr>
          <p:cNvPr id="1280006" name="矩形 1280005">
            <a:extLst>
              <a:ext uri="{FF2B5EF4-FFF2-40B4-BE49-F238E27FC236}">
                <a16:creationId xmlns:a16="http://schemas.microsoft.com/office/drawing/2014/main" id="{9A968B8E-EBF7-468D-9FF1-6F62CB2CDA17}"/>
              </a:ext>
            </a:extLst>
          </p:cNvPr>
          <p:cNvSpPr>
            <a:spLocks noChangeArrowheads="1"/>
          </p:cNvSpPr>
          <p:nvPr/>
        </p:nvSpPr>
        <p:spPr bwMode="auto">
          <a:xfrm>
            <a:off x="1212850" y="3917950"/>
            <a:ext cx="5878513"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buFontTx/>
              <a:buChar char="•"/>
            </a:pPr>
            <a:r>
              <a:rPr lang="en-US" altLang="zh-CN" sz="3600" dirty="0">
                <a:solidFill>
                  <a:schemeClr val="bg1"/>
                </a:solidFill>
                <a:latin typeface="方正黑体_GBK" panose="02000000000000000000" pitchFamily="2" charset="-122"/>
                <a:ea typeface="宋体" panose="02010600030101010101" pitchFamily="2" charset="-122"/>
              </a:rPr>
              <a:t> </a:t>
            </a:r>
            <a:r>
              <a:rPr lang="zh-CN" altLang="en-US" sz="3600" dirty="0">
                <a:solidFill>
                  <a:schemeClr val="bg1"/>
                </a:solidFill>
                <a:latin typeface="方正黑体_GBK" panose="02000000000000000000" pitchFamily="2" charset="-122"/>
                <a:ea typeface="宋体" panose="02010600030101010101" pitchFamily="2" charset="-122"/>
              </a:rPr>
              <a:t>去除掩盖，</a:t>
            </a:r>
            <a:r>
              <a:rPr lang="en-US" altLang="zh-CN" sz="3600" dirty="0" err="1">
                <a:solidFill>
                  <a:schemeClr val="bg1"/>
                </a:solidFill>
                <a:latin typeface="方正黑体_GBK" panose="02000000000000000000" pitchFamily="2" charset="-122"/>
                <a:ea typeface="宋体" panose="02010600030101010101" pitchFamily="2" charset="-122"/>
              </a:rPr>
              <a:t>发现</a:t>
            </a:r>
            <a:r>
              <a:rPr lang="zh-CN" altLang="en-US" sz="3600" dirty="0">
                <a:solidFill>
                  <a:schemeClr val="bg1"/>
                </a:solidFill>
                <a:latin typeface="方正黑体_GBK" panose="02000000000000000000" pitchFamily="2" charset="-122"/>
                <a:ea typeface="宋体" panose="02010600030101010101" pitchFamily="2" charset="-122"/>
              </a:rPr>
              <a:t>潜能</a:t>
            </a:r>
            <a:endParaRPr lang="en-US" altLang="zh-CN" sz="3600" dirty="0">
              <a:solidFill>
                <a:schemeClr val="bg1"/>
              </a:solidFill>
              <a:latin typeface="方正黑体_GBK" panose="02000000000000000000" pitchFamily="2" charset="-122"/>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8000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8000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0005" grpId="0"/>
      <p:bldP spid="1280006" grpId="0"/>
    </p:bldLst>
  </p:timing>
</p:sld>
</file>

<file path=ppt/theme/theme1.xml><?xml version="1.0" encoding="utf-8"?>
<a:theme xmlns:a="http://schemas.openxmlformats.org/drawingml/2006/main" name="切片">
  <a:themeElements>
    <a:clrScheme name="切片">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切片">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切片">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3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2700"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14773</TotalTime>
  <Words>2209</Words>
  <Application>Microsoft Office PowerPoint</Application>
  <PresentationFormat>全屏显示(4:3)</PresentationFormat>
  <Paragraphs>228</Paragraphs>
  <Slides>44</Slides>
  <Notes>44</Notes>
  <HiddenSlides>0</HiddenSlides>
  <MMClips>1</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44</vt:i4>
      </vt:variant>
    </vt:vector>
  </HeadingPairs>
  <TitlesOfParts>
    <vt:vector size="51" baseType="lpstr">
      <vt:lpstr>方正黑体_GBK</vt:lpstr>
      <vt:lpstr>方正楷体_GBK</vt:lpstr>
      <vt:lpstr>方正书宋_GBK</vt:lpstr>
      <vt:lpstr>Century Gothic</vt:lpstr>
      <vt:lpstr>Times New Roman</vt:lpstr>
      <vt:lpstr>Wingdings 3</vt:lpstr>
      <vt:lpstr>切片</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 Slide Title</dc:title>
  <dc:creator>Tal Ben-Shachar</dc:creator>
  <cp:lastModifiedBy>吴明原</cp:lastModifiedBy>
  <cp:revision>450</cp:revision>
  <cp:lastPrinted>2003-04-08T23:54:25Z</cp:lastPrinted>
  <dcterms:created xsi:type="dcterms:W3CDTF">2002-07-10T11:01:32Z</dcterms:created>
  <dcterms:modified xsi:type="dcterms:W3CDTF">2022-01-07T09:45:46Z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2052-11.1.0.9662</vt:lpwstr>
  </property>
</Properties>
</file>