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46"/>
  </p:notesMasterIdLst>
  <p:handoutMasterIdLst>
    <p:handoutMasterId r:id="rId47"/>
  </p:handoutMasterIdLst>
  <p:sldIdLst>
    <p:sldId id="1118" r:id="rId2"/>
    <p:sldId id="1177" r:id="rId3"/>
    <p:sldId id="1133" r:id="rId4"/>
    <p:sldId id="1180" r:id="rId5"/>
    <p:sldId id="1193" r:id="rId6"/>
    <p:sldId id="1189" r:id="rId7"/>
    <p:sldId id="1123" r:id="rId8"/>
    <p:sldId id="1120" r:id="rId9"/>
    <p:sldId id="1130" r:id="rId10"/>
    <p:sldId id="1122" r:id="rId11"/>
    <p:sldId id="1188" r:id="rId12"/>
    <p:sldId id="1131" r:id="rId13"/>
    <p:sldId id="1132" r:id="rId14"/>
    <p:sldId id="1134" r:id="rId15"/>
    <p:sldId id="1167" r:id="rId16"/>
    <p:sldId id="1168" r:id="rId17"/>
    <p:sldId id="1135" r:id="rId18"/>
    <p:sldId id="1136" r:id="rId19"/>
    <p:sldId id="1183" r:id="rId20"/>
    <p:sldId id="1184" r:id="rId21"/>
    <p:sldId id="1137" r:id="rId22"/>
    <p:sldId id="1124" r:id="rId23"/>
    <p:sldId id="1119" r:id="rId24"/>
    <p:sldId id="1140" r:id="rId25"/>
    <p:sldId id="1141" r:id="rId26"/>
    <p:sldId id="1142" r:id="rId27"/>
    <p:sldId id="1161" r:id="rId28"/>
    <p:sldId id="1125" r:id="rId29"/>
    <p:sldId id="1162" r:id="rId30"/>
    <p:sldId id="1194" r:id="rId31"/>
    <p:sldId id="1195" r:id="rId32"/>
    <p:sldId id="1196" r:id="rId33"/>
    <p:sldId id="1197" r:id="rId34"/>
    <p:sldId id="1199" r:id="rId35"/>
    <p:sldId id="1201" r:id="rId36"/>
    <p:sldId id="1204" r:id="rId37"/>
    <p:sldId id="1205" r:id="rId38"/>
    <p:sldId id="1206" r:id="rId39"/>
    <p:sldId id="1207" r:id="rId40"/>
    <p:sldId id="1208" r:id="rId41"/>
    <p:sldId id="1209" r:id="rId42"/>
    <p:sldId id="1210" r:id="rId43"/>
    <p:sldId id="1211" r:id="rId44"/>
    <p:sldId id="1164" r:id="rId45"/>
  </p:sldIdLst>
  <p:sldSz cx="9144000" cy="6858000" type="screen4x3"/>
  <p:notesSz cx="7004050" cy="9290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3333FF"/>
    <a:srgbClr val="FFCC00"/>
    <a:srgbClr val="CCCC00"/>
    <a:srgbClr val="FF6600"/>
    <a:srgbClr val="CC0000"/>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97" autoAdjust="0"/>
    <p:restoredTop sz="94660" autoAdjust="0"/>
  </p:normalViewPr>
  <p:slideViewPr>
    <p:cSldViewPr>
      <p:cViewPr varScale="1">
        <p:scale>
          <a:sx n="113" d="100"/>
          <a:sy n="113" d="100"/>
        </p:scale>
        <p:origin x="1854" y="96"/>
      </p:cViewPr>
      <p:guideLst>
        <p:guide orient="horz" pos="2160"/>
        <p:guide pos="2904"/>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13346" name="页眉占位符 313345">
            <a:extLst>
              <a:ext uri="{FF2B5EF4-FFF2-40B4-BE49-F238E27FC236}">
                <a16:creationId xmlns:a16="http://schemas.microsoft.com/office/drawing/2014/main" id="{044EA4CD-26F2-4D18-8D95-9FE7ED189BB5}"/>
              </a:ext>
            </a:extLst>
          </p:cNvPr>
          <p:cNvSpPr>
            <a:spLocks noGrp="1"/>
          </p:cNvSpPr>
          <p:nvPr>
            <p:ph type="hdr" sz="quarter"/>
          </p:nvPr>
        </p:nvSpPr>
        <p:spPr>
          <a:xfrm>
            <a:off x="0" y="0"/>
            <a:ext cx="3014663" cy="277968"/>
          </a:xfrm>
          <a:prstGeom prst="rect">
            <a:avLst/>
          </a:prstGeom>
          <a:noFill/>
          <a:ln w="12700">
            <a:noFill/>
          </a:ln>
        </p:spPr>
        <p:txBody>
          <a:bodyPr lIns="92400" tIns="46200" rIns="92400" bIns="46200" anchor="t" anchorCtr="0">
            <a:spAutoFit/>
          </a:bodyPr>
          <a:lstStyle>
            <a:lvl1pPr defTabSz="923925">
              <a:defRPr sz="1200" noProof="1"/>
            </a:lvl1pPr>
          </a:lstStyle>
          <a:p>
            <a:endParaRPr lang="en-US" dirty="0">
              <a:latin typeface="方正黑体_GBK" panose="02000000000000000000" pitchFamily="2" charset="-122"/>
            </a:endParaRPr>
          </a:p>
        </p:txBody>
      </p:sp>
      <p:sp>
        <p:nvSpPr>
          <p:cNvPr id="313347" name="日期占位符 313346">
            <a:extLst>
              <a:ext uri="{FF2B5EF4-FFF2-40B4-BE49-F238E27FC236}">
                <a16:creationId xmlns:a16="http://schemas.microsoft.com/office/drawing/2014/main" id="{36E15CA6-5A25-4E2A-874E-DDD122B34C37}"/>
              </a:ext>
            </a:extLst>
          </p:cNvPr>
          <p:cNvSpPr>
            <a:spLocks noGrp="1"/>
          </p:cNvSpPr>
          <p:nvPr>
            <p:ph type="dt" sz="quarter" idx="1"/>
          </p:nvPr>
        </p:nvSpPr>
        <p:spPr>
          <a:xfrm>
            <a:off x="3941763" y="0"/>
            <a:ext cx="3092450" cy="277968"/>
          </a:xfrm>
          <a:prstGeom prst="rect">
            <a:avLst/>
          </a:prstGeom>
          <a:noFill/>
          <a:ln w="12700">
            <a:noFill/>
          </a:ln>
        </p:spPr>
        <p:txBody>
          <a:bodyPr lIns="92400" tIns="46200" rIns="92400" bIns="46200" anchor="t" anchorCtr="0">
            <a:spAutoFit/>
          </a:bodyPr>
          <a:lstStyle>
            <a:lvl1pPr algn="r" defTabSz="923925">
              <a:defRPr sz="1200" noProof="1"/>
            </a:lvl1pPr>
          </a:lstStyle>
          <a:p>
            <a:endParaRPr lang="en-US" dirty="0">
              <a:latin typeface="方正黑体_GBK" panose="02000000000000000000" pitchFamily="2" charset="-122"/>
            </a:endParaRPr>
          </a:p>
        </p:txBody>
      </p:sp>
      <p:sp>
        <p:nvSpPr>
          <p:cNvPr id="313348" name="页脚占位符 313347">
            <a:extLst>
              <a:ext uri="{FF2B5EF4-FFF2-40B4-BE49-F238E27FC236}">
                <a16:creationId xmlns:a16="http://schemas.microsoft.com/office/drawing/2014/main" id="{41F2512D-6A9D-48E6-8AF1-FACAD04A08F5}"/>
              </a:ext>
            </a:extLst>
          </p:cNvPr>
          <p:cNvSpPr>
            <a:spLocks noGrp="1"/>
          </p:cNvSpPr>
          <p:nvPr>
            <p:ph type="ftr" sz="quarter" idx="2"/>
          </p:nvPr>
        </p:nvSpPr>
        <p:spPr>
          <a:xfrm>
            <a:off x="0" y="9012082"/>
            <a:ext cx="3014663" cy="277968"/>
          </a:xfrm>
          <a:prstGeom prst="rect">
            <a:avLst/>
          </a:prstGeom>
          <a:noFill/>
          <a:ln w="12700">
            <a:noFill/>
          </a:ln>
        </p:spPr>
        <p:txBody>
          <a:bodyPr lIns="92400" tIns="46200" rIns="92400" bIns="46200" anchor="b" anchorCtr="0">
            <a:spAutoFit/>
          </a:bodyPr>
          <a:lstStyle>
            <a:lvl1pPr defTabSz="923925">
              <a:defRPr sz="1200" noProof="1"/>
            </a:lvl1pPr>
          </a:lstStyle>
          <a:p>
            <a:endParaRPr lang="en-US" dirty="0">
              <a:latin typeface="方正黑体_GBK" panose="02000000000000000000" pitchFamily="2" charset="-122"/>
            </a:endParaRPr>
          </a:p>
        </p:txBody>
      </p:sp>
      <p:sp>
        <p:nvSpPr>
          <p:cNvPr id="313349" name="灯片编号占位符 313348">
            <a:extLst>
              <a:ext uri="{FF2B5EF4-FFF2-40B4-BE49-F238E27FC236}">
                <a16:creationId xmlns:a16="http://schemas.microsoft.com/office/drawing/2014/main" id="{CFBB556B-8F51-4F36-8017-F5BB48115497}"/>
              </a:ext>
            </a:extLst>
          </p:cNvPr>
          <p:cNvSpPr>
            <a:spLocks noGrp="1"/>
          </p:cNvSpPr>
          <p:nvPr>
            <p:ph type="sldNum" sz="quarter" idx="3"/>
          </p:nvPr>
        </p:nvSpPr>
        <p:spPr>
          <a:xfrm>
            <a:off x="3941763" y="9012082"/>
            <a:ext cx="3092450" cy="277968"/>
          </a:xfrm>
          <a:prstGeom prst="rect">
            <a:avLst/>
          </a:prstGeom>
          <a:noFill/>
          <a:ln w="12700">
            <a:noFill/>
          </a:ln>
        </p:spPr>
        <p:txBody>
          <a:bodyPr vert="horz" wrap="square" lIns="92400" tIns="46200" rIns="92400" bIns="46200" numCol="1" anchor="b" anchorCtr="0" compatLnSpc="1">
            <a:prstTxWarp prst="textNoShape">
              <a:avLst/>
            </a:prstTxWarp>
            <a:spAutoFit/>
          </a:bodyPr>
          <a:lstStyle>
            <a:lvl1pPr algn="r" defTabSz="923925">
              <a:defRPr sz="1200"/>
            </a:lvl1pPr>
          </a:lstStyle>
          <a:p>
            <a:fld id="{7854EA51-CE64-4E54-BD53-F83716BD65AA}" type="slidenum">
              <a:rPr lang="en-US" altLang="zh-CN">
                <a:latin typeface="方正黑体_GBK" panose="02000000000000000000" pitchFamily="2" charset="-122"/>
              </a:rPr>
              <a:pPr/>
              <a:t>‹#›</a:t>
            </a:fld>
            <a:endParaRPr lang="en-US" altLang="zh-CN" dirty="0">
              <a:latin typeface="方正黑体_GBK" panose="02000000000000000000" pitchFamily="2"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48834" name="页眉占位符 248833">
            <a:extLst>
              <a:ext uri="{FF2B5EF4-FFF2-40B4-BE49-F238E27FC236}">
                <a16:creationId xmlns:a16="http://schemas.microsoft.com/office/drawing/2014/main" id="{C2B82F6A-C0BF-4A89-A807-662269CD5790}"/>
              </a:ext>
            </a:extLst>
          </p:cNvPr>
          <p:cNvSpPr>
            <a:spLocks noGrp="1"/>
          </p:cNvSpPr>
          <p:nvPr>
            <p:ph type="hdr" sz="quarter"/>
          </p:nvPr>
        </p:nvSpPr>
        <p:spPr>
          <a:xfrm>
            <a:off x="0" y="0"/>
            <a:ext cx="3035300" cy="278677"/>
          </a:xfrm>
          <a:prstGeom prst="rect">
            <a:avLst/>
          </a:prstGeom>
          <a:noFill/>
          <a:ln w="12700">
            <a:noFill/>
          </a:ln>
        </p:spPr>
        <p:txBody>
          <a:bodyPr lIns="93102" tIns="46551" rIns="93102" bIns="46551" anchor="t" anchorCtr="0">
            <a:spAutoFit/>
          </a:bodyPr>
          <a:lstStyle>
            <a:lvl1pPr defTabSz="930275">
              <a:defRPr sz="1200" noProof="1" dirty="0">
                <a:latin typeface="方正黑体_GBK" panose="02000000000000000000" pitchFamily="2" charset="-122"/>
              </a:defRPr>
            </a:lvl1pPr>
          </a:lstStyle>
          <a:p>
            <a:endParaRPr lang="en-US" dirty="0"/>
          </a:p>
        </p:txBody>
      </p:sp>
      <p:sp>
        <p:nvSpPr>
          <p:cNvPr id="248835" name="日期占位符 248834">
            <a:extLst>
              <a:ext uri="{FF2B5EF4-FFF2-40B4-BE49-F238E27FC236}">
                <a16:creationId xmlns:a16="http://schemas.microsoft.com/office/drawing/2014/main" id="{D68DD232-72DC-42E1-A7D7-BDDA3C19FF5F}"/>
              </a:ext>
            </a:extLst>
          </p:cNvPr>
          <p:cNvSpPr>
            <a:spLocks noGrp="1"/>
          </p:cNvSpPr>
          <p:nvPr>
            <p:ph type="dt" idx="1"/>
          </p:nvPr>
        </p:nvSpPr>
        <p:spPr>
          <a:xfrm>
            <a:off x="3968750" y="0"/>
            <a:ext cx="3035300" cy="278677"/>
          </a:xfrm>
          <a:prstGeom prst="rect">
            <a:avLst/>
          </a:prstGeom>
          <a:noFill/>
          <a:ln w="12700">
            <a:noFill/>
          </a:ln>
        </p:spPr>
        <p:txBody>
          <a:bodyPr lIns="93102" tIns="46551" rIns="93102" bIns="46551" anchor="t" anchorCtr="0">
            <a:spAutoFit/>
          </a:bodyPr>
          <a:lstStyle>
            <a:lvl1pPr algn="r" defTabSz="930275">
              <a:defRPr sz="1200" noProof="1" dirty="0">
                <a:latin typeface="方正黑体_GBK" panose="02000000000000000000" pitchFamily="2" charset="-122"/>
              </a:defRPr>
            </a:lvl1pPr>
          </a:lstStyle>
          <a:p>
            <a:endParaRPr lang="en-US" dirty="0"/>
          </a:p>
        </p:txBody>
      </p:sp>
      <p:sp>
        <p:nvSpPr>
          <p:cNvPr id="14340" name="幻灯片图像占位符 248835">
            <a:extLst>
              <a:ext uri="{FF2B5EF4-FFF2-40B4-BE49-F238E27FC236}">
                <a16:creationId xmlns:a16="http://schemas.microsoft.com/office/drawing/2014/main" id="{F3618590-575D-4A9B-BDE5-AF7FF063E03F}"/>
              </a:ext>
            </a:extLst>
          </p:cNvPr>
          <p:cNvSpPr>
            <a:spLocks noGrp="1" noRot="1" noChangeAspect="1" noChangeArrowheads="1" noTextEdit="1"/>
          </p:cNvSpPr>
          <p:nvPr>
            <p:ph type="sldImg" idx="4294967295"/>
          </p:nvPr>
        </p:nvSpPr>
        <p:spPr bwMode="auto">
          <a:xfrm>
            <a:off x="1179513" y="696913"/>
            <a:ext cx="4646612" cy="34845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文本占位符 248836">
            <a:extLst>
              <a:ext uri="{FF2B5EF4-FFF2-40B4-BE49-F238E27FC236}">
                <a16:creationId xmlns:a16="http://schemas.microsoft.com/office/drawing/2014/main" id="{2A860E6D-C422-4479-8773-CCE97BE8C496}"/>
              </a:ext>
            </a:extLst>
          </p:cNvPr>
          <p:cNvSpPr>
            <a:spLocks noGrp="1" noChangeArrowheads="1"/>
          </p:cNvSpPr>
          <p:nvPr>
            <p:ph type="body" sz="quarter" idx="4294967295"/>
          </p:nvPr>
        </p:nvSpPr>
        <p:spPr bwMode="auto">
          <a:xfrm>
            <a:off x="933450" y="4413250"/>
            <a:ext cx="5137150"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3102" tIns="46551" rIns="93102" bIns="46551" numCol="1" anchor="t" anchorCtr="0" compatLnSpc="1">
            <a:prstTxWarp prst="textNoShape">
              <a:avLst/>
            </a:prstTxWarp>
            <a:sp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248838" name="页脚占位符 248837">
            <a:extLst>
              <a:ext uri="{FF2B5EF4-FFF2-40B4-BE49-F238E27FC236}">
                <a16:creationId xmlns:a16="http://schemas.microsoft.com/office/drawing/2014/main" id="{5A2DF63E-8E18-4BB0-96F5-085D3FE24B39}"/>
              </a:ext>
            </a:extLst>
          </p:cNvPr>
          <p:cNvSpPr>
            <a:spLocks noGrp="1"/>
          </p:cNvSpPr>
          <p:nvPr>
            <p:ph type="ftr" sz="quarter" idx="4"/>
          </p:nvPr>
        </p:nvSpPr>
        <p:spPr>
          <a:xfrm>
            <a:off x="0" y="9011373"/>
            <a:ext cx="3035300" cy="278677"/>
          </a:xfrm>
          <a:prstGeom prst="rect">
            <a:avLst/>
          </a:prstGeom>
          <a:noFill/>
          <a:ln w="12700">
            <a:noFill/>
          </a:ln>
        </p:spPr>
        <p:txBody>
          <a:bodyPr lIns="93102" tIns="46551" rIns="93102" bIns="46551" anchor="b" anchorCtr="0">
            <a:spAutoFit/>
          </a:bodyPr>
          <a:lstStyle>
            <a:lvl1pPr defTabSz="930275">
              <a:defRPr sz="1200" noProof="1" dirty="0">
                <a:latin typeface="方正黑体_GBK" panose="02000000000000000000" pitchFamily="2" charset="-122"/>
              </a:defRPr>
            </a:lvl1pPr>
          </a:lstStyle>
          <a:p>
            <a:endParaRPr lang="en-US" dirty="0"/>
          </a:p>
        </p:txBody>
      </p:sp>
      <p:sp>
        <p:nvSpPr>
          <p:cNvPr id="248839" name="灯片编号占位符 248838">
            <a:extLst>
              <a:ext uri="{FF2B5EF4-FFF2-40B4-BE49-F238E27FC236}">
                <a16:creationId xmlns:a16="http://schemas.microsoft.com/office/drawing/2014/main" id="{3C86C962-5EA1-40BF-9C03-152710E1C583}"/>
              </a:ext>
            </a:extLst>
          </p:cNvPr>
          <p:cNvSpPr>
            <a:spLocks noGrp="1"/>
          </p:cNvSpPr>
          <p:nvPr>
            <p:ph type="sldNum" sz="quarter" idx="5"/>
          </p:nvPr>
        </p:nvSpPr>
        <p:spPr>
          <a:xfrm>
            <a:off x="3968750" y="9011373"/>
            <a:ext cx="3035300" cy="278677"/>
          </a:xfrm>
          <a:prstGeom prst="rect">
            <a:avLst/>
          </a:prstGeom>
          <a:noFill/>
          <a:ln w="12700">
            <a:noFill/>
          </a:ln>
        </p:spPr>
        <p:txBody>
          <a:bodyPr vert="horz" wrap="square" lIns="93102" tIns="46551" rIns="93102" bIns="46551" numCol="1" anchor="b" anchorCtr="0" compatLnSpc="1">
            <a:prstTxWarp prst="textNoShape">
              <a:avLst/>
            </a:prstTxWarp>
            <a:spAutoFit/>
          </a:bodyPr>
          <a:lstStyle>
            <a:lvl1pPr algn="r" defTabSz="930275">
              <a:defRPr sz="1200">
                <a:latin typeface="方正黑体_GBK" panose="02000000000000000000" pitchFamily="2" charset="-122"/>
              </a:defRPr>
            </a:lvl1pPr>
          </a:lstStyle>
          <a:p>
            <a:fld id="{91183125-2E5B-497E-980F-9AFF8083D226}" type="slidenum">
              <a:rPr lang="en-US" altLang="zh-CN" smtClean="0"/>
              <a:pPr/>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方正黑体_GBK" panose="02000000000000000000" pitchFamily="2" charset="-122"/>
      </a:defRPr>
    </a:lvl1pPr>
    <a:lvl2pPr marL="457200" lvl="1" algn="l" rtl="0" eaLnBrk="0" fontAlgn="base" hangingPunct="0">
      <a:spcBef>
        <a:spcPct val="30000"/>
      </a:spcBef>
      <a:spcAft>
        <a:spcPct val="0"/>
      </a:spcAft>
      <a:defRPr sz="1200" kern="1200">
        <a:solidFill>
          <a:schemeClr val="tx1"/>
        </a:solidFill>
        <a:latin typeface="方正黑体_GBK" panose="02000000000000000000" pitchFamily="2" charset="-122"/>
      </a:defRPr>
    </a:lvl2pPr>
    <a:lvl3pPr marL="914400" lvl="2" algn="l" rtl="0" eaLnBrk="0" fontAlgn="base" hangingPunct="0">
      <a:spcBef>
        <a:spcPct val="30000"/>
      </a:spcBef>
      <a:spcAft>
        <a:spcPct val="0"/>
      </a:spcAft>
      <a:defRPr sz="1200" kern="1200">
        <a:solidFill>
          <a:schemeClr val="tx1"/>
        </a:solidFill>
        <a:latin typeface="方正黑体_GBK" panose="02000000000000000000" pitchFamily="2" charset="-122"/>
      </a:defRPr>
    </a:lvl3pPr>
    <a:lvl4pPr marL="1371600" lvl="3" algn="l" rtl="0" eaLnBrk="0" fontAlgn="base" hangingPunct="0">
      <a:spcBef>
        <a:spcPct val="30000"/>
      </a:spcBef>
      <a:spcAft>
        <a:spcPct val="0"/>
      </a:spcAft>
      <a:defRPr sz="1200" kern="1200">
        <a:solidFill>
          <a:schemeClr val="tx1"/>
        </a:solidFill>
        <a:latin typeface="方正黑体_GBK" panose="02000000000000000000" pitchFamily="2" charset="-122"/>
      </a:defRPr>
    </a:lvl4pPr>
    <a:lvl5pPr marL="1828800" lvl="4" algn="l" rtl="0" eaLnBrk="0" fontAlgn="base" hangingPunct="0">
      <a:spcBef>
        <a:spcPct val="30000"/>
      </a:spcBef>
      <a:spcAft>
        <a:spcPct val="0"/>
      </a:spcAft>
      <a:defRPr sz="1200" kern="1200">
        <a:solidFill>
          <a:schemeClr val="tx1"/>
        </a:solidFill>
        <a:latin typeface="方正黑体_GBK" panose="02000000000000000000" pitchFamily="2" charset="-122"/>
      </a:defRPr>
    </a:lvl5pPr>
    <a:lvl6pPr marL="2286000" lvl="5"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itchFamily="18" charset="0"/>
      </a:defRPr>
    </a:lvl6pPr>
    <a:lvl7pPr marL="2743200" lvl="6"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itchFamily="18" charset="0"/>
      </a:defRPr>
    </a:lvl7pPr>
    <a:lvl8pPr marL="3200400" lvl="7"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itchFamily="18" charset="0"/>
      </a:defRPr>
    </a:lvl8pPr>
    <a:lvl9pPr marL="3657600" lvl="8"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itchFamily="18"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1">
            <a:extLst>
              <a:ext uri="{FF2B5EF4-FFF2-40B4-BE49-F238E27FC236}">
                <a16:creationId xmlns:a16="http://schemas.microsoft.com/office/drawing/2014/main" id="{18CAC4EB-879A-4A1C-BC37-82091EDFE93A}"/>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fld id="{1D2388E4-169F-4FCA-9BCF-27254BECDC49}" type="slidenum">
              <a:rPr lang="en-US" altLang="zh-CN" sz="1200">
                <a:latin typeface="方正黑体_GBK" panose="02000000000000000000" pitchFamily="2" charset="-122"/>
              </a:rPr>
              <a:pPr/>
              <a:t>1</a:t>
            </a:fld>
            <a:endParaRPr lang="en-US" altLang="zh-CN" sz="1200" dirty="0">
              <a:latin typeface="方正黑体_GBK" panose="02000000000000000000" pitchFamily="2" charset="-122"/>
            </a:endParaRPr>
          </a:p>
        </p:txBody>
      </p:sp>
      <p:sp>
        <p:nvSpPr>
          <p:cNvPr id="16386" name="幻灯片图像占位符 1325057">
            <a:extLst>
              <a:ext uri="{FF2B5EF4-FFF2-40B4-BE49-F238E27FC236}">
                <a16:creationId xmlns:a16="http://schemas.microsoft.com/office/drawing/2014/main" id="{704D4F4D-E9B2-4CEC-AA46-1F6C75D6D9DE}"/>
              </a:ext>
            </a:extLst>
          </p:cNvPr>
          <p:cNvSpPr>
            <a:spLocks noGrp="1" noRot="1" noChangeAspect="1" noChangeArrowheads="1" noTextEdit="1"/>
          </p:cNvSpPr>
          <p:nvPr>
            <p:ph type="sldImg" idx="4294967295"/>
          </p:nvPr>
        </p:nvSpPr>
        <p:spPr>
          <a:ln/>
        </p:spPr>
      </p:sp>
      <p:sp>
        <p:nvSpPr>
          <p:cNvPr id="16387" name="文本占位符 1325058">
            <a:extLst>
              <a:ext uri="{FF2B5EF4-FFF2-40B4-BE49-F238E27FC236}">
                <a16:creationId xmlns:a16="http://schemas.microsoft.com/office/drawing/2014/main" id="{ADB368D8-1E3D-487E-85CD-94F01805A794}"/>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1">
            <a:extLst>
              <a:ext uri="{FF2B5EF4-FFF2-40B4-BE49-F238E27FC236}">
                <a16:creationId xmlns:a16="http://schemas.microsoft.com/office/drawing/2014/main" id="{47435EE9-57C5-49A9-AC26-81AF9764B556}"/>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5DB2A108-04A2-4B74-BD3D-4A0DF2D673D9}" type="slidenum">
              <a:rPr lang="en-US" altLang="zh-CN" sz="1200">
                <a:latin typeface="方正黑体_GBK" panose="02000000000000000000" pitchFamily="2" charset="-122"/>
              </a:rPr>
              <a:pPr eaLnBrk="0" hangingPunct="0"/>
              <a:t>10</a:t>
            </a:fld>
            <a:endParaRPr lang="en-US" altLang="zh-CN" sz="1200" dirty="0">
              <a:latin typeface="方正黑体_GBK" panose="02000000000000000000" pitchFamily="2" charset="-122"/>
            </a:endParaRPr>
          </a:p>
        </p:txBody>
      </p:sp>
      <p:sp>
        <p:nvSpPr>
          <p:cNvPr id="34818" name="幻灯片图像占位符 1332225">
            <a:extLst>
              <a:ext uri="{FF2B5EF4-FFF2-40B4-BE49-F238E27FC236}">
                <a16:creationId xmlns:a16="http://schemas.microsoft.com/office/drawing/2014/main" id="{0EA443DB-C09D-4D00-992F-AE33C4242006}"/>
              </a:ext>
            </a:extLst>
          </p:cNvPr>
          <p:cNvSpPr>
            <a:spLocks noGrp="1" noRot="1" noChangeAspect="1" noChangeArrowheads="1" noTextEdit="1"/>
          </p:cNvSpPr>
          <p:nvPr>
            <p:ph type="sldImg" idx="4294967295"/>
          </p:nvPr>
        </p:nvSpPr>
        <p:spPr>
          <a:ln/>
        </p:spPr>
      </p:sp>
      <p:sp>
        <p:nvSpPr>
          <p:cNvPr id="34819" name="文本占位符 1332226">
            <a:extLst>
              <a:ext uri="{FF2B5EF4-FFF2-40B4-BE49-F238E27FC236}">
                <a16:creationId xmlns:a16="http://schemas.microsoft.com/office/drawing/2014/main" id="{5034CF24-799F-47F9-AC50-90FB55761887}"/>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1">
            <a:extLst>
              <a:ext uri="{FF2B5EF4-FFF2-40B4-BE49-F238E27FC236}">
                <a16:creationId xmlns:a16="http://schemas.microsoft.com/office/drawing/2014/main" id="{80B6A63C-CF95-4BF0-9E11-8DF7D53A5C26}"/>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FBFDF3FF-AD9C-42B0-B2F1-343C92B3E801}" type="slidenum">
              <a:rPr lang="en-US" altLang="zh-CN" sz="1200">
                <a:latin typeface="方正黑体_GBK" panose="02000000000000000000" pitchFamily="2" charset="-122"/>
              </a:rPr>
              <a:pPr eaLnBrk="0" hangingPunct="0"/>
              <a:t>11</a:t>
            </a:fld>
            <a:endParaRPr lang="en-US" altLang="zh-CN" sz="1200" dirty="0">
              <a:latin typeface="方正黑体_GBK" panose="02000000000000000000" pitchFamily="2" charset="-122"/>
            </a:endParaRPr>
          </a:p>
        </p:txBody>
      </p:sp>
      <p:sp>
        <p:nvSpPr>
          <p:cNvPr id="36866" name="幻灯片图像占位符 1419265">
            <a:extLst>
              <a:ext uri="{FF2B5EF4-FFF2-40B4-BE49-F238E27FC236}">
                <a16:creationId xmlns:a16="http://schemas.microsoft.com/office/drawing/2014/main" id="{688A7C1F-F7E3-4519-B835-BAA1A048A375}"/>
              </a:ext>
            </a:extLst>
          </p:cNvPr>
          <p:cNvSpPr>
            <a:spLocks noGrp="1" noRot="1" noChangeAspect="1" noChangeArrowheads="1" noTextEdit="1"/>
          </p:cNvSpPr>
          <p:nvPr>
            <p:ph type="sldImg" idx="4294967295"/>
          </p:nvPr>
        </p:nvSpPr>
        <p:spPr>
          <a:ln/>
        </p:spPr>
      </p:sp>
      <p:sp>
        <p:nvSpPr>
          <p:cNvPr id="36867" name="文本占位符 1419266">
            <a:extLst>
              <a:ext uri="{FF2B5EF4-FFF2-40B4-BE49-F238E27FC236}">
                <a16:creationId xmlns:a16="http://schemas.microsoft.com/office/drawing/2014/main" id="{E318645D-7733-428B-88EA-6D5ADD4832B0}"/>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1">
            <a:extLst>
              <a:ext uri="{FF2B5EF4-FFF2-40B4-BE49-F238E27FC236}">
                <a16:creationId xmlns:a16="http://schemas.microsoft.com/office/drawing/2014/main" id="{A31E0278-F9CB-43E9-87AA-9F75D8A9D270}"/>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9C433CBC-96C2-4022-85A8-BC5AC1B2A42C}" type="slidenum">
              <a:rPr lang="en-US" altLang="zh-CN" sz="1200">
                <a:latin typeface="方正黑体_GBK" panose="02000000000000000000" pitchFamily="2" charset="-122"/>
              </a:rPr>
              <a:pPr eaLnBrk="0" hangingPunct="0"/>
              <a:t>12</a:t>
            </a:fld>
            <a:endParaRPr lang="en-US" altLang="zh-CN" sz="1200" dirty="0">
              <a:latin typeface="方正黑体_GBK" panose="02000000000000000000" pitchFamily="2" charset="-122"/>
            </a:endParaRPr>
          </a:p>
        </p:txBody>
      </p:sp>
      <p:sp>
        <p:nvSpPr>
          <p:cNvPr id="38914" name="幻灯片图像占位符 1333249">
            <a:extLst>
              <a:ext uri="{FF2B5EF4-FFF2-40B4-BE49-F238E27FC236}">
                <a16:creationId xmlns:a16="http://schemas.microsoft.com/office/drawing/2014/main" id="{492C6DCD-3CA7-47C5-AB6D-BC31435C0092}"/>
              </a:ext>
            </a:extLst>
          </p:cNvPr>
          <p:cNvSpPr>
            <a:spLocks noGrp="1" noRot="1" noChangeAspect="1" noChangeArrowheads="1" noTextEdit="1"/>
          </p:cNvSpPr>
          <p:nvPr>
            <p:ph type="sldImg" idx="4294967295"/>
          </p:nvPr>
        </p:nvSpPr>
        <p:spPr>
          <a:ln/>
        </p:spPr>
      </p:sp>
      <p:sp>
        <p:nvSpPr>
          <p:cNvPr id="38915" name="文本占位符 1333250">
            <a:extLst>
              <a:ext uri="{FF2B5EF4-FFF2-40B4-BE49-F238E27FC236}">
                <a16:creationId xmlns:a16="http://schemas.microsoft.com/office/drawing/2014/main" id="{33876558-4A52-4181-A146-C0CD26A00590}"/>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1">
            <a:extLst>
              <a:ext uri="{FF2B5EF4-FFF2-40B4-BE49-F238E27FC236}">
                <a16:creationId xmlns:a16="http://schemas.microsoft.com/office/drawing/2014/main" id="{7B219D67-C7D5-4029-BCBB-5767BC2C1905}"/>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200C303B-9192-4176-87A1-4389C1D01669}" type="slidenum">
              <a:rPr lang="en-US" altLang="zh-CN" sz="1200">
                <a:latin typeface="方正黑体_GBK" panose="02000000000000000000" pitchFamily="2" charset="-122"/>
              </a:rPr>
              <a:pPr eaLnBrk="0" hangingPunct="0"/>
              <a:t>13</a:t>
            </a:fld>
            <a:endParaRPr lang="en-US" altLang="zh-CN" sz="1200" dirty="0">
              <a:latin typeface="方正黑体_GBK" panose="02000000000000000000" pitchFamily="2" charset="-122"/>
            </a:endParaRPr>
          </a:p>
        </p:txBody>
      </p:sp>
      <p:sp>
        <p:nvSpPr>
          <p:cNvPr id="40962" name="幻灯片图像占位符 1334273">
            <a:extLst>
              <a:ext uri="{FF2B5EF4-FFF2-40B4-BE49-F238E27FC236}">
                <a16:creationId xmlns:a16="http://schemas.microsoft.com/office/drawing/2014/main" id="{BD494DA1-48AA-4CC4-BA6A-A4041603BFE4}"/>
              </a:ext>
            </a:extLst>
          </p:cNvPr>
          <p:cNvSpPr>
            <a:spLocks noGrp="1" noRot="1" noChangeAspect="1" noChangeArrowheads="1" noTextEdit="1"/>
          </p:cNvSpPr>
          <p:nvPr>
            <p:ph type="sldImg" idx="4294967295"/>
          </p:nvPr>
        </p:nvSpPr>
        <p:spPr>
          <a:ln/>
        </p:spPr>
      </p:sp>
      <p:sp>
        <p:nvSpPr>
          <p:cNvPr id="40963" name="文本占位符 1334274">
            <a:extLst>
              <a:ext uri="{FF2B5EF4-FFF2-40B4-BE49-F238E27FC236}">
                <a16:creationId xmlns:a16="http://schemas.microsoft.com/office/drawing/2014/main" id="{596A4139-4F71-4701-940F-D76675FCCC5B}"/>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1">
            <a:extLst>
              <a:ext uri="{FF2B5EF4-FFF2-40B4-BE49-F238E27FC236}">
                <a16:creationId xmlns:a16="http://schemas.microsoft.com/office/drawing/2014/main" id="{8E776FF0-D12B-4BA2-921B-A627F750C954}"/>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E9597340-2B0B-4D7C-9A89-87D11D05B4CD}" type="slidenum">
              <a:rPr lang="en-US" altLang="zh-CN" sz="1200">
                <a:latin typeface="方正黑体_GBK" panose="02000000000000000000" pitchFamily="2" charset="-122"/>
              </a:rPr>
              <a:pPr eaLnBrk="0" hangingPunct="0"/>
              <a:t>14</a:t>
            </a:fld>
            <a:endParaRPr lang="en-US" altLang="zh-CN" sz="1200" dirty="0">
              <a:latin typeface="方正黑体_GBK" panose="02000000000000000000" pitchFamily="2" charset="-122"/>
            </a:endParaRPr>
          </a:p>
        </p:txBody>
      </p:sp>
      <p:sp>
        <p:nvSpPr>
          <p:cNvPr id="43010" name="幻灯片图像占位符 1335297">
            <a:extLst>
              <a:ext uri="{FF2B5EF4-FFF2-40B4-BE49-F238E27FC236}">
                <a16:creationId xmlns:a16="http://schemas.microsoft.com/office/drawing/2014/main" id="{ED0CA5C5-B531-42C7-AFA4-6FD4F102CEF9}"/>
              </a:ext>
            </a:extLst>
          </p:cNvPr>
          <p:cNvSpPr>
            <a:spLocks noGrp="1" noRot="1" noChangeAspect="1" noChangeArrowheads="1" noTextEdit="1"/>
          </p:cNvSpPr>
          <p:nvPr>
            <p:ph type="sldImg" idx="4294967295"/>
          </p:nvPr>
        </p:nvSpPr>
        <p:spPr>
          <a:ln/>
        </p:spPr>
      </p:sp>
      <p:sp>
        <p:nvSpPr>
          <p:cNvPr id="43011" name="文本占位符 1335298">
            <a:extLst>
              <a:ext uri="{FF2B5EF4-FFF2-40B4-BE49-F238E27FC236}">
                <a16:creationId xmlns:a16="http://schemas.microsoft.com/office/drawing/2014/main" id="{D8238EAF-24DD-472E-9021-5C1B86B6C069}"/>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1">
            <a:extLst>
              <a:ext uri="{FF2B5EF4-FFF2-40B4-BE49-F238E27FC236}">
                <a16:creationId xmlns:a16="http://schemas.microsoft.com/office/drawing/2014/main" id="{1E31A237-8201-42F6-965F-3A5AFD6B4C39}"/>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EF5A3F49-A6E4-4A90-A1FE-D8F0BDDAA289}" type="slidenum">
              <a:rPr lang="en-US" altLang="zh-CN" sz="1200">
                <a:latin typeface="方正黑体_GBK" panose="02000000000000000000" pitchFamily="2" charset="-122"/>
              </a:rPr>
              <a:pPr eaLnBrk="0" hangingPunct="0"/>
              <a:t>15</a:t>
            </a:fld>
            <a:endParaRPr lang="en-US" altLang="zh-CN" sz="1200" dirty="0">
              <a:latin typeface="方正黑体_GBK" panose="02000000000000000000" pitchFamily="2" charset="-122"/>
            </a:endParaRPr>
          </a:p>
        </p:txBody>
      </p:sp>
      <p:sp>
        <p:nvSpPr>
          <p:cNvPr id="45058" name="幻灯片图像占位符 1368065">
            <a:extLst>
              <a:ext uri="{FF2B5EF4-FFF2-40B4-BE49-F238E27FC236}">
                <a16:creationId xmlns:a16="http://schemas.microsoft.com/office/drawing/2014/main" id="{3EAB6EA1-95AA-42BF-B151-A9D9C82087D0}"/>
              </a:ext>
            </a:extLst>
          </p:cNvPr>
          <p:cNvSpPr>
            <a:spLocks noGrp="1" noRot="1" noChangeAspect="1" noChangeArrowheads="1" noTextEdit="1"/>
          </p:cNvSpPr>
          <p:nvPr>
            <p:ph type="sldImg" idx="4294967295"/>
          </p:nvPr>
        </p:nvSpPr>
        <p:spPr>
          <a:ln/>
        </p:spPr>
      </p:sp>
      <p:sp>
        <p:nvSpPr>
          <p:cNvPr id="45059" name="文本占位符 1368066">
            <a:extLst>
              <a:ext uri="{FF2B5EF4-FFF2-40B4-BE49-F238E27FC236}">
                <a16:creationId xmlns:a16="http://schemas.microsoft.com/office/drawing/2014/main" id="{88A5D28F-30F3-4C90-84C2-8757FF43C211}"/>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1">
            <a:extLst>
              <a:ext uri="{FF2B5EF4-FFF2-40B4-BE49-F238E27FC236}">
                <a16:creationId xmlns:a16="http://schemas.microsoft.com/office/drawing/2014/main" id="{B52EABD0-66F0-40C9-B08D-0945FB447673}"/>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F39579DB-2D96-43D7-A2FA-9FA854FF0BFD}" type="slidenum">
              <a:rPr lang="en-US" altLang="zh-CN" sz="1200">
                <a:latin typeface="方正黑体_GBK" panose="02000000000000000000" pitchFamily="2" charset="-122"/>
              </a:rPr>
              <a:pPr eaLnBrk="0" hangingPunct="0"/>
              <a:t>16</a:t>
            </a:fld>
            <a:endParaRPr lang="en-US" altLang="zh-CN" sz="1200" dirty="0">
              <a:latin typeface="方正黑体_GBK" panose="02000000000000000000" pitchFamily="2" charset="-122"/>
            </a:endParaRPr>
          </a:p>
        </p:txBody>
      </p:sp>
      <p:sp>
        <p:nvSpPr>
          <p:cNvPr id="47106" name="幻灯片图像占位符 1370113">
            <a:extLst>
              <a:ext uri="{FF2B5EF4-FFF2-40B4-BE49-F238E27FC236}">
                <a16:creationId xmlns:a16="http://schemas.microsoft.com/office/drawing/2014/main" id="{3E59ADDA-1105-4B82-8371-52F410E1DD87}"/>
              </a:ext>
            </a:extLst>
          </p:cNvPr>
          <p:cNvSpPr>
            <a:spLocks noGrp="1" noRot="1" noChangeAspect="1" noChangeArrowheads="1" noTextEdit="1"/>
          </p:cNvSpPr>
          <p:nvPr>
            <p:ph type="sldImg" idx="4294967295"/>
          </p:nvPr>
        </p:nvSpPr>
        <p:spPr>
          <a:ln/>
        </p:spPr>
      </p:sp>
      <p:sp>
        <p:nvSpPr>
          <p:cNvPr id="47107" name="文本占位符 1370114">
            <a:extLst>
              <a:ext uri="{FF2B5EF4-FFF2-40B4-BE49-F238E27FC236}">
                <a16:creationId xmlns:a16="http://schemas.microsoft.com/office/drawing/2014/main" id="{41A61E23-E9F9-461C-8184-5D4A596B238D}"/>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灯片编号占位符 1">
            <a:extLst>
              <a:ext uri="{FF2B5EF4-FFF2-40B4-BE49-F238E27FC236}">
                <a16:creationId xmlns:a16="http://schemas.microsoft.com/office/drawing/2014/main" id="{B80999E5-58DC-4485-B8C2-C2717A328BA5}"/>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B848652E-56A6-4AD9-884D-AE7DC414ECA2}" type="slidenum">
              <a:rPr lang="en-US" altLang="zh-CN" sz="1200">
                <a:latin typeface="方正黑体_GBK" panose="02000000000000000000" pitchFamily="2" charset="-122"/>
              </a:rPr>
              <a:pPr eaLnBrk="0" hangingPunct="0"/>
              <a:t>17</a:t>
            </a:fld>
            <a:endParaRPr lang="en-US" altLang="zh-CN" sz="1200" dirty="0">
              <a:latin typeface="方正黑体_GBK" panose="02000000000000000000" pitchFamily="2" charset="-122"/>
            </a:endParaRPr>
          </a:p>
        </p:txBody>
      </p:sp>
      <p:sp>
        <p:nvSpPr>
          <p:cNvPr id="49154" name="幻灯片图像占位符 1336321">
            <a:extLst>
              <a:ext uri="{FF2B5EF4-FFF2-40B4-BE49-F238E27FC236}">
                <a16:creationId xmlns:a16="http://schemas.microsoft.com/office/drawing/2014/main" id="{66840B0A-9E00-4A7E-ACEC-FBD336F779FD}"/>
              </a:ext>
            </a:extLst>
          </p:cNvPr>
          <p:cNvSpPr>
            <a:spLocks noGrp="1" noRot="1" noChangeAspect="1" noChangeArrowheads="1" noTextEdit="1"/>
          </p:cNvSpPr>
          <p:nvPr>
            <p:ph type="sldImg" idx="4294967295"/>
          </p:nvPr>
        </p:nvSpPr>
        <p:spPr>
          <a:ln/>
        </p:spPr>
      </p:sp>
      <p:sp>
        <p:nvSpPr>
          <p:cNvPr id="49155" name="文本占位符 1336322">
            <a:extLst>
              <a:ext uri="{FF2B5EF4-FFF2-40B4-BE49-F238E27FC236}">
                <a16:creationId xmlns:a16="http://schemas.microsoft.com/office/drawing/2014/main" id="{676DACC1-7F9D-44A9-A812-26032A924932}"/>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灯片编号占位符 1">
            <a:extLst>
              <a:ext uri="{FF2B5EF4-FFF2-40B4-BE49-F238E27FC236}">
                <a16:creationId xmlns:a16="http://schemas.microsoft.com/office/drawing/2014/main" id="{FBA92735-EFCF-42B5-B222-B4891E29BC14}"/>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D1C68052-2D54-4B58-A689-AB4AD157E775}" type="slidenum">
              <a:rPr lang="en-US" altLang="zh-CN" sz="1200">
                <a:latin typeface="方正黑体_GBK" panose="02000000000000000000" pitchFamily="2" charset="-122"/>
              </a:rPr>
              <a:pPr eaLnBrk="0" hangingPunct="0"/>
              <a:t>18</a:t>
            </a:fld>
            <a:endParaRPr lang="en-US" altLang="zh-CN" sz="1200" dirty="0">
              <a:latin typeface="方正黑体_GBK" panose="02000000000000000000" pitchFamily="2" charset="-122"/>
            </a:endParaRPr>
          </a:p>
        </p:txBody>
      </p:sp>
      <p:sp>
        <p:nvSpPr>
          <p:cNvPr id="51202" name="幻灯片图像占位符 1337345">
            <a:extLst>
              <a:ext uri="{FF2B5EF4-FFF2-40B4-BE49-F238E27FC236}">
                <a16:creationId xmlns:a16="http://schemas.microsoft.com/office/drawing/2014/main" id="{DC2FB1BB-D9C2-4524-8B6C-AC8EE12D5375}"/>
              </a:ext>
            </a:extLst>
          </p:cNvPr>
          <p:cNvSpPr>
            <a:spLocks noGrp="1" noRot="1" noChangeAspect="1" noChangeArrowheads="1" noTextEdit="1"/>
          </p:cNvSpPr>
          <p:nvPr>
            <p:ph type="sldImg" idx="4294967295"/>
          </p:nvPr>
        </p:nvSpPr>
        <p:spPr>
          <a:ln/>
        </p:spPr>
      </p:sp>
      <p:sp>
        <p:nvSpPr>
          <p:cNvPr id="51203" name="文本占位符 1337346">
            <a:extLst>
              <a:ext uri="{FF2B5EF4-FFF2-40B4-BE49-F238E27FC236}">
                <a16:creationId xmlns:a16="http://schemas.microsoft.com/office/drawing/2014/main" id="{F8B0FB48-CE47-4590-A73D-B0002C50C81E}"/>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1">
            <a:extLst>
              <a:ext uri="{FF2B5EF4-FFF2-40B4-BE49-F238E27FC236}">
                <a16:creationId xmlns:a16="http://schemas.microsoft.com/office/drawing/2014/main" id="{B8D89C3C-70DE-4A4C-9C3C-5D543B8DE86E}"/>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33B65D9F-2C83-4322-8AD6-D8134FEA2E17}" type="slidenum">
              <a:rPr lang="en-US" altLang="zh-CN" sz="1200">
                <a:latin typeface="方正黑体_GBK" panose="02000000000000000000" pitchFamily="2" charset="-122"/>
              </a:rPr>
              <a:pPr eaLnBrk="0" hangingPunct="0"/>
              <a:t>19</a:t>
            </a:fld>
            <a:endParaRPr lang="en-US" altLang="zh-CN" sz="1200" dirty="0">
              <a:latin typeface="方正黑体_GBK" panose="02000000000000000000" pitchFamily="2" charset="-122"/>
            </a:endParaRPr>
          </a:p>
        </p:txBody>
      </p:sp>
      <p:sp>
        <p:nvSpPr>
          <p:cNvPr id="53250" name="幻灯片图像占位符 1409025">
            <a:extLst>
              <a:ext uri="{FF2B5EF4-FFF2-40B4-BE49-F238E27FC236}">
                <a16:creationId xmlns:a16="http://schemas.microsoft.com/office/drawing/2014/main" id="{58311581-B8A4-4304-9555-D2CCB4A4C7FA}"/>
              </a:ext>
            </a:extLst>
          </p:cNvPr>
          <p:cNvSpPr>
            <a:spLocks noGrp="1" noRot="1" noChangeAspect="1" noChangeArrowheads="1" noTextEdit="1"/>
          </p:cNvSpPr>
          <p:nvPr>
            <p:ph type="sldImg" idx="4294967295"/>
          </p:nvPr>
        </p:nvSpPr>
        <p:spPr>
          <a:ln/>
        </p:spPr>
      </p:sp>
      <p:sp>
        <p:nvSpPr>
          <p:cNvPr id="53251" name="文本占位符 1409026">
            <a:extLst>
              <a:ext uri="{FF2B5EF4-FFF2-40B4-BE49-F238E27FC236}">
                <a16:creationId xmlns:a16="http://schemas.microsoft.com/office/drawing/2014/main" id="{91880A08-F28C-48F8-B91D-88E75DDCEB3D}"/>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1">
            <a:extLst>
              <a:ext uri="{FF2B5EF4-FFF2-40B4-BE49-F238E27FC236}">
                <a16:creationId xmlns:a16="http://schemas.microsoft.com/office/drawing/2014/main" id="{F25F153D-567C-41DA-A819-14F2C5B05393}"/>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9603FF54-892B-4A84-B51A-6AF8FDFEA9E4}" type="slidenum">
              <a:rPr lang="en-US" altLang="zh-CN" sz="1200">
                <a:latin typeface="方正黑体_GBK" panose="02000000000000000000" pitchFamily="2" charset="-122"/>
              </a:rPr>
              <a:pPr eaLnBrk="0" hangingPunct="0"/>
              <a:t>2</a:t>
            </a:fld>
            <a:endParaRPr lang="en-US" altLang="zh-CN" sz="1200" dirty="0">
              <a:latin typeface="方正黑体_GBK" panose="02000000000000000000" pitchFamily="2" charset="-122"/>
            </a:endParaRPr>
          </a:p>
        </p:txBody>
      </p:sp>
      <p:sp>
        <p:nvSpPr>
          <p:cNvPr id="18434" name="幻灯片图像占位符 1396737">
            <a:extLst>
              <a:ext uri="{FF2B5EF4-FFF2-40B4-BE49-F238E27FC236}">
                <a16:creationId xmlns:a16="http://schemas.microsoft.com/office/drawing/2014/main" id="{8CC64BA4-9887-4EED-B29A-25F7640254C1}"/>
              </a:ext>
            </a:extLst>
          </p:cNvPr>
          <p:cNvSpPr>
            <a:spLocks noGrp="1" noRot="1" noChangeAspect="1" noChangeArrowheads="1" noTextEdit="1"/>
          </p:cNvSpPr>
          <p:nvPr>
            <p:ph type="sldImg" idx="4294967295"/>
          </p:nvPr>
        </p:nvSpPr>
        <p:spPr>
          <a:ln/>
        </p:spPr>
      </p:sp>
      <p:sp>
        <p:nvSpPr>
          <p:cNvPr id="18435" name="文本占位符 1396738">
            <a:extLst>
              <a:ext uri="{FF2B5EF4-FFF2-40B4-BE49-F238E27FC236}">
                <a16:creationId xmlns:a16="http://schemas.microsoft.com/office/drawing/2014/main" id="{B9FB9B0C-A2AA-4529-B5D5-C826DB395BEA}"/>
              </a:ext>
            </a:extLst>
          </p:cNvPr>
          <p:cNvSpPr>
            <a:spLocks noGrp="1" noChangeArrowheads="1"/>
          </p:cNvSpPr>
          <p:nvPr>
            <p:ph type="body" idx="4294967295"/>
          </p:nvPr>
        </p:nvSpPr>
        <p:spPr>
          <a:xfrm>
            <a:off x="933450" y="4413250"/>
            <a:ext cx="5137150" cy="274638"/>
          </a:xfrm>
        </p:spPr>
        <p:txBody>
          <a:bodyPr/>
          <a:lstStyle/>
          <a:p>
            <a:endParaRPr lang="zh-CN" altLang="en-US">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灯片编号占位符 1">
            <a:extLst>
              <a:ext uri="{FF2B5EF4-FFF2-40B4-BE49-F238E27FC236}">
                <a16:creationId xmlns:a16="http://schemas.microsoft.com/office/drawing/2014/main" id="{E23A292F-2469-40DA-8F28-79C5C30A926F}"/>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fld id="{0F94DF83-E914-4D8B-B4B2-68941348E940}" type="slidenum">
              <a:rPr lang="en-US" altLang="zh-CN" sz="1200">
                <a:latin typeface="方正黑体_GBK" panose="02000000000000000000" pitchFamily="2" charset="-122"/>
              </a:rPr>
              <a:pPr/>
              <a:t>20</a:t>
            </a:fld>
            <a:endParaRPr lang="en-US" altLang="zh-CN" sz="1200" dirty="0">
              <a:latin typeface="方正黑体_GBK" panose="02000000000000000000" pitchFamily="2" charset="-122"/>
            </a:endParaRPr>
          </a:p>
        </p:txBody>
      </p:sp>
      <p:sp>
        <p:nvSpPr>
          <p:cNvPr id="55298" name="幻灯片图像占位符 1411073">
            <a:extLst>
              <a:ext uri="{FF2B5EF4-FFF2-40B4-BE49-F238E27FC236}">
                <a16:creationId xmlns:a16="http://schemas.microsoft.com/office/drawing/2014/main" id="{7644D2CF-850A-40B6-9B5D-181698B657B8}"/>
              </a:ext>
            </a:extLst>
          </p:cNvPr>
          <p:cNvSpPr>
            <a:spLocks noGrp="1" noRot="1" noChangeAspect="1" noChangeArrowheads="1" noTextEdit="1"/>
          </p:cNvSpPr>
          <p:nvPr>
            <p:ph type="sldImg" idx="4294967295"/>
          </p:nvPr>
        </p:nvSpPr>
        <p:spPr>
          <a:ln/>
        </p:spPr>
      </p:sp>
      <p:sp>
        <p:nvSpPr>
          <p:cNvPr id="55299" name="文本占位符 1411074">
            <a:extLst>
              <a:ext uri="{FF2B5EF4-FFF2-40B4-BE49-F238E27FC236}">
                <a16:creationId xmlns:a16="http://schemas.microsoft.com/office/drawing/2014/main" id="{1D8AC57E-8EB0-4492-88E6-607EC69B09D2}"/>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灯片编号占位符 1">
            <a:extLst>
              <a:ext uri="{FF2B5EF4-FFF2-40B4-BE49-F238E27FC236}">
                <a16:creationId xmlns:a16="http://schemas.microsoft.com/office/drawing/2014/main" id="{98001535-634F-4978-B78F-FE5C5D6073E5}"/>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04FA0D50-390B-4CAB-8BE0-57AB93160CE5}" type="slidenum">
              <a:rPr lang="en-US" altLang="zh-CN" sz="1200">
                <a:latin typeface="方正黑体_GBK" panose="02000000000000000000" pitchFamily="2" charset="-122"/>
              </a:rPr>
              <a:pPr eaLnBrk="0" hangingPunct="0"/>
              <a:t>21</a:t>
            </a:fld>
            <a:endParaRPr lang="en-US" altLang="zh-CN" sz="1200" dirty="0">
              <a:latin typeface="方正黑体_GBK" panose="02000000000000000000" pitchFamily="2" charset="-122"/>
            </a:endParaRPr>
          </a:p>
        </p:txBody>
      </p:sp>
      <p:sp>
        <p:nvSpPr>
          <p:cNvPr id="57346" name="幻灯片图像占位符 1338369">
            <a:extLst>
              <a:ext uri="{FF2B5EF4-FFF2-40B4-BE49-F238E27FC236}">
                <a16:creationId xmlns:a16="http://schemas.microsoft.com/office/drawing/2014/main" id="{413D842A-72BA-413C-B015-973186BFAAD9}"/>
              </a:ext>
            </a:extLst>
          </p:cNvPr>
          <p:cNvSpPr>
            <a:spLocks noGrp="1" noRot="1" noChangeAspect="1" noChangeArrowheads="1" noTextEdit="1"/>
          </p:cNvSpPr>
          <p:nvPr>
            <p:ph type="sldImg" idx="4294967295"/>
          </p:nvPr>
        </p:nvSpPr>
        <p:spPr>
          <a:ln/>
        </p:spPr>
      </p:sp>
      <p:sp>
        <p:nvSpPr>
          <p:cNvPr id="57347" name="文本占位符 1338370">
            <a:extLst>
              <a:ext uri="{FF2B5EF4-FFF2-40B4-BE49-F238E27FC236}">
                <a16:creationId xmlns:a16="http://schemas.microsoft.com/office/drawing/2014/main" id="{83ED40BD-C491-4068-B91E-D0DCE85C662C}"/>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灯片编号占位符 1">
            <a:extLst>
              <a:ext uri="{FF2B5EF4-FFF2-40B4-BE49-F238E27FC236}">
                <a16:creationId xmlns:a16="http://schemas.microsoft.com/office/drawing/2014/main" id="{386BF143-2A9B-40F6-9EC5-C034EBF4FAEB}"/>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FA37FA82-696D-4209-88E5-FF608D677540}" type="slidenum">
              <a:rPr lang="en-US" altLang="zh-CN" sz="1200">
                <a:latin typeface="方正黑体_GBK" panose="02000000000000000000" pitchFamily="2" charset="-122"/>
              </a:rPr>
              <a:pPr eaLnBrk="0" hangingPunct="0"/>
              <a:t>22</a:t>
            </a:fld>
            <a:endParaRPr lang="en-US" altLang="zh-CN" sz="1200" dirty="0">
              <a:latin typeface="方正黑体_GBK" panose="02000000000000000000" pitchFamily="2" charset="-122"/>
            </a:endParaRPr>
          </a:p>
        </p:txBody>
      </p:sp>
      <p:sp>
        <p:nvSpPr>
          <p:cNvPr id="59394" name="幻灯片图像占位符 1340417">
            <a:extLst>
              <a:ext uri="{FF2B5EF4-FFF2-40B4-BE49-F238E27FC236}">
                <a16:creationId xmlns:a16="http://schemas.microsoft.com/office/drawing/2014/main" id="{6754FBD7-2406-4037-A8B4-4A2E148DDB32}"/>
              </a:ext>
            </a:extLst>
          </p:cNvPr>
          <p:cNvSpPr>
            <a:spLocks noGrp="1" noRot="1" noChangeAspect="1" noChangeArrowheads="1" noTextEdit="1"/>
          </p:cNvSpPr>
          <p:nvPr>
            <p:ph type="sldImg" idx="4294967295"/>
          </p:nvPr>
        </p:nvSpPr>
        <p:spPr>
          <a:ln/>
        </p:spPr>
      </p:sp>
      <p:sp>
        <p:nvSpPr>
          <p:cNvPr id="59395" name="文本占位符 1340418">
            <a:extLst>
              <a:ext uri="{FF2B5EF4-FFF2-40B4-BE49-F238E27FC236}">
                <a16:creationId xmlns:a16="http://schemas.microsoft.com/office/drawing/2014/main" id="{BEE9036A-675E-4FB2-B232-D642A9833519}"/>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灯片编号占位符 1">
            <a:extLst>
              <a:ext uri="{FF2B5EF4-FFF2-40B4-BE49-F238E27FC236}">
                <a16:creationId xmlns:a16="http://schemas.microsoft.com/office/drawing/2014/main" id="{17CAE93B-F276-4AD4-971D-E214D0E12A5F}"/>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E73B8601-0E97-42B4-BA26-C9F35713D7F0}" type="slidenum">
              <a:rPr lang="en-US" altLang="zh-CN" sz="1200">
                <a:latin typeface="方正黑体_GBK" panose="02000000000000000000" pitchFamily="2" charset="-122"/>
              </a:rPr>
              <a:pPr eaLnBrk="0" hangingPunct="0"/>
              <a:t>23</a:t>
            </a:fld>
            <a:endParaRPr lang="en-US" altLang="zh-CN" sz="1200" dirty="0">
              <a:latin typeface="方正黑体_GBK" panose="02000000000000000000" pitchFamily="2" charset="-122"/>
            </a:endParaRPr>
          </a:p>
        </p:txBody>
      </p:sp>
      <p:sp>
        <p:nvSpPr>
          <p:cNvPr id="61442" name="幻灯片图像占位符 1341441">
            <a:extLst>
              <a:ext uri="{FF2B5EF4-FFF2-40B4-BE49-F238E27FC236}">
                <a16:creationId xmlns:a16="http://schemas.microsoft.com/office/drawing/2014/main" id="{6704EF16-D1E7-4555-9D3C-598D6B19B9CA}"/>
              </a:ext>
            </a:extLst>
          </p:cNvPr>
          <p:cNvSpPr>
            <a:spLocks noGrp="1" noRot="1" noChangeAspect="1" noChangeArrowheads="1" noTextEdit="1"/>
          </p:cNvSpPr>
          <p:nvPr>
            <p:ph type="sldImg" idx="4294967295"/>
          </p:nvPr>
        </p:nvSpPr>
        <p:spPr>
          <a:ln/>
        </p:spPr>
      </p:sp>
      <p:sp>
        <p:nvSpPr>
          <p:cNvPr id="61443" name="文本占位符 1341442">
            <a:extLst>
              <a:ext uri="{FF2B5EF4-FFF2-40B4-BE49-F238E27FC236}">
                <a16:creationId xmlns:a16="http://schemas.microsoft.com/office/drawing/2014/main" id="{691101EE-F39F-4A7A-ABC8-FBA1FFA2D733}"/>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灯片编号占位符 1">
            <a:extLst>
              <a:ext uri="{FF2B5EF4-FFF2-40B4-BE49-F238E27FC236}">
                <a16:creationId xmlns:a16="http://schemas.microsoft.com/office/drawing/2014/main" id="{7481A656-147A-434B-848F-219720A64C6F}"/>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D383FF8A-5DA8-43B3-B810-3CD724ACA659}" type="slidenum">
              <a:rPr lang="en-US" altLang="zh-CN" sz="1200">
                <a:latin typeface="方正黑体_GBK" panose="02000000000000000000" pitchFamily="2" charset="-122"/>
              </a:rPr>
              <a:pPr eaLnBrk="0" hangingPunct="0"/>
              <a:t>24</a:t>
            </a:fld>
            <a:endParaRPr lang="en-US" altLang="zh-CN" sz="1200" dirty="0">
              <a:latin typeface="方正黑体_GBK" panose="02000000000000000000" pitchFamily="2" charset="-122"/>
            </a:endParaRPr>
          </a:p>
        </p:txBody>
      </p:sp>
      <p:sp>
        <p:nvSpPr>
          <p:cNvPr id="63490" name="幻灯片图像占位符 1342465">
            <a:extLst>
              <a:ext uri="{FF2B5EF4-FFF2-40B4-BE49-F238E27FC236}">
                <a16:creationId xmlns:a16="http://schemas.microsoft.com/office/drawing/2014/main" id="{441442B1-0854-49D5-973E-55124A76A9B1}"/>
              </a:ext>
            </a:extLst>
          </p:cNvPr>
          <p:cNvSpPr>
            <a:spLocks noGrp="1" noRot="1" noChangeAspect="1" noChangeArrowheads="1" noTextEdit="1"/>
          </p:cNvSpPr>
          <p:nvPr>
            <p:ph type="sldImg" idx="4294967295"/>
          </p:nvPr>
        </p:nvSpPr>
        <p:spPr>
          <a:ln/>
        </p:spPr>
      </p:sp>
      <p:sp>
        <p:nvSpPr>
          <p:cNvPr id="63491" name="文本占位符 1342466">
            <a:extLst>
              <a:ext uri="{FF2B5EF4-FFF2-40B4-BE49-F238E27FC236}">
                <a16:creationId xmlns:a16="http://schemas.microsoft.com/office/drawing/2014/main" id="{5AB54681-9CF6-40BF-99E6-59C8768EE035}"/>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灯片编号占位符 1">
            <a:extLst>
              <a:ext uri="{FF2B5EF4-FFF2-40B4-BE49-F238E27FC236}">
                <a16:creationId xmlns:a16="http://schemas.microsoft.com/office/drawing/2014/main" id="{4C62B7F9-8144-473A-8EC0-C9CEA77F025A}"/>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AC33CFE0-D6BD-4DAA-A347-FDD20F5BF429}" type="slidenum">
              <a:rPr lang="en-US" altLang="zh-CN" sz="1200">
                <a:latin typeface="方正黑体_GBK" panose="02000000000000000000" pitchFamily="2" charset="-122"/>
              </a:rPr>
              <a:pPr eaLnBrk="0" hangingPunct="0"/>
              <a:t>25</a:t>
            </a:fld>
            <a:endParaRPr lang="en-US" altLang="zh-CN" sz="1200" dirty="0">
              <a:latin typeface="方正黑体_GBK" panose="02000000000000000000" pitchFamily="2" charset="-122"/>
            </a:endParaRPr>
          </a:p>
        </p:txBody>
      </p:sp>
      <p:sp>
        <p:nvSpPr>
          <p:cNvPr id="65538" name="幻灯片图像占位符 1344513">
            <a:extLst>
              <a:ext uri="{FF2B5EF4-FFF2-40B4-BE49-F238E27FC236}">
                <a16:creationId xmlns:a16="http://schemas.microsoft.com/office/drawing/2014/main" id="{47FB726C-A21C-4E0D-8E9B-321A7EBFCE7B}"/>
              </a:ext>
            </a:extLst>
          </p:cNvPr>
          <p:cNvSpPr>
            <a:spLocks noGrp="1" noRot="1" noChangeAspect="1" noChangeArrowheads="1" noTextEdit="1"/>
          </p:cNvSpPr>
          <p:nvPr>
            <p:ph type="sldImg" idx="4294967295"/>
          </p:nvPr>
        </p:nvSpPr>
        <p:spPr>
          <a:ln/>
        </p:spPr>
      </p:sp>
      <p:sp>
        <p:nvSpPr>
          <p:cNvPr id="65539" name="文本占位符 1344514">
            <a:extLst>
              <a:ext uri="{FF2B5EF4-FFF2-40B4-BE49-F238E27FC236}">
                <a16:creationId xmlns:a16="http://schemas.microsoft.com/office/drawing/2014/main" id="{589C5064-5854-465A-8D64-0B85E9E08518}"/>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灯片编号占位符 1">
            <a:extLst>
              <a:ext uri="{FF2B5EF4-FFF2-40B4-BE49-F238E27FC236}">
                <a16:creationId xmlns:a16="http://schemas.microsoft.com/office/drawing/2014/main" id="{FA0A84C5-4C15-4C8F-B53E-BADF180C8DF7}"/>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39247F46-96A2-4CED-A96C-F6306A546D9C}" type="slidenum">
              <a:rPr lang="en-US" altLang="zh-CN" sz="1200">
                <a:latin typeface="方正黑体_GBK" panose="02000000000000000000" pitchFamily="2" charset="-122"/>
              </a:rPr>
              <a:pPr eaLnBrk="0" hangingPunct="0"/>
              <a:t>26</a:t>
            </a:fld>
            <a:endParaRPr lang="en-US" altLang="zh-CN" sz="1200" dirty="0">
              <a:latin typeface="方正黑体_GBK" panose="02000000000000000000" pitchFamily="2" charset="-122"/>
            </a:endParaRPr>
          </a:p>
        </p:txBody>
      </p:sp>
      <p:sp>
        <p:nvSpPr>
          <p:cNvPr id="67586" name="幻灯片图像占位符 1345537">
            <a:extLst>
              <a:ext uri="{FF2B5EF4-FFF2-40B4-BE49-F238E27FC236}">
                <a16:creationId xmlns:a16="http://schemas.microsoft.com/office/drawing/2014/main" id="{A44F564A-5011-402B-93C3-F15EF9A94836}"/>
              </a:ext>
            </a:extLst>
          </p:cNvPr>
          <p:cNvSpPr>
            <a:spLocks noGrp="1" noRot="1" noChangeAspect="1" noChangeArrowheads="1" noTextEdit="1"/>
          </p:cNvSpPr>
          <p:nvPr>
            <p:ph type="sldImg" idx="4294967295"/>
          </p:nvPr>
        </p:nvSpPr>
        <p:spPr>
          <a:ln/>
        </p:spPr>
      </p:sp>
      <p:sp>
        <p:nvSpPr>
          <p:cNvPr id="67587" name="文本占位符 1345538">
            <a:extLst>
              <a:ext uri="{FF2B5EF4-FFF2-40B4-BE49-F238E27FC236}">
                <a16:creationId xmlns:a16="http://schemas.microsoft.com/office/drawing/2014/main" id="{54DA9233-810C-46CE-8379-766A11E54123}"/>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灯片编号占位符 1">
            <a:extLst>
              <a:ext uri="{FF2B5EF4-FFF2-40B4-BE49-F238E27FC236}">
                <a16:creationId xmlns:a16="http://schemas.microsoft.com/office/drawing/2014/main" id="{40939006-D806-465E-8D33-32AD41196C0B}"/>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DDDA8A76-5166-4B2B-BA68-97C65A784093}" type="slidenum">
              <a:rPr lang="en-US" altLang="zh-CN" sz="1200">
                <a:latin typeface="方正黑体_GBK" panose="02000000000000000000" pitchFamily="2" charset="-122"/>
              </a:rPr>
              <a:pPr eaLnBrk="0" hangingPunct="0"/>
              <a:t>27</a:t>
            </a:fld>
            <a:endParaRPr lang="en-US" altLang="zh-CN" sz="1200" dirty="0">
              <a:latin typeface="方正黑体_GBK" panose="02000000000000000000" pitchFamily="2" charset="-122"/>
            </a:endParaRPr>
          </a:p>
        </p:txBody>
      </p:sp>
      <p:sp>
        <p:nvSpPr>
          <p:cNvPr id="69634" name="幻灯片图像占位符 1347585">
            <a:extLst>
              <a:ext uri="{FF2B5EF4-FFF2-40B4-BE49-F238E27FC236}">
                <a16:creationId xmlns:a16="http://schemas.microsoft.com/office/drawing/2014/main" id="{84A6AE56-7199-4898-9F73-30A70B78345A}"/>
              </a:ext>
            </a:extLst>
          </p:cNvPr>
          <p:cNvSpPr>
            <a:spLocks noGrp="1" noRot="1" noChangeAspect="1" noChangeArrowheads="1" noTextEdit="1"/>
          </p:cNvSpPr>
          <p:nvPr>
            <p:ph type="sldImg" idx="4294967295"/>
          </p:nvPr>
        </p:nvSpPr>
        <p:spPr>
          <a:ln/>
        </p:spPr>
      </p:sp>
      <p:sp>
        <p:nvSpPr>
          <p:cNvPr id="69635" name="文本占位符 1347586">
            <a:extLst>
              <a:ext uri="{FF2B5EF4-FFF2-40B4-BE49-F238E27FC236}">
                <a16:creationId xmlns:a16="http://schemas.microsoft.com/office/drawing/2014/main" id="{9D385B5F-4471-486E-A026-260A5643A897}"/>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灯片编号占位符 1">
            <a:extLst>
              <a:ext uri="{FF2B5EF4-FFF2-40B4-BE49-F238E27FC236}">
                <a16:creationId xmlns:a16="http://schemas.microsoft.com/office/drawing/2014/main" id="{64488C47-CF26-41C1-A206-10CC1E99F8A3}"/>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255A2D94-6B63-4909-96F0-27D872075B71}" type="slidenum">
              <a:rPr lang="en-US" altLang="zh-CN" sz="1200">
                <a:latin typeface="方正黑体_GBK" panose="02000000000000000000" pitchFamily="2" charset="-122"/>
              </a:rPr>
              <a:pPr eaLnBrk="0" hangingPunct="0"/>
              <a:t>28</a:t>
            </a:fld>
            <a:endParaRPr lang="en-US" altLang="zh-CN" sz="1200" dirty="0">
              <a:latin typeface="方正黑体_GBK" panose="02000000000000000000" pitchFamily="2" charset="-122"/>
            </a:endParaRPr>
          </a:p>
        </p:txBody>
      </p:sp>
      <p:sp>
        <p:nvSpPr>
          <p:cNvPr id="71682" name="幻灯片图像占位符 1348609">
            <a:extLst>
              <a:ext uri="{FF2B5EF4-FFF2-40B4-BE49-F238E27FC236}">
                <a16:creationId xmlns:a16="http://schemas.microsoft.com/office/drawing/2014/main" id="{A7C61D40-D315-4925-BA92-FCE0D50D5BDC}"/>
              </a:ext>
            </a:extLst>
          </p:cNvPr>
          <p:cNvSpPr>
            <a:spLocks noGrp="1" noRot="1" noChangeAspect="1" noChangeArrowheads="1" noTextEdit="1"/>
          </p:cNvSpPr>
          <p:nvPr>
            <p:ph type="sldImg" idx="4294967295"/>
          </p:nvPr>
        </p:nvSpPr>
        <p:spPr>
          <a:ln/>
        </p:spPr>
      </p:sp>
      <p:sp>
        <p:nvSpPr>
          <p:cNvPr id="71683" name="文本占位符 1348610">
            <a:extLst>
              <a:ext uri="{FF2B5EF4-FFF2-40B4-BE49-F238E27FC236}">
                <a16:creationId xmlns:a16="http://schemas.microsoft.com/office/drawing/2014/main" id="{7F748567-C0F8-48F4-AF6A-A89ECF8E4CCC}"/>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灯片编号占位符 1">
            <a:extLst>
              <a:ext uri="{FF2B5EF4-FFF2-40B4-BE49-F238E27FC236}">
                <a16:creationId xmlns:a16="http://schemas.microsoft.com/office/drawing/2014/main" id="{7056C24F-702A-4CD9-A793-965B2DEE9120}"/>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CF8A6723-9FED-4344-80BE-3DF785E24302}" type="slidenum">
              <a:rPr lang="en-US" altLang="zh-CN" sz="1200">
                <a:latin typeface="方正黑体_GBK" panose="02000000000000000000" pitchFamily="2" charset="-122"/>
              </a:rPr>
              <a:pPr eaLnBrk="0" hangingPunct="0"/>
              <a:t>29</a:t>
            </a:fld>
            <a:endParaRPr lang="en-US" altLang="zh-CN" sz="1200" dirty="0">
              <a:latin typeface="方正黑体_GBK" panose="02000000000000000000" pitchFamily="2" charset="-122"/>
            </a:endParaRPr>
          </a:p>
        </p:txBody>
      </p:sp>
      <p:sp>
        <p:nvSpPr>
          <p:cNvPr id="73730" name="幻灯片图像占位符 1349633">
            <a:extLst>
              <a:ext uri="{FF2B5EF4-FFF2-40B4-BE49-F238E27FC236}">
                <a16:creationId xmlns:a16="http://schemas.microsoft.com/office/drawing/2014/main" id="{DA569CD3-C376-4D48-B335-7F58776616B8}"/>
              </a:ext>
            </a:extLst>
          </p:cNvPr>
          <p:cNvSpPr>
            <a:spLocks noGrp="1" noRot="1" noChangeAspect="1" noChangeArrowheads="1" noTextEdit="1"/>
          </p:cNvSpPr>
          <p:nvPr>
            <p:ph type="sldImg" idx="4294967295"/>
          </p:nvPr>
        </p:nvSpPr>
        <p:spPr>
          <a:ln/>
        </p:spPr>
      </p:sp>
      <p:sp>
        <p:nvSpPr>
          <p:cNvPr id="73731" name="文本占位符 1349634">
            <a:extLst>
              <a:ext uri="{FF2B5EF4-FFF2-40B4-BE49-F238E27FC236}">
                <a16:creationId xmlns:a16="http://schemas.microsoft.com/office/drawing/2014/main" id="{9ED8BA46-529E-4AA9-86D9-124F5A5E7A3F}"/>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灯片编号占位符 1">
            <a:extLst>
              <a:ext uri="{FF2B5EF4-FFF2-40B4-BE49-F238E27FC236}">
                <a16:creationId xmlns:a16="http://schemas.microsoft.com/office/drawing/2014/main" id="{1CD90A10-040C-4247-B793-4B44FFDAFB51}"/>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B7B96D8F-74AD-40BA-A183-63D1AD78A194}" type="slidenum">
              <a:rPr lang="en-US" altLang="zh-CN" sz="1200">
                <a:latin typeface="方正黑体_GBK" panose="02000000000000000000" pitchFamily="2" charset="-122"/>
              </a:rPr>
              <a:pPr eaLnBrk="0" hangingPunct="0"/>
              <a:t>3</a:t>
            </a:fld>
            <a:endParaRPr lang="en-US" altLang="zh-CN" sz="1200" dirty="0">
              <a:latin typeface="方正黑体_GBK" panose="02000000000000000000" pitchFamily="2" charset="-122"/>
            </a:endParaRPr>
          </a:p>
        </p:txBody>
      </p:sp>
      <p:sp>
        <p:nvSpPr>
          <p:cNvPr id="20482" name="幻灯片图像占位符 1326081">
            <a:extLst>
              <a:ext uri="{FF2B5EF4-FFF2-40B4-BE49-F238E27FC236}">
                <a16:creationId xmlns:a16="http://schemas.microsoft.com/office/drawing/2014/main" id="{4C6C2A08-94B4-488C-9109-8A91E64799ED}"/>
              </a:ext>
            </a:extLst>
          </p:cNvPr>
          <p:cNvSpPr>
            <a:spLocks noGrp="1" noRot="1" noChangeAspect="1" noChangeArrowheads="1" noTextEdit="1"/>
          </p:cNvSpPr>
          <p:nvPr>
            <p:ph type="sldImg" idx="4294967295"/>
          </p:nvPr>
        </p:nvSpPr>
        <p:spPr>
          <a:ln/>
        </p:spPr>
      </p:sp>
      <p:sp>
        <p:nvSpPr>
          <p:cNvPr id="20483" name="文本占位符 1326082">
            <a:extLst>
              <a:ext uri="{FF2B5EF4-FFF2-40B4-BE49-F238E27FC236}">
                <a16:creationId xmlns:a16="http://schemas.microsoft.com/office/drawing/2014/main" id="{88547ECA-8919-4828-B122-22F9BA0F5CD4}"/>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灯片编号占位符 1">
            <a:extLst>
              <a:ext uri="{FF2B5EF4-FFF2-40B4-BE49-F238E27FC236}">
                <a16:creationId xmlns:a16="http://schemas.microsoft.com/office/drawing/2014/main" id="{F61DB2C4-6B56-4E0B-B8BD-2936E37E4385}"/>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C91FD9D2-A1C5-412B-9B6C-884E04282BA5}" type="slidenum">
              <a:rPr lang="en-US" altLang="zh-CN" sz="1200">
                <a:latin typeface="方正黑体_GBK" panose="02000000000000000000" pitchFamily="2" charset="-122"/>
              </a:rPr>
              <a:pPr eaLnBrk="0" hangingPunct="0"/>
              <a:t>30</a:t>
            </a:fld>
            <a:endParaRPr lang="en-US" altLang="zh-CN" sz="1200" dirty="0">
              <a:latin typeface="方正黑体_GBK" panose="02000000000000000000" pitchFamily="2" charset="-122"/>
            </a:endParaRPr>
          </a:p>
        </p:txBody>
      </p:sp>
      <p:sp>
        <p:nvSpPr>
          <p:cNvPr id="75778" name="幻灯片图像占位符 1431553">
            <a:extLst>
              <a:ext uri="{FF2B5EF4-FFF2-40B4-BE49-F238E27FC236}">
                <a16:creationId xmlns:a16="http://schemas.microsoft.com/office/drawing/2014/main" id="{3645194A-4B66-4436-8B91-6BBD84EABDAD}"/>
              </a:ext>
            </a:extLst>
          </p:cNvPr>
          <p:cNvSpPr>
            <a:spLocks noGrp="1" noRot="1" noChangeAspect="1" noChangeArrowheads="1" noTextEdit="1"/>
          </p:cNvSpPr>
          <p:nvPr>
            <p:ph type="sldImg" idx="4294967295"/>
          </p:nvPr>
        </p:nvSpPr>
        <p:spPr>
          <a:ln/>
        </p:spPr>
      </p:sp>
      <p:sp>
        <p:nvSpPr>
          <p:cNvPr id="75779" name="文本占位符 1431554">
            <a:extLst>
              <a:ext uri="{FF2B5EF4-FFF2-40B4-BE49-F238E27FC236}">
                <a16:creationId xmlns:a16="http://schemas.microsoft.com/office/drawing/2014/main" id="{2F04994C-4B5E-4294-97EB-B3588569CD20}"/>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灯片编号占位符 1">
            <a:extLst>
              <a:ext uri="{FF2B5EF4-FFF2-40B4-BE49-F238E27FC236}">
                <a16:creationId xmlns:a16="http://schemas.microsoft.com/office/drawing/2014/main" id="{716A396B-094C-410D-B3E4-9E1561840D50}"/>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5083589C-F8CA-40C5-90CA-DE21CA06AF1F}" type="slidenum">
              <a:rPr lang="en-US" altLang="zh-CN" sz="1200">
                <a:latin typeface="方正黑体_GBK" panose="02000000000000000000" pitchFamily="2" charset="-122"/>
              </a:rPr>
              <a:pPr eaLnBrk="0" hangingPunct="0"/>
              <a:t>31</a:t>
            </a:fld>
            <a:endParaRPr lang="en-US" altLang="zh-CN" sz="1200" dirty="0">
              <a:latin typeface="方正黑体_GBK" panose="02000000000000000000" pitchFamily="2" charset="-122"/>
            </a:endParaRPr>
          </a:p>
        </p:txBody>
      </p:sp>
      <p:sp>
        <p:nvSpPr>
          <p:cNvPr id="77826" name="幻灯片图像占位符 1433601">
            <a:extLst>
              <a:ext uri="{FF2B5EF4-FFF2-40B4-BE49-F238E27FC236}">
                <a16:creationId xmlns:a16="http://schemas.microsoft.com/office/drawing/2014/main" id="{672362F4-AF4D-4D36-83E8-DB98427BBF25}"/>
              </a:ext>
            </a:extLst>
          </p:cNvPr>
          <p:cNvSpPr>
            <a:spLocks noGrp="1" noRot="1" noChangeAspect="1" noChangeArrowheads="1" noTextEdit="1"/>
          </p:cNvSpPr>
          <p:nvPr>
            <p:ph type="sldImg" idx="4294967295"/>
          </p:nvPr>
        </p:nvSpPr>
        <p:spPr>
          <a:ln/>
        </p:spPr>
      </p:sp>
      <p:sp>
        <p:nvSpPr>
          <p:cNvPr id="77827" name="文本占位符 1433602">
            <a:extLst>
              <a:ext uri="{FF2B5EF4-FFF2-40B4-BE49-F238E27FC236}">
                <a16:creationId xmlns:a16="http://schemas.microsoft.com/office/drawing/2014/main" id="{9719AC9A-00B2-4DAF-82E9-E698C959A485}"/>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灯片编号占位符 1">
            <a:extLst>
              <a:ext uri="{FF2B5EF4-FFF2-40B4-BE49-F238E27FC236}">
                <a16:creationId xmlns:a16="http://schemas.microsoft.com/office/drawing/2014/main" id="{D92533E5-E899-41CB-A121-DF7427CCE3DE}"/>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27E97B2D-E551-46FD-9652-DD0443B82EAC}" type="slidenum">
              <a:rPr lang="en-US" altLang="zh-CN" sz="1200">
                <a:latin typeface="方正黑体_GBK" panose="02000000000000000000" pitchFamily="2" charset="-122"/>
              </a:rPr>
              <a:pPr eaLnBrk="0" hangingPunct="0"/>
              <a:t>32</a:t>
            </a:fld>
            <a:endParaRPr lang="en-US" altLang="zh-CN" sz="1200" dirty="0">
              <a:latin typeface="方正黑体_GBK" panose="02000000000000000000" pitchFamily="2" charset="-122"/>
            </a:endParaRPr>
          </a:p>
        </p:txBody>
      </p:sp>
      <p:sp>
        <p:nvSpPr>
          <p:cNvPr id="79874" name="幻灯片图像占位符 1435649">
            <a:extLst>
              <a:ext uri="{FF2B5EF4-FFF2-40B4-BE49-F238E27FC236}">
                <a16:creationId xmlns:a16="http://schemas.microsoft.com/office/drawing/2014/main" id="{E051ED1C-FB74-4844-961F-603FBF295219}"/>
              </a:ext>
            </a:extLst>
          </p:cNvPr>
          <p:cNvSpPr>
            <a:spLocks noGrp="1" noRot="1" noChangeAspect="1" noChangeArrowheads="1" noTextEdit="1"/>
          </p:cNvSpPr>
          <p:nvPr>
            <p:ph type="sldImg" idx="4294967295"/>
          </p:nvPr>
        </p:nvSpPr>
        <p:spPr>
          <a:ln/>
        </p:spPr>
      </p:sp>
      <p:sp>
        <p:nvSpPr>
          <p:cNvPr id="79875" name="文本占位符 1435650">
            <a:extLst>
              <a:ext uri="{FF2B5EF4-FFF2-40B4-BE49-F238E27FC236}">
                <a16:creationId xmlns:a16="http://schemas.microsoft.com/office/drawing/2014/main" id="{ABC4A061-8EBD-49A1-8FE6-1ED68326B7F0}"/>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灯片编号占位符 1">
            <a:extLst>
              <a:ext uri="{FF2B5EF4-FFF2-40B4-BE49-F238E27FC236}">
                <a16:creationId xmlns:a16="http://schemas.microsoft.com/office/drawing/2014/main" id="{702BD9CD-29F7-41C5-915D-26ABF2A64579}"/>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85507ECF-EBC1-4EC2-8364-59FBB9CE5D93}" type="slidenum">
              <a:rPr lang="en-US" altLang="zh-CN" sz="1200">
                <a:latin typeface="方正黑体_GBK" panose="02000000000000000000" pitchFamily="2" charset="-122"/>
              </a:rPr>
              <a:pPr eaLnBrk="0" hangingPunct="0"/>
              <a:t>33</a:t>
            </a:fld>
            <a:endParaRPr lang="en-US" altLang="zh-CN" sz="1200" dirty="0">
              <a:latin typeface="方正黑体_GBK" panose="02000000000000000000" pitchFamily="2" charset="-122"/>
            </a:endParaRPr>
          </a:p>
        </p:txBody>
      </p:sp>
      <p:sp>
        <p:nvSpPr>
          <p:cNvPr id="81922" name="幻灯片图像占位符 1437697">
            <a:extLst>
              <a:ext uri="{FF2B5EF4-FFF2-40B4-BE49-F238E27FC236}">
                <a16:creationId xmlns:a16="http://schemas.microsoft.com/office/drawing/2014/main" id="{56C3EC68-1D45-4CE4-A5B1-C0D38BEC0A80}"/>
              </a:ext>
            </a:extLst>
          </p:cNvPr>
          <p:cNvSpPr>
            <a:spLocks noGrp="1" noRot="1" noChangeAspect="1" noChangeArrowheads="1" noTextEdit="1"/>
          </p:cNvSpPr>
          <p:nvPr>
            <p:ph type="sldImg" idx="4294967295"/>
          </p:nvPr>
        </p:nvSpPr>
        <p:spPr>
          <a:ln/>
        </p:spPr>
      </p:sp>
      <p:sp>
        <p:nvSpPr>
          <p:cNvPr id="81923" name="文本占位符 1437698">
            <a:extLst>
              <a:ext uri="{FF2B5EF4-FFF2-40B4-BE49-F238E27FC236}">
                <a16:creationId xmlns:a16="http://schemas.microsoft.com/office/drawing/2014/main" id="{3E75E5CC-3DDB-4878-BBB8-B6356B302063}"/>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灯片编号占位符 1">
            <a:extLst>
              <a:ext uri="{FF2B5EF4-FFF2-40B4-BE49-F238E27FC236}">
                <a16:creationId xmlns:a16="http://schemas.microsoft.com/office/drawing/2014/main" id="{E879380A-AF77-49BA-AD8C-2DE5A09B4C55}"/>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25007948-34A0-49C5-B8AF-FF691837488A}" type="slidenum">
              <a:rPr lang="en-US" altLang="zh-CN" sz="1200">
                <a:latin typeface="方正黑体_GBK" panose="02000000000000000000" pitchFamily="2" charset="-122"/>
              </a:rPr>
              <a:pPr eaLnBrk="0" hangingPunct="0"/>
              <a:t>34</a:t>
            </a:fld>
            <a:endParaRPr lang="en-US" altLang="zh-CN" sz="1200" dirty="0">
              <a:latin typeface="方正黑体_GBK" panose="02000000000000000000" pitchFamily="2" charset="-122"/>
            </a:endParaRPr>
          </a:p>
        </p:txBody>
      </p:sp>
      <p:sp>
        <p:nvSpPr>
          <p:cNvPr id="83970" name="幻灯片图像占位符 1441793">
            <a:extLst>
              <a:ext uri="{FF2B5EF4-FFF2-40B4-BE49-F238E27FC236}">
                <a16:creationId xmlns:a16="http://schemas.microsoft.com/office/drawing/2014/main" id="{019637BF-82F2-46D3-B50C-DDE2D838075A}"/>
              </a:ext>
            </a:extLst>
          </p:cNvPr>
          <p:cNvSpPr>
            <a:spLocks noGrp="1" noRot="1" noChangeAspect="1" noChangeArrowheads="1" noTextEdit="1"/>
          </p:cNvSpPr>
          <p:nvPr>
            <p:ph type="sldImg" idx="4294967295"/>
          </p:nvPr>
        </p:nvSpPr>
        <p:spPr>
          <a:ln/>
        </p:spPr>
      </p:sp>
      <p:sp>
        <p:nvSpPr>
          <p:cNvPr id="83971" name="文本占位符 1441794">
            <a:extLst>
              <a:ext uri="{FF2B5EF4-FFF2-40B4-BE49-F238E27FC236}">
                <a16:creationId xmlns:a16="http://schemas.microsoft.com/office/drawing/2014/main" id="{F01F33C7-F6C0-4987-8AEE-951D91BA57C9}"/>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灯片编号占位符 1">
            <a:extLst>
              <a:ext uri="{FF2B5EF4-FFF2-40B4-BE49-F238E27FC236}">
                <a16:creationId xmlns:a16="http://schemas.microsoft.com/office/drawing/2014/main" id="{90A4BFB5-AC68-43AC-BD26-A9F52FA703DF}"/>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A345B5D4-2C41-42AC-96D8-CA37BC30C0FD}" type="slidenum">
              <a:rPr lang="en-US" altLang="zh-CN" sz="1200">
                <a:latin typeface="方正黑体_GBK" panose="02000000000000000000" pitchFamily="2" charset="-122"/>
              </a:rPr>
              <a:pPr eaLnBrk="0" hangingPunct="0"/>
              <a:t>35</a:t>
            </a:fld>
            <a:endParaRPr lang="en-US" altLang="zh-CN" sz="1200" dirty="0">
              <a:latin typeface="方正黑体_GBK" panose="02000000000000000000" pitchFamily="2" charset="-122"/>
            </a:endParaRPr>
          </a:p>
        </p:txBody>
      </p:sp>
      <p:sp>
        <p:nvSpPr>
          <p:cNvPr id="86018" name="幻灯片图像占位符 1445889">
            <a:extLst>
              <a:ext uri="{FF2B5EF4-FFF2-40B4-BE49-F238E27FC236}">
                <a16:creationId xmlns:a16="http://schemas.microsoft.com/office/drawing/2014/main" id="{B4485A15-D4A4-43D9-88AA-AAF6777B2185}"/>
              </a:ext>
            </a:extLst>
          </p:cNvPr>
          <p:cNvSpPr>
            <a:spLocks noGrp="1" noRot="1" noChangeAspect="1" noChangeArrowheads="1" noTextEdit="1"/>
          </p:cNvSpPr>
          <p:nvPr>
            <p:ph type="sldImg" idx="4294967295"/>
          </p:nvPr>
        </p:nvSpPr>
        <p:spPr>
          <a:xfrm>
            <a:off x="1185863" y="701675"/>
            <a:ext cx="4630737" cy="3473450"/>
          </a:xfrm>
          <a:ln/>
        </p:spPr>
      </p:sp>
      <p:sp>
        <p:nvSpPr>
          <p:cNvPr id="86019" name="文本占位符 1445890">
            <a:extLst>
              <a:ext uri="{FF2B5EF4-FFF2-40B4-BE49-F238E27FC236}">
                <a16:creationId xmlns:a16="http://schemas.microsoft.com/office/drawing/2014/main" id="{68F45304-56C8-438C-B39F-42FE31169D68}"/>
              </a:ext>
            </a:extLst>
          </p:cNvPr>
          <p:cNvSpPr>
            <a:spLocks noGrp="1" noChangeArrowheads="1"/>
          </p:cNvSpPr>
          <p:nvPr>
            <p:ph type="body" idx="4294967295"/>
          </p:nvPr>
        </p:nvSpPr>
        <p:spPr>
          <a:xfrm>
            <a:off x="931863" y="4411663"/>
            <a:ext cx="5138737"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灯片编号占位符 1">
            <a:extLst>
              <a:ext uri="{FF2B5EF4-FFF2-40B4-BE49-F238E27FC236}">
                <a16:creationId xmlns:a16="http://schemas.microsoft.com/office/drawing/2014/main" id="{0DDDB74C-ABEC-4569-9B68-BA31B135B1BE}"/>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CA6841FD-9DC0-4482-A665-ADD61016A659}" type="slidenum">
              <a:rPr lang="en-US" altLang="zh-CN" sz="1200">
                <a:latin typeface="方正黑体_GBK" panose="02000000000000000000" pitchFamily="2" charset="-122"/>
              </a:rPr>
              <a:pPr eaLnBrk="0" hangingPunct="0"/>
              <a:t>36</a:t>
            </a:fld>
            <a:endParaRPr lang="en-US" altLang="zh-CN" sz="1200" dirty="0">
              <a:latin typeface="方正黑体_GBK" panose="02000000000000000000" pitchFamily="2" charset="-122"/>
            </a:endParaRPr>
          </a:p>
        </p:txBody>
      </p:sp>
      <p:sp>
        <p:nvSpPr>
          <p:cNvPr id="88066" name="幻灯片图像占位符 1452033">
            <a:extLst>
              <a:ext uri="{FF2B5EF4-FFF2-40B4-BE49-F238E27FC236}">
                <a16:creationId xmlns:a16="http://schemas.microsoft.com/office/drawing/2014/main" id="{D2B29CD2-FA01-4911-AC94-4CBBC2C70393}"/>
              </a:ext>
            </a:extLst>
          </p:cNvPr>
          <p:cNvSpPr>
            <a:spLocks noGrp="1" noRot="1" noChangeAspect="1" noChangeArrowheads="1" noTextEdit="1"/>
          </p:cNvSpPr>
          <p:nvPr>
            <p:ph type="sldImg" idx="4294967295"/>
          </p:nvPr>
        </p:nvSpPr>
        <p:spPr>
          <a:ln/>
        </p:spPr>
      </p:sp>
      <p:sp>
        <p:nvSpPr>
          <p:cNvPr id="88067" name="文本占位符 1452034">
            <a:extLst>
              <a:ext uri="{FF2B5EF4-FFF2-40B4-BE49-F238E27FC236}">
                <a16:creationId xmlns:a16="http://schemas.microsoft.com/office/drawing/2014/main" id="{51FD2B7C-CBFE-481A-874F-B356C3B341BD}"/>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1">
            <a:extLst>
              <a:ext uri="{FF2B5EF4-FFF2-40B4-BE49-F238E27FC236}">
                <a16:creationId xmlns:a16="http://schemas.microsoft.com/office/drawing/2014/main" id="{CB0672A0-889C-4BA3-80EF-F320987C1A7F}"/>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960F7576-85E2-41A2-A944-C826B557B7F4}" type="slidenum">
              <a:rPr lang="en-US" altLang="zh-CN" sz="1200">
                <a:latin typeface="方正黑体_GBK" panose="02000000000000000000" pitchFamily="2" charset="-122"/>
              </a:rPr>
              <a:pPr eaLnBrk="0" hangingPunct="0"/>
              <a:t>37</a:t>
            </a:fld>
            <a:endParaRPr lang="en-US" altLang="zh-CN" sz="1200" dirty="0">
              <a:latin typeface="方正黑体_GBK" panose="02000000000000000000" pitchFamily="2" charset="-122"/>
            </a:endParaRPr>
          </a:p>
        </p:txBody>
      </p:sp>
      <p:sp>
        <p:nvSpPr>
          <p:cNvPr id="90114" name="幻灯片图像占位符 1454081">
            <a:extLst>
              <a:ext uri="{FF2B5EF4-FFF2-40B4-BE49-F238E27FC236}">
                <a16:creationId xmlns:a16="http://schemas.microsoft.com/office/drawing/2014/main" id="{BF81CF79-5C63-4946-B70C-7492326B06CD}"/>
              </a:ext>
            </a:extLst>
          </p:cNvPr>
          <p:cNvSpPr>
            <a:spLocks noGrp="1" noRot="1" noChangeAspect="1" noChangeArrowheads="1" noTextEdit="1"/>
          </p:cNvSpPr>
          <p:nvPr>
            <p:ph type="sldImg" idx="4294967295"/>
          </p:nvPr>
        </p:nvSpPr>
        <p:spPr>
          <a:ln/>
        </p:spPr>
      </p:sp>
      <p:sp>
        <p:nvSpPr>
          <p:cNvPr id="90115" name="文本占位符 1454082">
            <a:extLst>
              <a:ext uri="{FF2B5EF4-FFF2-40B4-BE49-F238E27FC236}">
                <a16:creationId xmlns:a16="http://schemas.microsoft.com/office/drawing/2014/main" id="{0F91B791-E89C-4C75-9EF5-20BF760A4E1F}"/>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灯片编号占位符 1">
            <a:extLst>
              <a:ext uri="{FF2B5EF4-FFF2-40B4-BE49-F238E27FC236}">
                <a16:creationId xmlns:a16="http://schemas.microsoft.com/office/drawing/2014/main" id="{80F215DD-23DD-414B-913F-68DE03252D17}"/>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DBCC34DA-1F51-4EE2-A748-B03FACE97520}" type="slidenum">
              <a:rPr lang="en-US" altLang="zh-CN" sz="1200">
                <a:latin typeface="方正黑体_GBK" panose="02000000000000000000" pitchFamily="2" charset="-122"/>
              </a:rPr>
              <a:pPr eaLnBrk="0" hangingPunct="0"/>
              <a:t>38</a:t>
            </a:fld>
            <a:endParaRPr lang="en-US" altLang="zh-CN" sz="1200" dirty="0">
              <a:latin typeface="方正黑体_GBK" panose="02000000000000000000" pitchFamily="2" charset="-122"/>
            </a:endParaRPr>
          </a:p>
        </p:txBody>
      </p:sp>
      <p:sp>
        <p:nvSpPr>
          <p:cNvPr id="92162" name="幻灯片图像占位符 1456129">
            <a:extLst>
              <a:ext uri="{FF2B5EF4-FFF2-40B4-BE49-F238E27FC236}">
                <a16:creationId xmlns:a16="http://schemas.microsoft.com/office/drawing/2014/main" id="{83660935-B261-499E-91C6-765594764F80}"/>
              </a:ext>
            </a:extLst>
          </p:cNvPr>
          <p:cNvSpPr>
            <a:spLocks noGrp="1" noRot="1" noChangeAspect="1" noChangeArrowheads="1" noTextEdit="1"/>
          </p:cNvSpPr>
          <p:nvPr>
            <p:ph type="sldImg" idx="4294967295"/>
          </p:nvPr>
        </p:nvSpPr>
        <p:spPr>
          <a:ln/>
        </p:spPr>
      </p:sp>
      <p:sp>
        <p:nvSpPr>
          <p:cNvPr id="92163" name="文本占位符 1456130">
            <a:extLst>
              <a:ext uri="{FF2B5EF4-FFF2-40B4-BE49-F238E27FC236}">
                <a16:creationId xmlns:a16="http://schemas.microsoft.com/office/drawing/2014/main" id="{61C0C8D5-9D68-421E-AD2E-2E7BF7C76999}"/>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灯片编号占位符 1">
            <a:extLst>
              <a:ext uri="{FF2B5EF4-FFF2-40B4-BE49-F238E27FC236}">
                <a16:creationId xmlns:a16="http://schemas.microsoft.com/office/drawing/2014/main" id="{4C8BF26A-583A-479A-9617-FD82B20DED6E}"/>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36451FFC-8246-4E02-B111-A6B1FFB3254F}" type="slidenum">
              <a:rPr lang="en-US" altLang="zh-CN" sz="1200">
                <a:latin typeface="方正黑体_GBK" panose="02000000000000000000" pitchFamily="2" charset="-122"/>
              </a:rPr>
              <a:pPr eaLnBrk="0" hangingPunct="0"/>
              <a:t>39</a:t>
            </a:fld>
            <a:endParaRPr lang="en-US" altLang="zh-CN" sz="1200" dirty="0">
              <a:latin typeface="方正黑体_GBK" panose="02000000000000000000" pitchFamily="2" charset="-122"/>
            </a:endParaRPr>
          </a:p>
        </p:txBody>
      </p:sp>
      <p:sp>
        <p:nvSpPr>
          <p:cNvPr id="94210" name="幻灯片图像占位符 1458177">
            <a:extLst>
              <a:ext uri="{FF2B5EF4-FFF2-40B4-BE49-F238E27FC236}">
                <a16:creationId xmlns:a16="http://schemas.microsoft.com/office/drawing/2014/main" id="{8F5CADB8-5887-4D48-AE99-6EB7F31EE637}"/>
              </a:ext>
            </a:extLst>
          </p:cNvPr>
          <p:cNvSpPr>
            <a:spLocks noGrp="1" noRot="1" noChangeAspect="1" noChangeArrowheads="1" noTextEdit="1"/>
          </p:cNvSpPr>
          <p:nvPr>
            <p:ph type="sldImg" idx="4294967295"/>
          </p:nvPr>
        </p:nvSpPr>
        <p:spPr>
          <a:ln/>
        </p:spPr>
      </p:sp>
      <p:sp>
        <p:nvSpPr>
          <p:cNvPr id="94211" name="文本占位符 1458178">
            <a:extLst>
              <a:ext uri="{FF2B5EF4-FFF2-40B4-BE49-F238E27FC236}">
                <a16:creationId xmlns:a16="http://schemas.microsoft.com/office/drawing/2014/main" id="{DD904192-55F0-4EFB-A975-0BE9D1A91DEC}"/>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1">
            <a:extLst>
              <a:ext uri="{FF2B5EF4-FFF2-40B4-BE49-F238E27FC236}">
                <a16:creationId xmlns:a16="http://schemas.microsoft.com/office/drawing/2014/main" id="{DAFA77A0-D4DD-40EF-BDDC-F09F37162706}"/>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B43D55C5-760B-47B0-B854-26B9F03EE35E}" type="slidenum">
              <a:rPr lang="en-US" altLang="zh-CN" sz="1200">
                <a:latin typeface="方正黑体_GBK" panose="02000000000000000000" pitchFamily="2" charset="-122"/>
              </a:rPr>
              <a:pPr eaLnBrk="0" hangingPunct="0"/>
              <a:t>4</a:t>
            </a:fld>
            <a:endParaRPr lang="en-US" altLang="zh-CN" sz="1200" dirty="0">
              <a:latin typeface="方正黑体_GBK" panose="02000000000000000000" pitchFamily="2" charset="-122"/>
            </a:endParaRPr>
          </a:p>
        </p:txBody>
      </p:sp>
      <p:sp>
        <p:nvSpPr>
          <p:cNvPr id="22530" name="幻灯片图像占位符 1402881">
            <a:extLst>
              <a:ext uri="{FF2B5EF4-FFF2-40B4-BE49-F238E27FC236}">
                <a16:creationId xmlns:a16="http://schemas.microsoft.com/office/drawing/2014/main" id="{4E4B699F-8451-462B-A38E-E145E224E3FA}"/>
              </a:ext>
            </a:extLst>
          </p:cNvPr>
          <p:cNvSpPr>
            <a:spLocks noGrp="1" noRot="1" noChangeAspect="1" noChangeArrowheads="1" noTextEdit="1"/>
          </p:cNvSpPr>
          <p:nvPr>
            <p:ph type="sldImg" idx="4294967295"/>
          </p:nvPr>
        </p:nvSpPr>
        <p:spPr>
          <a:ln/>
        </p:spPr>
      </p:sp>
      <p:sp>
        <p:nvSpPr>
          <p:cNvPr id="22531" name="文本占位符 1402882">
            <a:extLst>
              <a:ext uri="{FF2B5EF4-FFF2-40B4-BE49-F238E27FC236}">
                <a16:creationId xmlns:a16="http://schemas.microsoft.com/office/drawing/2014/main" id="{82E624D6-E666-4185-9559-BE67DBE6E0D3}"/>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灯片编号占位符 1">
            <a:extLst>
              <a:ext uri="{FF2B5EF4-FFF2-40B4-BE49-F238E27FC236}">
                <a16:creationId xmlns:a16="http://schemas.microsoft.com/office/drawing/2014/main" id="{1AC63031-CB43-4339-9F39-94C19EA448E1}"/>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751CF35A-FD56-4876-A3FB-0258D9BB5EE3}" type="slidenum">
              <a:rPr lang="en-US" altLang="zh-CN" sz="1200">
                <a:latin typeface="方正黑体_GBK" panose="02000000000000000000" pitchFamily="2" charset="-122"/>
              </a:rPr>
              <a:pPr eaLnBrk="0" hangingPunct="0"/>
              <a:t>40</a:t>
            </a:fld>
            <a:endParaRPr lang="en-US" altLang="zh-CN" sz="1200" dirty="0">
              <a:latin typeface="方正黑体_GBK" panose="02000000000000000000" pitchFamily="2" charset="-122"/>
            </a:endParaRPr>
          </a:p>
        </p:txBody>
      </p:sp>
      <p:sp>
        <p:nvSpPr>
          <p:cNvPr id="96258" name="幻灯片图像占位符 1460225">
            <a:extLst>
              <a:ext uri="{FF2B5EF4-FFF2-40B4-BE49-F238E27FC236}">
                <a16:creationId xmlns:a16="http://schemas.microsoft.com/office/drawing/2014/main" id="{96968EB5-463B-4A3D-80B8-6500394D8718}"/>
              </a:ext>
            </a:extLst>
          </p:cNvPr>
          <p:cNvSpPr>
            <a:spLocks noGrp="1" noRot="1" noChangeAspect="1" noChangeArrowheads="1" noTextEdit="1"/>
          </p:cNvSpPr>
          <p:nvPr>
            <p:ph type="sldImg" idx="4294967295"/>
          </p:nvPr>
        </p:nvSpPr>
        <p:spPr>
          <a:ln/>
        </p:spPr>
      </p:sp>
      <p:sp>
        <p:nvSpPr>
          <p:cNvPr id="96259" name="文本占位符 1460226">
            <a:extLst>
              <a:ext uri="{FF2B5EF4-FFF2-40B4-BE49-F238E27FC236}">
                <a16:creationId xmlns:a16="http://schemas.microsoft.com/office/drawing/2014/main" id="{7103AB4E-3DC9-4DF5-8B6D-8978F3DBD432}"/>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灯片编号占位符 1">
            <a:extLst>
              <a:ext uri="{FF2B5EF4-FFF2-40B4-BE49-F238E27FC236}">
                <a16:creationId xmlns:a16="http://schemas.microsoft.com/office/drawing/2014/main" id="{F642D88A-BA93-4096-978A-0D32C5EAC30C}"/>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4E960B38-DD5C-41BD-9EB6-2D119A839B5D}" type="slidenum">
              <a:rPr lang="en-US" altLang="zh-CN" sz="1200">
                <a:latin typeface="方正黑体_GBK" panose="02000000000000000000" pitchFamily="2" charset="-122"/>
              </a:rPr>
              <a:pPr eaLnBrk="0" hangingPunct="0"/>
              <a:t>41</a:t>
            </a:fld>
            <a:endParaRPr lang="en-US" altLang="zh-CN" sz="1200" dirty="0">
              <a:latin typeface="方正黑体_GBK" panose="02000000000000000000" pitchFamily="2" charset="-122"/>
            </a:endParaRPr>
          </a:p>
        </p:txBody>
      </p:sp>
      <p:sp>
        <p:nvSpPr>
          <p:cNvPr id="98306" name="幻灯片图像占位符 1462273">
            <a:extLst>
              <a:ext uri="{FF2B5EF4-FFF2-40B4-BE49-F238E27FC236}">
                <a16:creationId xmlns:a16="http://schemas.microsoft.com/office/drawing/2014/main" id="{CA78676E-E7EE-4A21-AEEE-B018A4BE1CE2}"/>
              </a:ext>
            </a:extLst>
          </p:cNvPr>
          <p:cNvSpPr>
            <a:spLocks noGrp="1" noRot="1" noChangeAspect="1" noChangeArrowheads="1" noTextEdit="1"/>
          </p:cNvSpPr>
          <p:nvPr>
            <p:ph type="sldImg" idx="4294967295"/>
          </p:nvPr>
        </p:nvSpPr>
        <p:spPr>
          <a:ln/>
        </p:spPr>
      </p:sp>
      <p:sp>
        <p:nvSpPr>
          <p:cNvPr id="98307" name="文本占位符 1462274">
            <a:extLst>
              <a:ext uri="{FF2B5EF4-FFF2-40B4-BE49-F238E27FC236}">
                <a16:creationId xmlns:a16="http://schemas.microsoft.com/office/drawing/2014/main" id="{C4331FA0-9CDC-4BF4-B568-EAA5FF0CD3AA}"/>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灯片编号占位符 1">
            <a:extLst>
              <a:ext uri="{FF2B5EF4-FFF2-40B4-BE49-F238E27FC236}">
                <a16:creationId xmlns:a16="http://schemas.microsoft.com/office/drawing/2014/main" id="{B933AF2A-5124-41C2-9002-FBCA4A08568A}"/>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D8C8A68D-DCC8-4481-8510-759769C39FBE}" type="slidenum">
              <a:rPr lang="en-US" altLang="zh-CN" sz="1200">
                <a:latin typeface="方正黑体_GBK" panose="02000000000000000000" pitchFamily="2" charset="-122"/>
              </a:rPr>
              <a:pPr eaLnBrk="0" hangingPunct="0"/>
              <a:t>42</a:t>
            </a:fld>
            <a:endParaRPr lang="en-US" altLang="zh-CN" sz="1200" dirty="0">
              <a:latin typeface="方正黑体_GBK" panose="02000000000000000000" pitchFamily="2" charset="-122"/>
            </a:endParaRPr>
          </a:p>
        </p:txBody>
      </p:sp>
      <p:sp>
        <p:nvSpPr>
          <p:cNvPr id="100354" name="幻灯片图像占位符 1464321">
            <a:extLst>
              <a:ext uri="{FF2B5EF4-FFF2-40B4-BE49-F238E27FC236}">
                <a16:creationId xmlns:a16="http://schemas.microsoft.com/office/drawing/2014/main" id="{64B1337D-44C2-4047-9DC2-02300A2A3B87}"/>
              </a:ext>
            </a:extLst>
          </p:cNvPr>
          <p:cNvSpPr>
            <a:spLocks noGrp="1" noRot="1" noChangeAspect="1" noChangeArrowheads="1" noTextEdit="1"/>
          </p:cNvSpPr>
          <p:nvPr>
            <p:ph type="sldImg" idx="4294967295"/>
          </p:nvPr>
        </p:nvSpPr>
        <p:spPr>
          <a:ln/>
        </p:spPr>
      </p:sp>
      <p:sp>
        <p:nvSpPr>
          <p:cNvPr id="100355" name="文本占位符 1464322">
            <a:extLst>
              <a:ext uri="{FF2B5EF4-FFF2-40B4-BE49-F238E27FC236}">
                <a16:creationId xmlns:a16="http://schemas.microsoft.com/office/drawing/2014/main" id="{95D173BF-A415-4A47-B332-2B406BDC33DF}"/>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灯片编号占位符 1">
            <a:extLst>
              <a:ext uri="{FF2B5EF4-FFF2-40B4-BE49-F238E27FC236}">
                <a16:creationId xmlns:a16="http://schemas.microsoft.com/office/drawing/2014/main" id="{18F90FE2-3237-4CAB-8A63-A8CDB0DC861C}"/>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0DBB1F31-CA6D-42AA-A897-4E5667B7D801}" type="slidenum">
              <a:rPr lang="en-US" altLang="zh-CN" sz="1200">
                <a:latin typeface="方正黑体_GBK" panose="02000000000000000000" pitchFamily="2" charset="-122"/>
              </a:rPr>
              <a:pPr eaLnBrk="0" hangingPunct="0"/>
              <a:t>43</a:t>
            </a:fld>
            <a:endParaRPr lang="en-US" altLang="zh-CN" sz="1200" dirty="0">
              <a:latin typeface="方正黑体_GBK" panose="02000000000000000000" pitchFamily="2" charset="-122"/>
            </a:endParaRPr>
          </a:p>
        </p:txBody>
      </p:sp>
      <p:sp>
        <p:nvSpPr>
          <p:cNvPr id="102402" name="幻灯片图像占位符 1466369">
            <a:extLst>
              <a:ext uri="{FF2B5EF4-FFF2-40B4-BE49-F238E27FC236}">
                <a16:creationId xmlns:a16="http://schemas.microsoft.com/office/drawing/2014/main" id="{DF170405-C634-42CE-9B78-6570902FC947}"/>
              </a:ext>
            </a:extLst>
          </p:cNvPr>
          <p:cNvSpPr>
            <a:spLocks noGrp="1" noRot="1" noChangeAspect="1" noChangeArrowheads="1" noTextEdit="1"/>
          </p:cNvSpPr>
          <p:nvPr>
            <p:ph type="sldImg" idx="4294967295"/>
          </p:nvPr>
        </p:nvSpPr>
        <p:spPr>
          <a:ln/>
        </p:spPr>
      </p:sp>
      <p:sp>
        <p:nvSpPr>
          <p:cNvPr id="102403" name="文本占位符 1466370">
            <a:extLst>
              <a:ext uri="{FF2B5EF4-FFF2-40B4-BE49-F238E27FC236}">
                <a16:creationId xmlns:a16="http://schemas.microsoft.com/office/drawing/2014/main" id="{7F711227-2003-4248-971B-86CF55E07227}"/>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灯片编号占位符 1">
            <a:extLst>
              <a:ext uri="{FF2B5EF4-FFF2-40B4-BE49-F238E27FC236}">
                <a16:creationId xmlns:a16="http://schemas.microsoft.com/office/drawing/2014/main" id="{1C0FE57E-0184-448E-B03F-A4446B397CFC}"/>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2A8ACA3C-1992-434D-97F5-9ED627F14FF3}" type="slidenum">
              <a:rPr lang="en-US" altLang="zh-CN" sz="1200">
                <a:latin typeface="方正黑体_GBK" panose="02000000000000000000" pitchFamily="2" charset="-122"/>
              </a:rPr>
              <a:pPr eaLnBrk="0" hangingPunct="0"/>
              <a:t>44</a:t>
            </a:fld>
            <a:endParaRPr lang="en-US" altLang="zh-CN" sz="1200" dirty="0">
              <a:latin typeface="方正黑体_GBK" panose="02000000000000000000" pitchFamily="2" charset="-122"/>
            </a:endParaRPr>
          </a:p>
        </p:txBody>
      </p:sp>
      <p:sp>
        <p:nvSpPr>
          <p:cNvPr id="104450" name="幻灯片图像占位符 1363969">
            <a:extLst>
              <a:ext uri="{FF2B5EF4-FFF2-40B4-BE49-F238E27FC236}">
                <a16:creationId xmlns:a16="http://schemas.microsoft.com/office/drawing/2014/main" id="{16ADBD30-B284-467C-B96E-4398D8999C33}"/>
              </a:ext>
            </a:extLst>
          </p:cNvPr>
          <p:cNvSpPr>
            <a:spLocks noGrp="1" noRot="1" noChangeAspect="1" noChangeArrowheads="1" noTextEdit="1"/>
          </p:cNvSpPr>
          <p:nvPr>
            <p:ph type="sldImg" idx="4294967295"/>
          </p:nvPr>
        </p:nvSpPr>
        <p:spPr>
          <a:ln/>
        </p:spPr>
      </p:sp>
      <p:sp>
        <p:nvSpPr>
          <p:cNvPr id="104451" name="文本占位符 1363970">
            <a:extLst>
              <a:ext uri="{FF2B5EF4-FFF2-40B4-BE49-F238E27FC236}">
                <a16:creationId xmlns:a16="http://schemas.microsoft.com/office/drawing/2014/main" id="{C2BEEB74-2F14-4390-A281-F6E05CC376FE}"/>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1">
            <a:extLst>
              <a:ext uri="{FF2B5EF4-FFF2-40B4-BE49-F238E27FC236}">
                <a16:creationId xmlns:a16="http://schemas.microsoft.com/office/drawing/2014/main" id="{6138B6DC-4F99-470D-94E2-759D218050A5}"/>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8D396968-D261-47BF-9A47-D8657055BBE0}" type="slidenum">
              <a:rPr lang="en-US" altLang="zh-CN" sz="1200">
                <a:latin typeface="方正黑体_GBK" panose="02000000000000000000" pitchFamily="2" charset="-122"/>
              </a:rPr>
              <a:pPr eaLnBrk="0" hangingPunct="0"/>
              <a:t>5</a:t>
            </a:fld>
            <a:endParaRPr lang="en-US" altLang="zh-CN" sz="1200" dirty="0">
              <a:latin typeface="方正黑体_GBK" panose="02000000000000000000" pitchFamily="2" charset="-122"/>
            </a:endParaRPr>
          </a:p>
        </p:txBody>
      </p:sp>
      <p:sp>
        <p:nvSpPr>
          <p:cNvPr id="24578" name="幻灯片图像占位符 1429505">
            <a:extLst>
              <a:ext uri="{FF2B5EF4-FFF2-40B4-BE49-F238E27FC236}">
                <a16:creationId xmlns:a16="http://schemas.microsoft.com/office/drawing/2014/main" id="{02C6B7F5-8991-4C47-8E3E-1C57FEBA91B4}"/>
              </a:ext>
            </a:extLst>
          </p:cNvPr>
          <p:cNvSpPr>
            <a:spLocks noGrp="1" noRot="1" noChangeAspect="1" noChangeArrowheads="1" noTextEdit="1"/>
          </p:cNvSpPr>
          <p:nvPr>
            <p:ph type="sldImg" idx="4294967295"/>
          </p:nvPr>
        </p:nvSpPr>
        <p:spPr>
          <a:ln/>
        </p:spPr>
      </p:sp>
      <p:sp>
        <p:nvSpPr>
          <p:cNvPr id="24579" name="文本占位符 1429506">
            <a:extLst>
              <a:ext uri="{FF2B5EF4-FFF2-40B4-BE49-F238E27FC236}">
                <a16:creationId xmlns:a16="http://schemas.microsoft.com/office/drawing/2014/main" id="{75821185-A17E-4CE2-B54B-27B1C90624B7}"/>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1">
            <a:extLst>
              <a:ext uri="{FF2B5EF4-FFF2-40B4-BE49-F238E27FC236}">
                <a16:creationId xmlns:a16="http://schemas.microsoft.com/office/drawing/2014/main" id="{0CC545B9-C930-495E-A92E-4C4C27580562}"/>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E28CADA1-496A-498A-9955-0CA9CA04C5D0}" type="slidenum">
              <a:rPr lang="en-US" altLang="zh-CN" sz="1200">
                <a:latin typeface="方正黑体_GBK" panose="02000000000000000000" pitchFamily="2" charset="-122"/>
              </a:rPr>
              <a:pPr eaLnBrk="0" hangingPunct="0"/>
              <a:t>6</a:t>
            </a:fld>
            <a:endParaRPr lang="en-US" altLang="zh-CN" sz="1200" dirty="0">
              <a:latin typeface="方正黑体_GBK" panose="02000000000000000000" pitchFamily="2" charset="-122"/>
            </a:endParaRPr>
          </a:p>
        </p:txBody>
      </p:sp>
      <p:sp>
        <p:nvSpPr>
          <p:cNvPr id="26626" name="幻灯片图像占位符 1421313">
            <a:extLst>
              <a:ext uri="{FF2B5EF4-FFF2-40B4-BE49-F238E27FC236}">
                <a16:creationId xmlns:a16="http://schemas.microsoft.com/office/drawing/2014/main" id="{8CA9907C-A597-4D9B-8254-A78EACA17866}"/>
              </a:ext>
            </a:extLst>
          </p:cNvPr>
          <p:cNvSpPr>
            <a:spLocks noGrp="1" noRot="1" noChangeAspect="1" noChangeArrowheads="1" noTextEdit="1"/>
          </p:cNvSpPr>
          <p:nvPr>
            <p:ph type="sldImg" idx="4294967295"/>
          </p:nvPr>
        </p:nvSpPr>
        <p:spPr>
          <a:ln/>
        </p:spPr>
      </p:sp>
      <p:sp>
        <p:nvSpPr>
          <p:cNvPr id="26627" name="文本占位符 1421314">
            <a:extLst>
              <a:ext uri="{FF2B5EF4-FFF2-40B4-BE49-F238E27FC236}">
                <a16:creationId xmlns:a16="http://schemas.microsoft.com/office/drawing/2014/main" id="{4407F036-7A31-4D08-B730-9AFF85DB98D8}"/>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灯片编号占位符 1">
            <a:extLst>
              <a:ext uri="{FF2B5EF4-FFF2-40B4-BE49-F238E27FC236}">
                <a16:creationId xmlns:a16="http://schemas.microsoft.com/office/drawing/2014/main" id="{378DF956-080B-48C1-90F7-622CE1E38040}"/>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5DCB31B1-B644-4538-BCB3-7C512812BC61}" type="slidenum">
              <a:rPr lang="en-US" altLang="zh-CN" sz="1200">
                <a:latin typeface="方正黑体_GBK" panose="02000000000000000000" pitchFamily="2" charset="-122"/>
              </a:rPr>
              <a:pPr eaLnBrk="0" hangingPunct="0"/>
              <a:t>7</a:t>
            </a:fld>
            <a:endParaRPr lang="en-US" altLang="zh-CN" sz="1200" dirty="0">
              <a:latin typeface="方正黑体_GBK" panose="02000000000000000000" pitchFamily="2" charset="-122"/>
            </a:endParaRPr>
          </a:p>
        </p:txBody>
      </p:sp>
      <p:sp>
        <p:nvSpPr>
          <p:cNvPr id="28674" name="幻灯片图像占位符 1329153">
            <a:extLst>
              <a:ext uri="{FF2B5EF4-FFF2-40B4-BE49-F238E27FC236}">
                <a16:creationId xmlns:a16="http://schemas.microsoft.com/office/drawing/2014/main" id="{C5047A2C-0664-4870-B75B-E98751A3F0A0}"/>
              </a:ext>
            </a:extLst>
          </p:cNvPr>
          <p:cNvSpPr>
            <a:spLocks noGrp="1" noRot="1" noChangeAspect="1" noChangeArrowheads="1" noTextEdit="1"/>
          </p:cNvSpPr>
          <p:nvPr>
            <p:ph type="sldImg" idx="4294967295"/>
          </p:nvPr>
        </p:nvSpPr>
        <p:spPr>
          <a:ln/>
        </p:spPr>
      </p:sp>
      <p:sp>
        <p:nvSpPr>
          <p:cNvPr id="28675" name="文本占位符 1329154">
            <a:extLst>
              <a:ext uri="{FF2B5EF4-FFF2-40B4-BE49-F238E27FC236}">
                <a16:creationId xmlns:a16="http://schemas.microsoft.com/office/drawing/2014/main" id="{FEF429FD-8CCB-4D57-9BC2-EA1F7D2D6955}"/>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灯片编号占位符 1">
            <a:extLst>
              <a:ext uri="{FF2B5EF4-FFF2-40B4-BE49-F238E27FC236}">
                <a16:creationId xmlns:a16="http://schemas.microsoft.com/office/drawing/2014/main" id="{C4F86E4C-4F53-4BA6-8C16-8CF5CE94133D}"/>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BFAE6F2C-761B-41FA-A6CB-4C464E22C99F}" type="slidenum">
              <a:rPr lang="en-US" altLang="zh-CN" sz="1200">
                <a:latin typeface="方正黑体_GBK" panose="02000000000000000000" pitchFamily="2" charset="-122"/>
              </a:rPr>
              <a:pPr eaLnBrk="0" hangingPunct="0"/>
              <a:t>8</a:t>
            </a:fld>
            <a:endParaRPr lang="en-US" altLang="zh-CN" sz="1200" dirty="0">
              <a:latin typeface="方正黑体_GBK" panose="02000000000000000000" pitchFamily="2" charset="-122"/>
            </a:endParaRPr>
          </a:p>
        </p:txBody>
      </p:sp>
      <p:sp>
        <p:nvSpPr>
          <p:cNvPr id="30722" name="幻灯片图像占位符 1330177">
            <a:extLst>
              <a:ext uri="{FF2B5EF4-FFF2-40B4-BE49-F238E27FC236}">
                <a16:creationId xmlns:a16="http://schemas.microsoft.com/office/drawing/2014/main" id="{EB424064-CBAA-47A6-8380-93753389E50D}"/>
              </a:ext>
            </a:extLst>
          </p:cNvPr>
          <p:cNvSpPr>
            <a:spLocks noGrp="1" noRot="1" noChangeAspect="1" noChangeArrowheads="1" noTextEdit="1"/>
          </p:cNvSpPr>
          <p:nvPr>
            <p:ph type="sldImg" idx="4294967295"/>
          </p:nvPr>
        </p:nvSpPr>
        <p:spPr>
          <a:ln/>
        </p:spPr>
      </p:sp>
      <p:sp>
        <p:nvSpPr>
          <p:cNvPr id="30723" name="文本占位符 1330178">
            <a:extLst>
              <a:ext uri="{FF2B5EF4-FFF2-40B4-BE49-F238E27FC236}">
                <a16:creationId xmlns:a16="http://schemas.microsoft.com/office/drawing/2014/main" id="{96F3C4F9-CBC5-4E72-9884-C811C655BE6C}"/>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1">
            <a:extLst>
              <a:ext uri="{FF2B5EF4-FFF2-40B4-BE49-F238E27FC236}">
                <a16:creationId xmlns:a16="http://schemas.microsoft.com/office/drawing/2014/main" id="{D4513D16-63AB-4E58-9AEF-F94FC3D081E7}"/>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E09B3C3C-53EA-407A-ADF5-A85A515DF0EE}" type="slidenum">
              <a:rPr lang="en-US" altLang="zh-CN" sz="1200">
                <a:latin typeface="方正黑体_GBK" panose="02000000000000000000" pitchFamily="2" charset="-122"/>
              </a:rPr>
              <a:pPr eaLnBrk="0" hangingPunct="0"/>
              <a:t>9</a:t>
            </a:fld>
            <a:endParaRPr lang="en-US" altLang="zh-CN" sz="1200" dirty="0">
              <a:latin typeface="方正黑体_GBK" panose="02000000000000000000" pitchFamily="2" charset="-122"/>
            </a:endParaRPr>
          </a:p>
        </p:txBody>
      </p:sp>
      <p:sp>
        <p:nvSpPr>
          <p:cNvPr id="32770" name="幻灯片图像占位符 1331201">
            <a:extLst>
              <a:ext uri="{FF2B5EF4-FFF2-40B4-BE49-F238E27FC236}">
                <a16:creationId xmlns:a16="http://schemas.microsoft.com/office/drawing/2014/main" id="{5C83A818-4B5E-476A-B24D-7243AED0CCC0}"/>
              </a:ext>
            </a:extLst>
          </p:cNvPr>
          <p:cNvSpPr>
            <a:spLocks noGrp="1" noRot="1" noChangeAspect="1" noChangeArrowheads="1" noTextEdit="1"/>
          </p:cNvSpPr>
          <p:nvPr>
            <p:ph type="sldImg" idx="4294967295"/>
          </p:nvPr>
        </p:nvSpPr>
        <p:spPr>
          <a:ln/>
        </p:spPr>
      </p:sp>
      <p:sp>
        <p:nvSpPr>
          <p:cNvPr id="32771" name="文本占位符 1331202">
            <a:extLst>
              <a:ext uri="{FF2B5EF4-FFF2-40B4-BE49-F238E27FC236}">
                <a16:creationId xmlns:a16="http://schemas.microsoft.com/office/drawing/2014/main" id="{F2F4E36F-58AC-4E27-A329-7AADAB1DABE4}"/>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E2095-3FC0-414B-BEA3-040980CAEBA4}" type="slidenum">
              <a:rPr lang="en-US" altLang="zh-CN" smtClean="0"/>
              <a:pPr/>
              <a:t>‹#›</a:t>
            </a:fld>
            <a:endParaRPr lang="en-US" altLang="zh-CN"/>
          </a:p>
        </p:txBody>
      </p:sp>
    </p:spTree>
    <p:extLst>
      <p:ext uri="{BB962C8B-B14F-4D97-AF65-F5344CB8AC3E}">
        <p14:creationId xmlns:p14="http://schemas.microsoft.com/office/powerpoint/2010/main" val="356815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a:t>单击此处编辑母版标题样式</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B962C8B-B14F-4D97-AF65-F5344CB8AC3E}" type="datetime1">
              <a:rPr lang="en-US" smtClean="0"/>
              <a:pPr/>
              <a:t>12/28/2021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97ECDA-2307-4738-A0D7-19E2D8809B82}" type="slidenum">
              <a:rPr lang="en-US" altLang="zh-CN" smtClean="0"/>
              <a:pPr/>
              <a:t>‹#›</a:t>
            </a:fld>
            <a:endParaRPr lang="en-US" altLang="zh-CN" dirty="0"/>
          </a:p>
        </p:txBody>
      </p:sp>
    </p:spTree>
    <p:extLst>
      <p:ext uri="{BB962C8B-B14F-4D97-AF65-F5344CB8AC3E}">
        <p14:creationId xmlns:p14="http://schemas.microsoft.com/office/powerpoint/2010/main" val="2084796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B962C8B-B14F-4D97-AF65-F5344CB8AC3E}" type="datetime1">
              <a:rPr lang="en-US" smtClean="0"/>
              <a:pPr/>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7ECDA-2307-4738-A0D7-19E2D8809B82}" type="slidenum">
              <a:rPr lang="en-US" altLang="zh-CN" smtClean="0"/>
              <a:pPr/>
              <a:t>‹#›</a:t>
            </a:fld>
            <a:endParaRPr lang="en-US" altLang="zh-CN" dirty="0"/>
          </a:p>
        </p:txBody>
      </p:sp>
    </p:spTree>
    <p:extLst>
      <p:ext uri="{BB962C8B-B14F-4D97-AF65-F5344CB8AC3E}">
        <p14:creationId xmlns:p14="http://schemas.microsoft.com/office/powerpoint/2010/main" val="4017616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B962C8B-B14F-4D97-AF65-F5344CB8AC3E}" type="datetime1">
              <a:rPr lang="en-US" smtClean="0"/>
              <a:pPr/>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7ECDA-2307-4738-A0D7-19E2D8809B82}" type="slidenum">
              <a:rPr lang="en-US" altLang="zh-CN" smtClean="0"/>
              <a:pPr/>
              <a:t>‹#›</a:t>
            </a:fld>
            <a:endParaRPr lang="en-US" altLang="zh-CN"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60463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B962C8B-B14F-4D97-AF65-F5344CB8AC3E}" type="datetime1">
              <a:rPr lang="en-US" smtClean="0"/>
              <a:pPr/>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7ECDA-2307-4738-A0D7-19E2D8809B82}" type="slidenum">
              <a:rPr lang="en-US" altLang="zh-CN" smtClean="0"/>
              <a:pPr/>
              <a:t>‹#›</a:t>
            </a:fld>
            <a:endParaRPr lang="en-US" altLang="zh-CN" dirty="0"/>
          </a:p>
        </p:txBody>
      </p:sp>
    </p:spTree>
    <p:extLst>
      <p:ext uri="{BB962C8B-B14F-4D97-AF65-F5344CB8AC3E}">
        <p14:creationId xmlns:p14="http://schemas.microsoft.com/office/powerpoint/2010/main" val="69502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B962C8B-B14F-4D97-AF65-F5344CB8AC3E}" type="datetime1">
              <a:rPr lang="en-US" smtClean="0"/>
              <a:pPr/>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7ECDA-2307-4738-A0D7-19E2D8809B82}" type="slidenum">
              <a:rPr lang="en-US" altLang="zh-CN" smtClean="0"/>
              <a:pPr/>
              <a:t>‹#›</a:t>
            </a:fld>
            <a:endParaRPr lang="en-US" altLang="zh-CN"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65693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B962C8B-B14F-4D97-AF65-F5344CB8AC3E}" type="datetime1">
              <a:rPr lang="en-US" smtClean="0"/>
              <a:pPr/>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7ECDA-2307-4738-A0D7-19E2D8809B82}" type="slidenum">
              <a:rPr lang="en-US" altLang="zh-CN" smtClean="0"/>
              <a:pPr/>
              <a:t>‹#›</a:t>
            </a:fld>
            <a:endParaRPr lang="en-US" altLang="zh-CN" dirty="0"/>
          </a:p>
        </p:txBody>
      </p:sp>
    </p:spTree>
    <p:extLst>
      <p:ext uri="{BB962C8B-B14F-4D97-AF65-F5344CB8AC3E}">
        <p14:creationId xmlns:p14="http://schemas.microsoft.com/office/powerpoint/2010/main" val="2029910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A7E34-B683-4557-B868-129A284754A2}" type="slidenum">
              <a:rPr lang="en-US" altLang="zh-CN" smtClean="0"/>
              <a:pPr/>
              <a:t>‹#›</a:t>
            </a:fld>
            <a:endParaRPr lang="en-US" altLang="zh-CN"/>
          </a:p>
        </p:txBody>
      </p:sp>
    </p:spTree>
    <p:extLst>
      <p:ext uri="{BB962C8B-B14F-4D97-AF65-F5344CB8AC3E}">
        <p14:creationId xmlns:p14="http://schemas.microsoft.com/office/powerpoint/2010/main" val="1137967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B962C8B-B14F-4D97-AF65-F5344CB8AC3E}" type="datetime1">
              <a:rPr lang="en-US" smtClean="0"/>
              <a:pPr/>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7ECDA-2307-4738-A0D7-19E2D8809B82}" type="slidenum">
              <a:rPr lang="en-US" altLang="zh-CN" smtClean="0"/>
              <a:pPr/>
              <a:t>‹#›</a:t>
            </a:fld>
            <a:endParaRPr lang="en-US" altLang="zh-CN" dirty="0"/>
          </a:p>
        </p:txBody>
      </p:sp>
    </p:spTree>
    <p:extLst>
      <p:ext uri="{BB962C8B-B14F-4D97-AF65-F5344CB8AC3E}">
        <p14:creationId xmlns:p14="http://schemas.microsoft.com/office/powerpoint/2010/main" val="28356873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noProof="1"/>
              <a:t>单击此处编辑母版标题样式</a:t>
            </a:r>
          </a:p>
        </p:txBody>
      </p:sp>
      <p:sp>
        <p:nvSpPr>
          <p:cNvPr id="3" name="内容占位符 2"/>
          <p:cNvSpPr>
            <a:spLocks noGrp="1"/>
          </p:cNvSpPr>
          <p:nvPr>
            <p:ph sz="quarter" idx="1"/>
          </p:nvPr>
        </p:nvSpPr>
        <p:spPr>
          <a:xfrm>
            <a:off x="628650" y="1825625"/>
            <a:ext cx="3886200" cy="20986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29150" y="1825625"/>
            <a:ext cx="3886200" cy="20986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628650" y="4076700"/>
            <a:ext cx="3886200" cy="21002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内容占位符 5"/>
          <p:cNvSpPr>
            <a:spLocks noGrp="1"/>
          </p:cNvSpPr>
          <p:nvPr>
            <p:ph sz="quarter" idx="4"/>
          </p:nvPr>
        </p:nvSpPr>
        <p:spPr>
          <a:xfrm>
            <a:off x="4629150" y="4076700"/>
            <a:ext cx="3886200" cy="21002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1027">
            <a:extLst>
              <a:ext uri="{FF2B5EF4-FFF2-40B4-BE49-F238E27FC236}">
                <a16:creationId xmlns:a16="http://schemas.microsoft.com/office/drawing/2014/main" id="{2F395B03-F6FF-46F5-B334-B42E325025FA}"/>
              </a:ext>
            </a:extLst>
          </p:cNvPr>
          <p:cNvSpPr>
            <a:spLocks noGrp="1"/>
          </p:cNvSpPr>
          <p:nvPr>
            <p:ph type="dt" sz="half" idx="10"/>
          </p:nvPr>
        </p:nvSpPr>
        <p:spPr>
          <a:ln/>
        </p:spPr>
        <p:txBody>
          <a:bodyPr/>
          <a:lstStyle>
            <a:lvl1pPr>
              <a:defRPr/>
            </a:lvl1pPr>
          </a:lstStyle>
          <a:p>
            <a:fld id="{BB962C8B-B14F-4D97-AF65-F5344CB8AC3E}" type="datetime1">
              <a:rPr lang="en-US"/>
              <a:pPr/>
              <a:t>12/28/2021</a:t>
            </a:fld>
            <a:endParaRPr lang="en-US"/>
          </a:p>
        </p:txBody>
      </p:sp>
      <p:sp>
        <p:nvSpPr>
          <p:cNvPr id="8" name="页脚占位符 1028">
            <a:extLst>
              <a:ext uri="{FF2B5EF4-FFF2-40B4-BE49-F238E27FC236}">
                <a16:creationId xmlns:a16="http://schemas.microsoft.com/office/drawing/2014/main" id="{70A92C23-BC4F-484F-89E2-A61BC47EF986}"/>
              </a:ext>
            </a:extLst>
          </p:cNvPr>
          <p:cNvSpPr>
            <a:spLocks noGrp="1"/>
          </p:cNvSpPr>
          <p:nvPr>
            <p:ph type="ftr" sz="quarter" idx="11"/>
          </p:nvPr>
        </p:nvSpPr>
        <p:spPr>
          <a:ln/>
        </p:spPr>
        <p:txBody>
          <a:bodyPr/>
          <a:lstStyle>
            <a:lvl1pPr>
              <a:defRPr/>
            </a:lvl1pPr>
          </a:lstStyle>
          <a:p>
            <a:endParaRPr lang="en-US"/>
          </a:p>
        </p:txBody>
      </p:sp>
      <p:sp>
        <p:nvSpPr>
          <p:cNvPr id="9" name="灯片编号占位符 1029">
            <a:extLst>
              <a:ext uri="{FF2B5EF4-FFF2-40B4-BE49-F238E27FC236}">
                <a16:creationId xmlns:a16="http://schemas.microsoft.com/office/drawing/2014/main" id="{29463A6A-9732-4DCA-8C34-643AD96E41A2}"/>
              </a:ext>
            </a:extLst>
          </p:cNvPr>
          <p:cNvSpPr>
            <a:spLocks noGrp="1"/>
          </p:cNvSpPr>
          <p:nvPr>
            <p:ph type="sldNum" sz="quarter" idx="12"/>
          </p:nvPr>
        </p:nvSpPr>
        <p:spPr>
          <a:ln/>
        </p:spPr>
        <p:txBody>
          <a:bodyPr/>
          <a:lstStyle>
            <a:lvl1pPr>
              <a:defRPr/>
            </a:lvl1pPr>
          </a:lstStyle>
          <a:p>
            <a:fld id="{252D3F9E-583C-43A0-A52F-686FAED8EE95}" type="slidenum">
              <a:rPr lang="en-US" altLang="zh-CN"/>
              <a:pPr/>
              <a:t>‹#›</a:t>
            </a:fld>
            <a:endParaRPr lang="en-US" altLang="zh-CN"/>
          </a:p>
        </p:txBody>
      </p:sp>
    </p:spTree>
    <p:extLst>
      <p:ext uri="{BB962C8B-B14F-4D97-AF65-F5344CB8AC3E}">
        <p14:creationId xmlns:p14="http://schemas.microsoft.com/office/powerpoint/2010/main" val="777091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1027">
            <a:extLst>
              <a:ext uri="{FF2B5EF4-FFF2-40B4-BE49-F238E27FC236}">
                <a16:creationId xmlns:a16="http://schemas.microsoft.com/office/drawing/2014/main" id="{51292805-B40B-4573-90D3-3428476FB6CD}"/>
              </a:ext>
            </a:extLst>
          </p:cNvPr>
          <p:cNvSpPr>
            <a:spLocks noGrp="1"/>
          </p:cNvSpPr>
          <p:nvPr>
            <p:ph type="dt" sz="half" idx="10"/>
          </p:nvPr>
        </p:nvSpPr>
        <p:spPr>
          <a:ln/>
        </p:spPr>
        <p:txBody>
          <a:bodyPr/>
          <a:lstStyle>
            <a:lvl1pPr>
              <a:defRPr/>
            </a:lvl1pPr>
          </a:lstStyle>
          <a:p>
            <a:fld id="{BB962C8B-B14F-4D97-AF65-F5344CB8AC3E}" type="datetime1">
              <a:rPr lang="en-US"/>
              <a:pPr/>
              <a:t>12/28/2021</a:t>
            </a:fld>
            <a:endParaRPr lang="en-US"/>
          </a:p>
        </p:txBody>
      </p:sp>
      <p:sp>
        <p:nvSpPr>
          <p:cNvPr id="4" name="页脚占位符 1028">
            <a:extLst>
              <a:ext uri="{FF2B5EF4-FFF2-40B4-BE49-F238E27FC236}">
                <a16:creationId xmlns:a16="http://schemas.microsoft.com/office/drawing/2014/main" id="{9964A31E-9E75-4B6C-9C75-1ED4CA883C76}"/>
              </a:ext>
            </a:extLst>
          </p:cNvPr>
          <p:cNvSpPr>
            <a:spLocks noGrp="1"/>
          </p:cNvSpPr>
          <p:nvPr>
            <p:ph type="ftr" sz="quarter" idx="11"/>
          </p:nvPr>
        </p:nvSpPr>
        <p:spPr>
          <a:ln/>
        </p:spPr>
        <p:txBody>
          <a:bodyPr/>
          <a:lstStyle>
            <a:lvl1pPr>
              <a:defRPr/>
            </a:lvl1pPr>
          </a:lstStyle>
          <a:p>
            <a:endParaRPr lang="en-US"/>
          </a:p>
        </p:txBody>
      </p:sp>
      <p:sp>
        <p:nvSpPr>
          <p:cNvPr id="5" name="灯片编号占位符 1029">
            <a:extLst>
              <a:ext uri="{FF2B5EF4-FFF2-40B4-BE49-F238E27FC236}">
                <a16:creationId xmlns:a16="http://schemas.microsoft.com/office/drawing/2014/main" id="{DDE3270F-9AA5-4560-AFA1-8F6AF13AF0AD}"/>
              </a:ext>
            </a:extLst>
          </p:cNvPr>
          <p:cNvSpPr>
            <a:spLocks noGrp="1"/>
          </p:cNvSpPr>
          <p:nvPr>
            <p:ph type="sldNum" sz="quarter" idx="12"/>
          </p:nvPr>
        </p:nvSpPr>
        <p:spPr>
          <a:ln/>
        </p:spPr>
        <p:txBody>
          <a:bodyPr/>
          <a:lstStyle>
            <a:lvl1pPr>
              <a:defRPr/>
            </a:lvl1pPr>
          </a:lstStyle>
          <a:p>
            <a:fld id="{50894060-1B20-41F3-AA1D-D6D4C7A9C9B2}" type="slidenum">
              <a:rPr lang="en-US" altLang="zh-CN"/>
              <a:pPr/>
              <a:t>‹#›</a:t>
            </a:fld>
            <a:endParaRPr lang="en-US" altLang="zh-CN"/>
          </a:p>
        </p:txBody>
      </p:sp>
    </p:spTree>
    <p:extLst>
      <p:ext uri="{BB962C8B-B14F-4D97-AF65-F5344CB8AC3E}">
        <p14:creationId xmlns:p14="http://schemas.microsoft.com/office/powerpoint/2010/main" val="394216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90C476-6FE1-4394-8FE6-899EAC677415}" type="slidenum">
              <a:rPr lang="en-US" altLang="zh-CN" smtClean="0"/>
              <a:pPr/>
              <a:t>‹#›</a:t>
            </a:fld>
            <a:endParaRPr lang="en-US" altLang="zh-CN"/>
          </a:p>
        </p:txBody>
      </p:sp>
    </p:spTree>
    <p:extLst>
      <p:ext uri="{BB962C8B-B14F-4D97-AF65-F5344CB8AC3E}">
        <p14:creationId xmlns:p14="http://schemas.microsoft.com/office/powerpoint/2010/main" val="3930107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AEFFA-D1B4-4FFC-BD3D-7EE93D5F507F}" type="slidenum">
              <a:rPr lang="en-US" altLang="zh-CN" smtClean="0"/>
              <a:pPr/>
              <a:t>‹#›</a:t>
            </a:fld>
            <a:endParaRPr lang="en-US" altLang="zh-CN"/>
          </a:p>
        </p:txBody>
      </p:sp>
    </p:spTree>
    <p:extLst>
      <p:ext uri="{BB962C8B-B14F-4D97-AF65-F5344CB8AC3E}">
        <p14:creationId xmlns:p14="http://schemas.microsoft.com/office/powerpoint/2010/main" val="818922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a:t>单击此处编辑母版标题样式</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B962C8B-B14F-4D97-AF65-F5344CB8AC3E}" type="datetime1">
              <a:rPr lang="en-US" smtClean="0"/>
              <a:pPr/>
              <a:t>12/28/2021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97ECDA-2307-4738-A0D7-19E2D8809B82}" type="slidenum">
              <a:rPr lang="en-US" altLang="zh-CN" smtClean="0"/>
              <a:pPr/>
              <a:t>‹#›</a:t>
            </a:fld>
            <a:endParaRPr lang="en-US" altLang="zh-CN" dirty="0"/>
          </a:p>
        </p:txBody>
      </p:sp>
    </p:spTree>
    <p:extLst>
      <p:ext uri="{BB962C8B-B14F-4D97-AF65-F5344CB8AC3E}">
        <p14:creationId xmlns:p14="http://schemas.microsoft.com/office/powerpoint/2010/main" val="1337113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714830-E69A-459F-BF74-33581C61CF50}" type="slidenum">
              <a:rPr lang="en-US" altLang="zh-CN" smtClean="0"/>
              <a:pPr/>
              <a:t>‹#›</a:t>
            </a:fld>
            <a:endParaRPr lang="en-US" altLang="zh-CN"/>
          </a:p>
        </p:txBody>
      </p:sp>
    </p:spTree>
    <p:extLst>
      <p:ext uri="{BB962C8B-B14F-4D97-AF65-F5344CB8AC3E}">
        <p14:creationId xmlns:p14="http://schemas.microsoft.com/office/powerpoint/2010/main" val="1597243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49DD0B-A78B-48E1-97F3-46A43EE50D8B}" type="slidenum">
              <a:rPr lang="en-US" altLang="zh-CN" smtClean="0"/>
              <a:pPr/>
              <a:t>‹#›</a:t>
            </a:fld>
            <a:endParaRPr lang="en-US" altLang="zh-CN"/>
          </a:p>
        </p:txBody>
      </p:sp>
    </p:spTree>
    <p:extLst>
      <p:ext uri="{BB962C8B-B14F-4D97-AF65-F5344CB8AC3E}">
        <p14:creationId xmlns:p14="http://schemas.microsoft.com/office/powerpoint/2010/main" val="38284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82C98A-1823-4DC8-86F6-69BC4F5B4084}" type="slidenum">
              <a:rPr lang="en-US" altLang="zh-CN" smtClean="0"/>
              <a:pPr/>
              <a:t>‹#›</a:t>
            </a:fld>
            <a:endParaRPr lang="en-US" altLang="zh-CN"/>
          </a:p>
        </p:txBody>
      </p:sp>
    </p:spTree>
    <p:extLst>
      <p:ext uri="{BB962C8B-B14F-4D97-AF65-F5344CB8AC3E}">
        <p14:creationId xmlns:p14="http://schemas.microsoft.com/office/powerpoint/2010/main" val="247858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57754A-7D8B-49F4-B764-53FEE749C9B6}" type="slidenum">
              <a:rPr lang="en-US" altLang="zh-CN" smtClean="0"/>
              <a:pPr/>
              <a:t>‹#›</a:t>
            </a:fld>
            <a:endParaRPr lang="en-US" altLang="zh-CN"/>
          </a:p>
        </p:txBody>
      </p:sp>
    </p:spTree>
    <p:extLst>
      <p:ext uri="{BB962C8B-B14F-4D97-AF65-F5344CB8AC3E}">
        <p14:creationId xmlns:p14="http://schemas.microsoft.com/office/powerpoint/2010/main" val="1466356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B962C8B-B14F-4D97-AF65-F5344CB8AC3E}" type="datetime1">
              <a:rPr lang="en-US" smtClean="0"/>
              <a:pPr/>
              <a:t>12/28/2021</a:t>
            </a:fld>
            <a:endParaRPr lang="en-US" dirty="0"/>
          </a:p>
        </p:txBody>
      </p:sp>
      <p:sp>
        <p:nvSpPr>
          <p:cNvPr id="6" name="Footer Placeholder 5"/>
          <p:cNvSpPr>
            <a:spLocks noGrp="1"/>
          </p:cNvSpPr>
          <p:nvPr>
            <p:ph type="ftr" sz="quarter" idx="11"/>
          </p:nvPr>
        </p:nvSpPr>
        <p:spPr>
          <a:xfrm>
            <a:off x="533400" y="6172200"/>
            <a:ext cx="5811724" cy="365125"/>
          </a:xfrm>
        </p:spPr>
        <p:txBody>
          <a:bodyPr/>
          <a:lstStyle/>
          <a:p>
            <a:endParaRPr lang="en-US" dirty="0"/>
          </a:p>
        </p:txBody>
      </p:sp>
      <p:sp>
        <p:nvSpPr>
          <p:cNvPr id="7" name="Slide Number Placeholder 6"/>
          <p:cNvSpPr>
            <a:spLocks noGrp="1"/>
          </p:cNvSpPr>
          <p:nvPr>
            <p:ph type="sldNum" sz="quarter" idx="12"/>
          </p:nvPr>
        </p:nvSpPr>
        <p:spPr/>
        <p:txBody>
          <a:bodyPr/>
          <a:lstStyle/>
          <a:p>
            <a:fld id="{2497ECDA-2307-4738-A0D7-19E2D8809B82}" type="slidenum">
              <a:rPr lang="en-US" altLang="zh-CN" smtClean="0"/>
              <a:pPr/>
              <a:t>‹#›</a:t>
            </a:fld>
            <a:endParaRPr lang="en-US" altLang="zh-CN" dirty="0"/>
          </a:p>
        </p:txBody>
      </p:sp>
    </p:spTree>
    <p:extLst>
      <p:ext uri="{BB962C8B-B14F-4D97-AF65-F5344CB8AC3E}">
        <p14:creationId xmlns:p14="http://schemas.microsoft.com/office/powerpoint/2010/main" val="3549815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B962C8B-B14F-4D97-AF65-F5344CB8AC3E}" type="datetime1">
              <a:rPr lang="en-US" smtClean="0"/>
              <a:pPr/>
              <a:t>12/28/2021</a:t>
            </a:fld>
            <a:endParaRPr lang="en-US" dirty="0"/>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2497ECDA-2307-4738-A0D7-19E2D8809B82}" type="slidenum">
              <a:rPr lang="en-US" altLang="zh-CN" smtClean="0"/>
              <a:pPr/>
              <a:t>‹#›</a:t>
            </a:fld>
            <a:endParaRPr lang="en-US" altLang="zh-CN" dirty="0"/>
          </a:p>
        </p:txBody>
      </p:sp>
    </p:spTree>
    <p:extLst>
      <p:ext uri="{BB962C8B-B14F-4D97-AF65-F5344CB8AC3E}">
        <p14:creationId xmlns:p14="http://schemas.microsoft.com/office/powerpoint/2010/main" val="728190748"/>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ideo" Target="file:///C:\Documents%20and%20Settings\Tal%20Ben-Shachar\Desktop\Videos\Seinfeld-Halloween.mpg" TargetMode="Externa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6.jpeg"/><Relationship Id="rId4" Type="http://schemas.openxmlformats.org/officeDocument/2006/relationships/image" Target="../media/image25.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文本框 1260547">
            <a:extLst>
              <a:ext uri="{FF2B5EF4-FFF2-40B4-BE49-F238E27FC236}">
                <a16:creationId xmlns:a16="http://schemas.microsoft.com/office/drawing/2014/main" id="{2783E0BB-7CD2-41A4-B312-BD4F7AC04EE2}"/>
              </a:ext>
            </a:extLst>
          </p:cNvPr>
          <p:cNvSpPr txBox="1">
            <a:spLocks noChangeArrowheads="1"/>
          </p:cNvSpPr>
          <p:nvPr/>
        </p:nvSpPr>
        <p:spPr bwMode="auto">
          <a:xfrm>
            <a:off x="317500" y="2849563"/>
            <a:ext cx="330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ctr" eaLnBrk="0" hangingPunct="0"/>
            <a:r>
              <a:rPr lang="zh-CN" altLang="en-US" sz="4800" dirty="0">
                <a:solidFill>
                  <a:schemeClr val="bg1"/>
                </a:solidFill>
                <a:latin typeface="方正楷体_GBK" panose="02000000000000000000" pitchFamily="2" charset="-122"/>
                <a:ea typeface="方正楷体_GBK" panose="02000000000000000000" pitchFamily="2" charset="-122"/>
              </a:rPr>
              <a:t>积极心理学</a:t>
            </a:r>
            <a:endParaRPr lang="en-US" altLang="zh-CN" sz="4800" dirty="0">
              <a:solidFill>
                <a:schemeClr val="bg1"/>
              </a:solidFill>
              <a:latin typeface="方正楷体_GBK" panose="02000000000000000000" pitchFamily="2" charset="-122"/>
              <a:ea typeface="方正楷体_GBK" panose="02000000000000000000" pitchFamily="2" charset="-122"/>
            </a:endParaRPr>
          </a:p>
        </p:txBody>
      </p:sp>
      <p:pic>
        <p:nvPicPr>
          <p:cNvPr id="15362" name="内容占位符 1260565" descr="195_speaking_age_03">
            <a:extLst>
              <a:ext uri="{FF2B5EF4-FFF2-40B4-BE49-F238E27FC236}">
                <a16:creationId xmlns:a16="http://schemas.microsoft.com/office/drawing/2014/main" id="{8896A2B5-8DC6-4093-83D0-1A7BC4AE86C8}"/>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0" y="0"/>
            <a:ext cx="2514600" cy="2667000"/>
          </a:xfrm>
        </p:spPr>
      </p:pic>
      <p:pic>
        <p:nvPicPr>
          <p:cNvPr id="15363" name="内容占位符 1260560" descr="jogging">
            <a:extLst>
              <a:ext uri="{FF2B5EF4-FFF2-40B4-BE49-F238E27FC236}">
                <a16:creationId xmlns:a16="http://schemas.microsoft.com/office/drawing/2014/main" id="{B052A7EC-4D2A-4FFF-A3D0-E6C587E6CAEF}"/>
              </a:ext>
            </a:extLst>
          </p:cNvPr>
          <p:cNvPicPr>
            <a:picLocks noGrp="1"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2514600" y="-7938"/>
            <a:ext cx="4114800" cy="2674938"/>
          </a:xfrm>
        </p:spPr>
      </p:pic>
      <p:pic>
        <p:nvPicPr>
          <p:cNvPr id="15364" name="内容占位符 1260606" descr="iguana-kiss-3">
            <a:extLst>
              <a:ext uri="{FF2B5EF4-FFF2-40B4-BE49-F238E27FC236}">
                <a16:creationId xmlns:a16="http://schemas.microsoft.com/office/drawing/2014/main" id="{FB9C05E7-7192-4AF2-97AC-61026926631A}"/>
              </a:ext>
            </a:extLst>
          </p:cNvPr>
          <p:cNvPicPr>
            <a:picLocks noGrp="1" noChangeAspect="1" noChangeArrowheads="1"/>
          </p:cNvPicPr>
          <p:nvPr>
            <p:ph sz="quarter" idx="3"/>
          </p:nvPr>
        </p:nvPicPr>
        <p:blipFill>
          <a:blip r:embed="rId5">
            <a:extLst>
              <a:ext uri="{28A0092B-C50C-407E-A947-70E740481C1C}">
                <a14:useLocalDpi xmlns:a14="http://schemas.microsoft.com/office/drawing/2010/main" val="0"/>
              </a:ext>
            </a:extLst>
          </a:blip>
          <a:srcRect l="5679" t="2856" r="18788" b="7872"/>
          <a:stretch>
            <a:fillRect/>
          </a:stretch>
        </p:blipFill>
        <p:spPr>
          <a:xfrm>
            <a:off x="-23813" y="3978275"/>
            <a:ext cx="3741738" cy="2997200"/>
          </a:xfrm>
        </p:spPr>
      </p:pic>
      <p:pic>
        <p:nvPicPr>
          <p:cNvPr id="15366" name="内容占位符 1260585" descr="Yoga-hr">
            <a:extLst>
              <a:ext uri="{FF2B5EF4-FFF2-40B4-BE49-F238E27FC236}">
                <a16:creationId xmlns:a16="http://schemas.microsoft.com/office/drawing/2014/main" id="{FB115D0A-B799-4982-BA64-378063867D07}"/>
              </a:ext>
            </a:extLst>
          </p:cNvPr>
          <p:cNvPicPr>
            <a:picLocks noGrp="1" noChangeAspect="1" noChangeArrowheads="1"/>
          </p:cNvPicPr>
          <p:nvPr>
            <p:ph sz="quarter" idx="4"/>
          </p:nvPr>
        </p:nvPicPr>
        <p:blipFill>
          <a:blip r:embed="rId6">
            <a:extLst>
              <a:ext uri="{28A0092B-C50C-407E-A947-70E740481C1C}">
                <a14:useLocalDpi xmlns:a14="http://schemas.microsoft.com/office/drawing/2010/main" val="0"/>
              </a:ext>
            </a:extLst>
          </a:blip>
          <a:srcRect/>
          <a:stretch>
            <a:fillRect/>
          </a:stretch>
        </p:blipFill>
        <p:spPr>
          <a:xfrm>
            <a:off x="3733800" y="3886200"/>
            <a:ext cx="2784475" cy="3048000"/>
          </a:xfrm>
        </p:spPr>
      </p:pic>
      <p:pic>
        <p:nvPicPr>
          <p:cNvPr id="15365" name="图片 1260609" descr="hdr-thanksgiving">
            <a:extLst>
              <a:ext uri="{FF2B5EF4-FFF2-40B4-BE49-F238E27FC236}">
                <a16:creationId xmlns:a16="http://schemas.microsoft.com/office/drawing/2014/main" id="{53C88E90-CA9E-4C99-9D33-408FFC9F4C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68738" y="2616200"/>
            <a:ext cx="2362200" cy="134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图片 1260610" descr="happydog">
            <a:extLst>
              <a:ext uri="{FF2B5EF4-FFF2-40B4-BE49-F238E27FC236}">
                <a16:creationId xmlns:a16="http://schemas.microsoft.com/office/drawing/2014/main" id="{7AB6C560-8F7A-4F74-B451-7CC1D7F3DD5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r="14157" b="12988"/>
          <a:stretch>
            <a:fillRect/>
          </a:stretch>
        </p:blipFill>
        <p:spPr bwMode="auto">
          <a:xfrm>
            <a:off x="6518275" y="3886200"/>
            <a:ext cx="2617788" cy="304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图片 1260612" descr="j0202032">
            <a:extLst>
              <a:ext uri="{FF2B5EF4-FFF2-40B4-BE49-F238E27FC236}">
                <a16:creationId xmlns:a16="http://schemas.microsoft.com/office/drawing/2014/main" id="{7D94DDE4-83F5-4E63-A7B9-0132048FA81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46850" y="0"/>
            <a:ext cx="25971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图片 1268741" descr="david">
            <a:extLst>
              <a:ext uri="{FF2B5EF4-FFF2-40B4-BE49-F238E27FC236}">
                <a16:creationId xmlns:a16="http://schemas.microsoft.com/office/drawing/2014/main" id="{23B535A0-3B97-459A-9955-DD73171AA5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143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8743" name="文本框 1268742">
            <a:extLst>
              <a:ext uri="{FF2B5EF4-FFF2-40B4-BE49-F238E27FC236}">
                <a16:creationId xmlns:a16="http://schemas.microsoft.com/office/drawing/2014/main" id="{510D1DC7-C271-40A2-967C-7E4D5580989E}"/>
              </a:ext>
            </a:extLst>
          </p:cNvPr>
          <p:cNvSpPr txBox="1">
            <a:spLocks noChangeArrowheads="1"/>
          </p:cNvSpPr>
          <p:nvPr/>
        </p:nvSpPr>
        <p:spPr bwMode="auto">
          <a:xfrm>
            <a:off x="5143500" y="3746500"/>
            <a:ext cx="40386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zh-CN" altLang="en-US" sz="3000" dirty="0">
                <a:solidFill>
                  <a:srgbClr val="FFCC00"/>
                </a:solidFill>
                <a:latin typeface="方正黑体_GBK" panose="02000000000000000000" pitchFamily="2" charset="-122"/>
                <a:ea typeface="宋体" panose="02010600030101010101" pitchFamily="2" charset="-122"/>
              </a:rPr>
              <a:t>“为学日益，</a:t>
            </a:r>
          </a:p>
          <a:p>
            <a:pPr eaLnBrk="0" hangingPunct="0"/>
            <a:r>
              <a:rPr lang="zh-CN" altLang="en-US" sz="3000" dirty="0">
                <a:solidFill>
                  <a:srgbClr val="FFCC00"/>
                </a:solidFill>
                <a:latin typeface="方正黑体_GBK" panose="02000000000000000000" pitchFamily="2" charset="-122"/>
                <a:ea typeface="宋体" panose="02010600030101010101" pitchFamily="2" charset="-122"/>
              </a:rPr>
              <a:t> </a:t>
            </a:r>
            <a:r>
              <a:rPr lang="en-US" altLang="zh-CN" sz="3000" dirty="0">
                <a:solidFill>
                  <a:srgbClr val="FFCC00"/>
                </a:solidFill>
                <a:latin typeface="方正黑体_GBK" panose="02000000000000000000" pitchFamily="2" charset="-122"/>
                <a:ea typeface="宋体" panose="02010600030101010101" pitchFamily="2" charset="-122"/>
              </a:rPr>
              <a:t>  </a:t>
            </a:r>
            <a:r>
              <a:rPr lang="zh-CN" altLang="en-US" sz="3000" dirty="0">
                <a:solidFill>
                  <a:srgbClr val="FFCC00"/>
                </a:solidFill>
                <a:latin typeface="方正黑体_GBK" panose="02000000000000000000" pitchFamily="2" charset="-122"/>
                <a:ea typeface="宋体" panose="02010600030101010101" pitchFamily="2" charset="-122"/>
              </a:rPr>
              <a:t>为道日损”</a:t>
            </a:r>
            <a:endParaRPr lang="en-US" altLang="zh-CN" sz="3000" dirty="0">
              <a:solidFill>
                <a:srgbClr val="FFCC00"/>
              </a:solidFill>
              <a:latin typeface="方正黑体_GBK" panose="02000000000000000000" pitchFamily="2" charset="-122"/>
              <a:ea typeface="宋体" panose="02010600030101010101" pitchFamily="2" charset="-122"/>
            </a:endParaRPr>
          </a:p>
          <a:p>
            <a:pPr eaLnBrk="0" hangingPunct="0"/>
            <a:r>
              <a:rPr lang="en-US" altLang="zh-CN" sz="2800" dirty="0">
                <a:solidFill>
                  <a:srgbClr val="FFCC00"/>
                </a:solidFill>
                <a:latin typeface="方正黑体_GBK" panose="02000000000000000000" pitchFamily="2" charset="-122"/>
                <a:ea typeface="宋体" panose="02010600030101010101" pitchFamily="2" charset="-122"/>
              </a:rPr>
              <a:t>		——</a:t>
            </a:r>
            <a:r>
              <a:rPr lang="zh-CN" altLang="en-US" sz="2800" dirty="0">
                <a:solidFill>
                  <a:srgbClr val="FFCC00"/>
                </a:solidFill>
                <a:latin typeface="方正黑体_GBK" panose="02000000000000000000" pitchFamily="2" charset="-122"/>
                <a:ea typeface="宋体" panose="02010600030101010101" pitchFamily="2" charset="-122"/>
              </a:rPr>
              <a:t>老子</a:t>
            </a:r>
          </a:p>
        </p:txBody>
      </p:sp>
      <p:sp>
        <p:nvSpPr>
          <p:cNvPr id="1268744" name="文本框 1268743">
            <a:extLst>
              <a:ext uri="{FF2B5EF4-FFF2-40B4-BE49-F238E27FC236}">
                <a16:creationId xmlns:a16="http://schemas.microsoft.com/office/drawing/2014/main" id="{46911519-E15A-4F39-9569-9EC107403E23}"/>
              </a:ext>
            </a:extLst>
          </p:cNvPr>
          <p:cNvSpPr txBox="1">
            <a:spLocks noChangeArrowheads="1"/>
          </p:cNvSpPr>
          <p:nvPr/>
        </p:nvSpPr>
        <p:spPr bwMode="auto">
          <a:xfrm>
            <a:off x="5211763" y="1274763"/>
            <a:ext cx="3902075"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3000" dirty="0">
                <a:solidFill>
                  <a:schemeClr val="bg1"/>
                </a:solidFill>
                <a:latin typeface="方正黑体_GBK" panose="02000000000000000000" pitchFamily="2" charset="-122"/>
                <a:ea typeface="宋体" panose="02010600030101010101" pitchFamily="2" charset="-122"/>
              </a:rPr>
              <a:t>“The soul grows by subtraction, not addition.”</a:t>
            </a:r>
          </a:p>
          <a:p>
            <a:pPr eaLnBrk="0" hangingPunct="0"/>
            <a:r>
              <a:rPr lang="en-US" altLang="zh-CN" sz="2800" dirty="0">
                <a:solidFill>
                  <a:schemeClr val="bg1"/>
                </a:solidFill>
                <a:latin typeface="方正黑体_GBK" panose="02000000000000000000" pitchFamily="2" charset="-122"/>
                <a:ea typeface="宋体" panose="02010600030101010101" pitchFamily="2" charset="-122"/>
              </a:rPr>
              <a:t>		Thoreau</a:t>
            </a:r>
            <a:endParaRPr lang="en-US" altLang="zh-CN" sz="28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87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8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8743" grpId="0"/>
      <p:bldP spid="12687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矩形 1418241">
            <a:extLst>
              <a:ext uri="{FF2B5EF4-FFF2-40B4-BE49-F238E27FC236}">
                <a16:creationId xmlns:a16="http://schemas.microsoft.com/office/drawing/2014/main" id="{AEBCC82F-EABB-4BF7-91CC-677190851169}"/>
              </a:ext>
            </a:extLst>
          </p:cNvPr>
          <p:cNvSpPr>
            <a:spLocks noChangeArrowheads="1"/>
          </p:cNvSpPr>
          <p:nvPr/>
        </p:nvSpPr>
        <p:spPr bwMode="auto">
          <a:xfrm>
            <a:off x="838200" y="762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10600030101010101" pitchFamily="2" charset="-122"/>
              </a:rPr>
              <a:t>In Search of “WOW”</a:t>
            </a:r>
            <a:endParaRPr lang="en-US" altLang="zh-CN" sz="4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18243" name="矩形 1418242">
            <a:extLst>
              <a:ext uri="{FF2B5EF4-FFF2-40B4-BE49-F238E27FC236}">
                <a16:creationId xmlns:a16="http://schemas.microsoft.com/office/drawing/2014/main" id="{71A29BBB-024E-4349-A3D9-0650779EF76E}"/>
              </a:ext>
            </a:extLst>
          </p:cNvPr>
          <p:cNvSpPr>
            <a:spLocks noChangeArrowheads="1"/>
          </p:cNvSpPr>
          <p:nvPr/>
        </p:nvSpPr>
        <p:spPr bwMode="auto">
          <a:xfrm>
            <a:off x="76200" y="914466"/>
            <a:ext cx="9067800" cy="160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zh-CN" altLang="en-US" sz="3500" dirty="0">
                <a:solidFill>
                  <a:schemeClr val="bg1"/>
                </a:solidFill>
                <a:latin typeface="方正黑体_GBK" panose="02000000000000000000" pitchFamily="2" charset="-122"/>
                <a:ea typeface="宋体" panose="02010600030101010101" pitchFamily="2" charset="-122"/>
              </a:rPr>
              <a:t>没有令人震惊的部分</a:t>
            </a:r>
            <a:endParaRPr lang="en-US" altLang="zh-CN" sz="3500" dirty="0">
              <a:solidFill>
                <a:schemeClr val="bg1"/>
              </a:solidFill>
              <a:latin typeface="方正黑体_GBK" panose="02000000000000000000" pitchFamily="2" charset="-122"/>
              <a:ea typeface="宋体" panose="02010600030101010101" pitchFamily="2" charset="-122"/>
            </a:endParaRPr>
          </a:p>
          <a:p>
            <a:pPr eaLnBrk="0" hangingPunct="0">
              <a:spcBef>
                <a:spcPct val="20000"/>
              </a:spcBef>
              <a:buFontTx/>
              <a:buChar char="•"/>
            </a:pPr>
            <a:r>
              <a:rPr lang="zh-CN" altLang="en-US" sz="3500" dirty="0">
                <a:solidFill>
                  <a:schemeClr val="bg1"/>
                </a:solidFill>
                <a:latin typeface="方正黑体_GBK" panose="02000000000000000000" pitchFamily="2" charset="-122"/>
                <a:ea typeface="宋体" panose="02010600030101010101" pitchFamily="2" charset="-122"/>
                <a:cs typeface="Arial" panose="020B0604020202020204" pitchFamily="34" charset="0"/>
              </a:rPr>
              <a:t>给常识更多注释</a:t>
            </a:r>
            <a:endParaRPr lang="en-US" altLang="zh-CN" sz="35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pic>
        <p:nvPicPr>
          <p:cNvPr id="1418245" name="图片 1418244" descr="empernew82-cvr">
            <a:extLst>
              <a:ext uri="{FF2B5EF4-FFF2-40B4-BE49-F238E27FC236}">
                <a16:creationId xmlns:a16="http://schemas.microsoft.com/office/drawing/2014/main" id="{D2A08C8D-1FF8-4434-9DB7-73B3CF40B0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8013" y="2438426"/>
            <a:ext cx="4427973"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182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2" presetClass="entr" presetSubtype="0" fill="hold" nodeType="clickEffect">
                                  <p:stCondLst>
                                    <p:cond delay="0"/>
                                  </p:stCondLst>
                                  <p:childTnLst>
                                    <p:set>
                                      <p:cBhvr>
                                        <p:cTn id="10" dur="1" fill="hold">
                                          <p:stCondLst>
                                            <p:cond delay="0"/>
                                          </p:stCondLst>
                                        </p:cTn>
                                        <p:tgtEl>
                                          <p:spTgt spid="1418243">
                                            <p:txEl>
                                              <p:pRg st="0" end="0"/>
                                            </p:txEl>
                                          </p:spTgt>
                                        </p:tgtEl>
                                        <p:attrNameLst>
                                          <p:attrName>style.visibility</p:attrName>
                                        </p:attrNameLst>
                                      </p:cBhvr>
                                      <p:to>
                                        <p:strVal val="visible"/>
                                      </p:to>
                                    </p:set>
                                    <p:animEffect transition="in" filter="fade">
                                      <p:cBhvr>
                                        <p:cTn id="11" dur="1000"/>
                                        <p:tgtEl>
                                          <p:spTgt spid="1418243">
                                            <p:txEl>
                                              <p:pRg st="0" end="0"/>
                                            </p:txEl>
                                          </p:spTgt>
                                        </p:tgtEl>
                                      </p:cBhvr>
                                    </p:animEffect>
                                    <p:anim calcmode="lin" valueType="num">
                                      <p:cBhvr>
                                        <p:cTn id="12" dur="1000" fill="hold"/>
                                        <p:tgtEl>
                                          <p:spTgt spid="141824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1418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418243">
                                            <p:txEl>
                                              <p:pRg st="1" end="1"/>
                                            </p:txEl>
                                          </p:spTgt>
                                        </p:tgtEl>
                                        <p:attrNameLst>
                                          <p:attrName>style.visibility</p:attrName>
                                        </p:attrNameLst>
                                      </p:cBhvr>
                                      <p:to>
                                        <p:strVal val="visible"/>
                                      </p:to>
                                    </p:set>
                                    <p:animEffect transition="in" filter="fade">
                                      <p:cBhvr>
                                        <p:cTn id="18" dur="1000"/>
                                        <p:tgtEl>
                                          <p:spTgt spid="1418243">
                                            <p:txEl>
                                              <p:pRg st="1" end="1"/>
                                            </p:txEl>
                                          </p:spTgt>
                                        </p:tgtEl>
                                      </p:cBhvr>
                                    </p:animEffect>
                                    <p:anim calcmode="lin" valueType="num">
                                      <p:cBhvr>
                                        <p:cTn id="19" dur="1000" fill="hold"/>
                                        <p:tgtEl>
                                          <p:spTgt spid="141824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141824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矩形 1281025">
            <a:extLst>
              <a:ext uri="{FF2B5EF4-FFF2-40B4-BE49-F238E27FC236}">
                <a16:creationId xmlns:a16="http://schemas.microsoft.com/office/drawing/2014/main" id="{B6EB8048-8F1F-4122-90C4-3A7CC35D9262}"/>
              </a:ext>
            </a:extLst>
          </p:cNvPr>
          <p:cNvSpPr>
            <a:spLocks noChangeArrowheads="1"/>
          </p:cNvSpPr>
          <p:nvPr/>
        </p:nvSpPr>
        <p:spPr bwMode="auto">
          <a:xfrm>
            <a:off x="-12" y="609674"/>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方正黑体_GBK" panose="02000000000000000000" pitchFamily="2" charset="-122"/>
                <a:ea typeface="宋体" panose="02010600030101010101" pitchFamily="2" charset="-122"/>
                <a:cs typeface="Arial" panose="020B0604020202020204" pitchFamily="34" charset="0"/>
              </a:rPr>
              <a:t>信息还不够</a:t>
            </a:r>
            <a:endParaRPr lang="en-US" altLang="zh-CN" sz="4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281027" name="矩形 1281026">
            <a:extLst>
              <a:ext uri="{FF2B5EF4-FFF2-40B4-BE49-F238E27FC236}">
                <a16:creationId xmlns:a16="http://schemas.microsoft.com/office/drawing/2014/main" id="{C8832724-22F9-4372-AAD4-C118D013A903}"/>
              </a:ext>
            </a:extLst>
          </p:cNvPr>
          <p:cNvSpPr>
            <a:spLocks noChangeArrowheads="1"/>
          </p:cNvSpPr>
          <p:nvPr/>
        </p:nvSpPr>
        <p:spPr bwMode="auto">
          <a:xfrm>
            <a:off x="1066892" y="1600248"/>
            <a:ext cx="7695998" cy="3886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r>
              <a:rPr lang="zh-CN" altLang="en-US" sz="2800" dirty="0">
                <a:solidFill>
                  <a:srgbClr val="FFCC00"/>
                </a:solidFill>
                <a:latin typeface="方正黑体_GBK" panose="02000000000000000000" pitchFamily="2" charset="-122"/>
                <a:ea typeface="宋体" panose="02010600030101010101" pitchFamily="2" charset="-122"/>
              </a:rPr>
              <a:t>“错误的不是科学的重大发现。当然有信息总是比无知好，不管是什么信息还是什么无知。但错误在于认为信息背后的信念，即信息将改变世界的信念。光有信息是不会改变世界的。</a:t>
            </a:r>
            <a:r>
              <a:rPr lang="en-US" altLang="zh-CN" sz="2800" dirty="0">
                <a:solidFill>
                  <a:srgbClr val="FFCC00"/>
                </a:solidFill>
                <a:latin typeface="方正黑体_GBK" panose="02000000000000000000" pitchFamily="2" charset="-122"/>
                <a:ea typeface="宋体" panose="02010600030101010101" pitchFamily="2" charset="-122"/>
              </a:rPr>
              <a:t>”</a:t>
            </a:r>
            <a:br>
              <a:rPr lang="en-US" altLang="zh-CN" sz="2800" dirty="0">
                <a:solidFill>
                  <a:srgbClr val="FFCC00"/>
                </a:solidFill>
                <a:latin typeface="方正黑体_GBK" panose="02000000000000000000" pitchFamily="2" charset="-122"/>
                <a:ea typeface="宋体" panose="02010600030101010101" pitchFamily="2" charset="-122"/>
              </a:rPr>
            </a:br>
            <a:br>
              <a:rPr lang="en-US" altLang="zh-CN" sz="800" dirty="0">
                <a:solidFill>
                  <a:srgbClr val="FFCC00"/>
                </a:solidFill>
                <a:latin typeface="方正黑体_GBK" panose="02000000000000000000" pitchFamily="2" charset="-122"/>
                <a:ea typeface="宋体" panose="02010600030101010101" pitchFamily="2" charset="-122"/>
              </a:rPr>
            </a:br>
            <a:r>
              <a:rPr lang="en-US" altLang="zh-CN" sz="2800" dirty="0">
                <a:solidFill>
                  <a:srgbClr val="FFCC00"/>
                </a:solidFill>
                <a:latin typeface="方正黑体_GBK" panose="02000000000000000000" pitchFamily="2" charset="-122"/>
                <a:ea typeface="宋体" panose="02010600030101010101" pitchFamily="2" charset="-122"/>
              </a:rPr>
              <a:t>						—</a:t>
            </a:r>
            <a:r>
              <a:rPr lang="en-US" altLang="zh-CN" dirty="0">
                <a:solidFill>
                  <a:srgbClr val="FFCC00"/>
                </a:solidFill>
                <a:latin typeface="方正黑体_GBK" panose="02000000000000000000" pitchFamily="2" charset="-122"/>
                <a:ea typeface="宋体" panose="02010600030101010101" pitchFamily="2" charset="-122"/>
              </a:rPr>
              <a:t>Archibald </a:t>
            </a:r>
            <a:r>
              <a:rPr lang="en-US" altLang="zh-CN" dirty="0" err="1">
                <a:solidFill>
                  <a:srgbClr val="FFCC00"/>
                </a:solidFill>
                <a:latin typeface="方正黑体_GBK" panose="02000000000000000000" pitchFamily="2" charset="-122"/>
                <a:ea typeface="宋体" panose="02010600030101010101" pitchFamily="2" charset="-122"/>
              </a:rPr>
              <a:t>MaCleish</a:t>
            </a:r>
            <a:endParaRPr lang="en-US" altLang="zh-CN"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10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矩形 1282049">
            <a:extLst>
              <a:ext uri="{FF2B5EF4-FFF2-40B4-BE49-F238E27FC236}">
                <a16:creationId xmlns:a16="http://schemas.microsoft.com/office/drawing/2014/main" id="{C3E99BD6-312B-4086-B8D3-290369B9CF10}"/>
              </a:ext>
            </a:extLst>
          </p:cNvPr>
          <p:cNvSpPr>
            <a:spLocks noChangeArrowheads="1"/>
          </p:cNvSpPr>
          <p:nvPr/>
        </p:nvSpPr>
        <p:spPr bwMode="auto">
          <a:xfrm>
            <a:off x="0" y="457278"/>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方正黑体_GBK" panose="02000000000000000000" pitchFamily="2" charset="-122"/>
                <a:ea typeface="宋体" panose="02010600030101010101" pitchFamily="2" charset="-122"/>
                <a:cs typeface="Arial" panose="020B0604020202020204" pitchFamily="34" charset="0"/>
              </a:rPr>
              <a:t>信息还不够</a:t>
            </a:r>
            <a:endParaRPr lang="en-US" altLang="zh-CN" sz="4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39938" name="矩形 1282051">
            <a:extLst>
              <a:ext uri="{FF2B5EF4-FFF2-40B4-BE49-F238E27FC236}">
                <a16:creationId xmlns:a16="http://schemas.microsoft.com/office/drawing/2014/main" id="{BC6D2032-B64E-4B17-83E9-0927B7CC0856}"/>
              </a:ext>
            </a:extLst>
          </p:cNvPr>
          <p:cNvSpPr>
            <a:spLocks noChangeArrowheads="1"/>
          </p:cNvSpPr>
          <p:nvPr/>
        </p:nvSpPr>
        <p:spPr bwMode="auto">
          <a:xfrm>
            <a:off x="571545" y="1447823"/>
            <a:ext cx="8000910" cy="3962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2800" dirty="0">
                <a:solidFill>
                  <a:srgbClr val="FFCC00"/>
                </a:solidFill>
                <a:latin typeface="方正黑体_GBK" panose="02000000000000000000" pitchFamily="2" charset="-122"/>
                <a:ea typeface="宋体" panose="02010600030101010101" pitchFamily="2" charset="-122"/>
              </a:rPr>
              <a:t>“</a:t>
            </a:r>
            <a:r>
              <a:rPr lang="zh-CN" altLang="en-US" sz="2800" dirty="0">
                <a:solidFill>
                  <a:srgbClr val="FFCC00"/>
                </a:solidFill>
                <a:latin typeface="方正黑体_GBK" panose="02000000000000000000" pitchFamily="2" charset="-122"/>
                <a:ea typeface="宋体" panose="02010600030101010101" pitchFamily="2" charset="-122"/>
              </a:rPr>
              <a:t>人文主义哲学提供一种新的学习、教学和教育的概念。简单地说，这样一个概念认为教育的功能，教育的目标或者说人的目标，人文目标，就人类而言，最终是一个人的“自我实现”，成为完整的人，人类所能承受的或特定个体所能达到的最大高度的发展。通俗来说，它是帮助一个人成为他能够成为的最好的人。</a:t>
            </a:r>
            <a:r>
              <a:rPr lang="en-US" altLang="zh-CN" sz="2800" dirty="0">
                <a:solidFill>
                  <a:srgbClr val="FFCC00"/>
                </a:solidFill>
                <a:latin typeface="方正黑体_GBK" panose="02000000000000000000" pitchFamily="2" charset="-122"/>
                <a:ea typeface="宋体" panose="02010600030101010101" pitchFamily="2" charset="-122"/>
              </a:rPr>
              <a:t>”						</a:t>
            </a:r>
            <a:br>
              <a:rPr lang="en-US" altLang="zh-CN" dirty="0">
                <a:solidFill>
                  <a:srgbClr val="FFCC00"/>
                </a:solidFill>
                <a:latin typeface="方正黑体_GBK" panose="02000000000000000000" pitchFamily="2" charset="-122"/>
                <a:ea typeface="宋体" panose="02010600030101010101" pitchFamily="2" charset="-122"/>
              </a:rPr>
            </a:br>
            <a:r>
              <a:rPr lang="en-US" altLang="zh-CN" dirty="0">
                <a:solidFill>
                  <a:srgbClr val="FFCC00"/>
                </a:solidFill>
                <a:latin typeface="方正黑体_GBK" panose="02000000000000000000" pitchFamily="2" charset="-122"/>
                <a:ea typeface="宋体" panose="02010600030101010101" pitchFamily="2" charset="-122"/>
              </a:rPr>
              <a:t>						     —Abraham Maslow</a:t>
            </a:r>
            <a:endParaRPr lang="en-US" altLang="zh-CN"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矩形 1284097">
            <a:extLst>
              <a:ext uri="{FF2B5EF4-FFF2-40B4-BE49-F238E27FC236}">
                <a16:creationId xmlns:a16="http://schemas.microsoft.com/office/drawing/2014/main" id="{A6B5E25D-468A-49FE-AB96-DD2314DB1B7B}"/>
              </a:ext>
            </a:extLst>
          </p:cNvPr>
          <p:cNvSpPr>
            <a:spLocks noChangeArrowheads="1"/>
          </p:cNvSpPr>
          <p:nvPr/>
        </p:nvSpPr>
        <p:spPr bwMode="auto">
          <a:xfrm>
            <a:off x="-33879" y="575948"/>
            <a:ext cx="9144000" cy="716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zh-CN" altLang="en-US" sz="3600" dirty="0">
                <a:solidFill>
                  <a:schemeClr val="bg1"/>
                </a:solidFill>
                <a:latin typeface="方正黑体_GBK" panose="02000000000000000000" pitchFamily="2" charset="-122"/>
                <a:ea typeface="宋体" panose="02010600030101010101" pitchFamily="2" charset="-122"/>
              </a:rPr>
              <a:t>这不关乎提供关于美好生活的明确答案</a:t>
            </a:r>
            <a:endParaRPr lang="en-US" altLang="zh-CN" sz="3600" dirty="0">
              <a:solidFill>
                <a:schemeClr val="bg1"/>
              </a:solidFill>
              <a:latin typeface="方正黑体_GBK" panose="02000000000000000000" pitchFamily="2" charset="-122"/>
              <a:ea typeface="宋体" panose="02010600030101010101" pitchFamily="2" charset="-122"/>
            </a:endParaRPr>
          </a:p>
        </p:txBody>
      </p:sp>
      <p:sp>
        <p:nvSpPr>
          <p:cNvPr id="1284099" name="矩形 1284098">
            <a:extLst>
              <a:ext uri="{FF2B5EF4-FFF2-40B4-BE49-F238E27FC236}">
                <a16:creationId xmlns:a16="http://schemas.microsoft.com/office/drawing/2014/main" id="{411FCCDE-68D1-4EEA-A265-FCE228B8DD16}"/>
              </a:ext>
            </a:extLst>
          </p:cNvPr>
          <p:cNvSpPr>
            <a:spLocks noChangeArrowheads="1"/>
          </p:cNvSpPr>
          <p:nvPr/>
        </p:nvSpPr>
        <p:spPr bwMode="auto">
          <a:xfrm>
            <a:off x="0" y="1743076"/>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zh-CN" altLang="en-US" sz="3600" dirty="0">
                <a:solidFill>
                  <a:schemeClr val="bg1"/>
                </a:solidFill>
                <a:latin typeface="方正黑体_GBK" panose="02000000000000000000" pitchFamily="2" charset="-122"/>
                <a:ea typeface="宋体" panose="02010600030101010101" pitchFamily="2" charset="-122"/>
              </a:rPr>
              <a:t>这关乎确定正确的问题</a:t>
            </a:r>
            <a:endParaRPr lang="en-US" altLang="zh-CN" sz="3600" dirty="0">
              <a:solidFill>
                <a:schemeClr val="bg1"/>
              </a:solidFill>
              <a:latin typeface="方正黑体_GBK" panose="02000000000000000000" pitchFamily="2" charset="-122"/>
              <a:ea typeface="宋体" panose="02010600030101010101" pitchFamily="2" charset="-122"/>
            </a:endParaRPr>
          </a:p>
        </p:txBody>
      </p:sp>
      <p:sp>
        <p:nvSpPr>
          <p:cNvPr id="1284102" name="矩形 1284101">
            <a:extLst>
              <a:ext uri="{FF2B5EF4-FFF2-40B4-BE49-F238E27FC236}">
                <a16:creationId xmlns:a16="http://schemas.microsoft.com/office/drawing/2014/main" id="{77DBF136-3C14-4ED2-9501-9F32B67E537D}"/>
              </a:ext>
            </a:extLst>
          </p:cNvPr>
          <p:cNvSpPr>
            <a:spLocks noChangeArrowheads="1"/>
          </p:cNvSpPr>
          <p:nvPr/>
        </p:nvSpPr>
        <p:spPr bwMode="auto">
          <a:xfrm>
            <a:off x="152400" y="2605087"/>
            <a:ext cx="8839200" cy="1143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zh-CN" altLang="en-US" sz="3200" dirty="0">
                <a:solidFill>
                  <a:srgbClr val="FFCC00"/>
                </a:solidFill>
                <a:latin typeface="方正书宋_GBK" panose="02000000000000000000" pitchFamily="2" charset="-122"/>
                <a:ea typeface="方正书宋_GBK" panose="02000000000000000000" pitchFamily="2" charset="-122"/>
                <a:cs typeface="Arial" panose="020B0604020202020204" pitchFamily="34" charset="0"/>
              </a:rPr>
              <a:t>教育是对知识和转变的「探寻</a:t>
            </a:r>
            <a:r>
              <a:rPr lang="zh-CN" altLang="en-US" sz="3200" b="1" dirty="0">
                <a:solidFill>
                  <a:srgbClr val="FFCC00"/>
                </a:solidFill>
                <a:latin typeface="方正书宋_GBK" panose="02000000000000000000" pitchFamily="2" charset="-122"/>
                <a:ea typeface="方正书宋_GBK" panose="02000000000000000000" pitchFamily="2" charset="-122"/>
                <a:cs typeface="Arial" panose="020B0604020202020204" pitchFamily="34" charset="0"/>
              </a:rPr>
              <a:t>」</a:t>
            </a:r>
            <a:r>
              <a:rPr lang="zh-CN" altLang="en-US" sz="3200" dirty="0">
                <a:solidFill>
                  <a:srgbClr val="FFCC00"/>
                </a:solidFill>
                <a:latin typeface="方正书宋_GBK" panose="02000000000000000000" pitchFamily="2" charset="-122"/>
                <a:ea typeface="方正书宋_GBK" panose="02000000000000000000" pitchFamily="2" charset="-122"/>
                <a:cs typeface="Arial" panose="020B0604020202020204" pitchFamily="34" charset="0"/>
              </a:rPr>
              <a:t>，因此必须从一个「问题</a:t>
            </a:r>
            <a:r>
              <a:rPr lang="zh-CN" altLang="en-US" sz="3200" b="1" dirty="0">
                <a:solidFill>
                  <a:srgbClr val="FFCC00"/>
                </a:solidFill>
                <a:latin typeface="方正书宋_GBK" panose="02000000000000000000" pitchFamily="2" charset="-122"/>
                <a:ea typeface="方正书宋_GBK" panose="02000000000000000000" pitchFamily="2" charset="-122"/>
                <a:cs typeface="Arial" panose="020B0604020202020204" pitchFamily="34" charset="0"/>
              </a:rPr>
              <a:t>」</a:t>
            </a:r>
            <a:r>
              <a:rPr lang="zh-CN" altLang="en-US" sz="3200" dirty="0">
                <a:solidFill>
                  <a:srgbClr val="FFCC00"/>
                </a:solidFill>
                <a:latin typeface="方正书宋_GBK" panose="02000000000000000000" pitchFamily="2" charset="-122"/>
                <a:ea typeface="方正书宋_GBK" panose="02000000000000000000" pitchFamily="2" charset="-122"/>
                <a:cs typeface="Arial" panose="020B0604020202020204" pitchFamily="34" charset="0"/>
              </a:rPr>
              <a:t>开始。</a:t>
            </a:r>
            <a:endParaRPr lang="en-US" altLang="zh-CN" sz="3200" dirty="0">
              <a:solidFill>
                <a:srgbClr val="FFCC00"/>
              </a:solidFill>
              <a:latin typeface="方正书宋_GBK" panose="02000000000000000000" pitchFamily="2" charset="-122"/>
              <a:ea typeface="方正书宋_GBK" panose="02000000000000000000" pitchFamily="2" charset="-122"/>
              <a:cs typeface="Arial" panose="020B0604020202020204" pitchFamily="34" charset="0"/>
            </a:endParaRPr>
          </a:p>
        </p:txBody>
      </p:sp>
      <p:sp>
        <p:nvSpPr>
          <p:cNvPr id="1284103" name="文本框 1284102">
            <a:extLst>
              <a:ext uri="{FF2B5EF4-FFF2-40B4-BE49-F238E27FC236}">
                <a16:creationId xmlns:a16="http://schemas.microsoft.com/office/drawing/2014/main" id="{0C56FEE0-1227-44E8-A0EB-04AAF6814D65}"/>
              </a:ext>
            </a:extLst>
          </p:cNvPr>
          <p:cNvSpPr txBox="1">
            <a:spLocks noChangeArrowheads="1"/>
          </p:cNvSpPr>
          <p:nvPr/>
        </p:nvSpPr>
        <p:spPr bwMode="auto">
          <a:xfrm>
            <a:off x="76200" y="4252913"/>
            <a:ext cx="9067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3200" dirty="0">
                <a:solidFill>
                  <a:schemeClr val="bg1"/>
                </a:solidFill>
                <a:latin typeface="方正书宋_GBK" panose="02000000000000000000" pitchFamily="2" charset="-122"/>
                <a:ea typeface="方正书宋_GBK" panose="02000000000000000000" pitchFamily="2" charset="-122"/>
              </a:rPr>
              <a:t>“</a:t>
            </a:r>
            <a:r>
              <a:rPr lang="zh-CN" altLang="en-US" sz="3200" dirty="0">
                <a:solidFill>
                  <a:schemeClr val="bg1"/>
                </a:solidFill>
                <a:latin typeface="方正书宋_GBK" panose="02000000000000000000" pitchFamily="2" charset="-122"/>
                <a:ea typeface="方正书宋_GBK" panose="02000000000000000000" pitchFamily="2" charset="-122"/>
              </a:rPr>
              <a:t>管理决策中最常见的错误来源是强调找到正确的答案，而不是找到正确的问题。</a:t>
            </a:r>
            <a:r>
              <a:rPr lang="en-US" altLang="zh-CN" sz="3200" dirty="0">
                <a:solidFill>
                  <a:schemeClr val="bg1"/>
                </a:solidFill>
                <a:latin typeface="方正书宋_GBK" panose="02000000000000000000" pitchFamily="2" charset="-122"/>
                <a:ea typeface="方正书宋_GBK" panose="02000000000000000000" pitchFamily="2" charset="-122"/>
              </a:rPr>
              <a:t>”</a:t>
            </a:r>
          </a:p>
          <a:p>
            <a:pPr eaLnBrk="0" hangingPunct="0"/>
            <a:r>
              <a:rPr lang="en-US" altLang="zh-CN" sz="3200" dirty="0">
                <a:solidFill>
                  <a:schemeClr val="bg1"/>
                </a:solidFill>
                <a:latin typeface="方正书宋_GBK" panose="02000000000000000000" pitchFamily="2" charset="-122"/>
                <a:ea typeface="方正书宋_GBK" panose="02000000000000000000" pitchFamily="2" charset="-122"/>
              </a:rPr>
              <a:t>						—Peter Drucker</a:t>
            </a:r>
            <a:endParaRPr lang="en-US" altLang="zh-CN" sz="3200" dirty="0">
              <a:solidFill>
                <a:schemeClr val="bg1"/>
              </a:solidFill>
              <a:latin typeface="方正书宋_GBK" panose="02000000000000000000" pitchFamily="2" charset="-122"/>
              <a:ea typeface="方正书宋_GBK" panose="02000000000000000000"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40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410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84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4099" grpId="0"/>
      <p:bldP spid="1284102" grpId="0"/>
      <p:bldP spid="128410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7046" name="Seinfeld-Halloween.mpg">
            <a:hlinkClick r:id="" action="ppaction://media"/>
            <a:extLst>
              <a:ext uri="{FF2B5EF4-FFF2-40B4-BE49-F238E27FC236}">
                <a16:creationId xmlns:a16="http://schemas.microsoft.com/office/drawing/2014/main" id="{5715B1FF-0347-4907-9B02-69FFE75344AD}"/>
              </a:ext>
            </a:extLst>
          </p:cNvPr>
          <p:cNvPicPr>
            <a:picLocks noRot="1" noChangeAspect="1" noChangeArrowheads="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457200" y="0"/>
            <a:ext cx="10058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79947" fill="hold"/>
                                        <p:tgtEl>
                                          <p:spTgt spid="136704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1367046"/>
                </p:tgtEl>
              </p:cMediaNode>
            </p:video>
            <p:seq concurrent="1" nextAc="seek">
              <p:cTn id="8" restart="whenNotActive" fill="hold" evtFilter="cancelBubble" nodeType="interactiveSeq">
                <p:stCondLst>
                  <p:cond evt="onClick" delay="0">
                    <p:tgtEl>
                      <p:spTgt spid="1367046"/>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1367046"/>
                                        </p:tgtEl>
                                      </p:cBhvr>
                                    </p:cmd>
                                  </p:childTnLst>
                                </p:cTn>
                              </p:par>
                            </p:childTnLst>
                          </p:cTn>
                        </p:par>
                      </p:childTnLst>
                    </p:cTn>
                  </p:par>
                </p:childTnLst>
              </p:cTn>
              <p:nextCondLst>
                <p:cond evt="onClick" delay="0">
                  <p:tgtEl>
                    <p:spTgt spid="1367046"/>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矩形 1369092">
            <a:extLst>
              <a:ext uri="{FF2B5EF4-FFF2-40B4-BE49-F238E27FC236}">
                <a16:creationId xmlns:a16="http://schemas.microsoft.com/office/drawing/2014/main" id="{85870181-8A6E-49CA-83CD-BB1B1671EA93}"/>
              </a:ext>
            </a:extLst>
          </p:cNvPr>
          <p:cNvSpPr>
            <a:spLocks noChangeArrowheads="1"/>
          </p:cNvSpPr>
          <p:nvPr/>
        </p:nvSpPr>
        <p:spPr bwMode="auto">
          <a:xfrm>
            <a:off x="152400" y="76200"/>
            <a:ext cx="88392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200" dirty="0">
                <a:solidFill>
                  <a:schemeClr val="bg1"/>
                </a:solidFill>
                <a:latin typeface="方正黑体_GBK" panose="02000000000000000000" pitchFamily="2" charset="-122"/>
                <a:ea typeface="宋体" panose="02010600030101010101" pitchFamily="2" charset="-122"/>
              </a:rPr>
              <a:t>“The one real object of education is to leave a man in the condition of continually asking questions.”													</a:t>
            </a:r>
            <a:r>
              <a:rPr lang="en-US" altLang="zh-CN" sz="2800" dirty="0">
                <a:solidFill>
                  <a:schemeClr val="bg1"/>
                </a:solidFill>
                <a:latin typeface="方正黑体_GBK" panose="02000000000000000000" pitchFamily="2" charset="-122"/>
                <a:ea typeface="宋体" panose="02010600030101010101" pitchFamily="2" charset="-122"/>
              </a:rPr>
              <a:t>Bishop Creighton</a:t>
            </a:r>
            <a:endParaRPr lang="en-US" altLang="zh-CN" sz="32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pic>
        <p:nvPicPr>
          <p:cNvPr id="46082" name="图片 1369093" descr="help">
            <a:extLst>
              <a:ext uri="{FF2B5EF4-FFF2-40B4-BE49-F238E27FC236}">
                <a16:creationId xmlns:a16="http://schemas.microsoft.com/office/drawing/2014/main" id="{A93B49BC-4339-4D1A-8041-B093CB197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871" r="8276" b="3871"/>
          <a:stretch>
            <a:fillRect/>
          </a:stretch>
        </p:blipFill>
        <p:spPr bwMode="auto">
          <a:xfrm>
            <a:off x="4724400" y="2133600"/>
            <a:ext cx="4419600" cy="47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3" name="图片 1369094" descr="riddler">
            <a:extLst>
              <a:ext uri="{FF2B5EF4-FFF2-40B4-BE49-F238E27FC236}">
                <a16:creationId xmlns:a16="http://schemas.microsoft.com/office/drawing/2014/main" id="{36B89DB3-6744-4BC3-B3DC-584C6ACCFB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0786"/>
          <a:stretch>
            <a:fillRect/>
          </a:stretch>
        </p:blipFill>
        <p:spPr bwMode="auto">
          <a:xfrm>
            <a:off x="0" y="2111375"/>
            <a:ext cx="4740275" cy="611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矩形 1285121">
            <a:extLst>
              <a:ext uri="{FF2B5EF4-FFF2-40B4-BE49-F238E27FC236}">
                <a16:creationId xmlns:a16="http://schemas.microsoft.com/office/drawing/2014/main" id="{AE66B88D-CD96-4B54-8E1C-3ABB46141D14}"/>
              </a:ext>
            </a:extLst>
          </p:cNvPr>
          <p:cNvSpPr>
            <a:spLocks noChangeArrowheads="1"/>
          </p:cNvSpPr>
          <p:nvPr/>
        </p:nvSpPr>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10600030101010101" pitchFamily="2" charset="-122"/>
              </a:rPr>
              <a:t>The Question of Questions</a:t>
            </a:r>
            <a:endParaRPr lang="en-US" altLang="zh-CN" sz="4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285123" name="矩形 1285122">
            <a:extLst>
              <a:ext uri="{FF2B5EF4-FFF2-40B4-BE49-F238E27FC236}">
                <a16:creationId xmlns:a16="http://schemas.microsoft.com/office/drawing/2014/main" id="{AE64A2FD-6411-4192-A50C-1D6A2531D2E7}"/>
              </a:ext>
            </a:extLst>
          </p:cNvPr>
          <p:cNvSpPr>
            <a:spLocks noChangeArrowheads="1"/>
          </p:cNvSpPr>
          <p:nvPr/>
        </p:nvSpPr>
        <p:spPr bwMode="auto">
          <a:xfrm>
            <a:off x="152400" y="1295400"/>
            <a:ext cx="88392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600" dirty="0">
                <a:solidFill>
                  <a:srgbClr val="FFCC00"/>
                </a:solidFill>
                <a:latin typeface="方正黑体_GBK" panose="02000000000000000000" pitchFamily="2" charset="-122"/>
                <a:ea typeface="宋体" panose="02010600030101010101" pitchFamily="2" charset="-122"/>
              </a:rPr>
              <a:t>How can we help ourselves and others</a:t>
            </a:r>
            <a:r>
              <a:rPr lang="en-US" altLang="zh-CN" sz="3600" dirty="0">
                <a:solidFill>
                  <a:srgbClr val="FFCC00"/>
                </a:solidFill>
                <a:latin typeface="方正黑体_GBK" panose="02000000000000000000" pitchFamily="2" charset="-122"/>
                <a:ea typeface="宋体" panose="02010600030101010101" pitchFamily="2" charset="-122"/>
                <a:cs typeface="Arial" panose="020B0604020202020204" pitchFamily="34" charset="0"/>
              </a:rPr>
              <a:t>—</a:t>
            </a:r>
            <a:r>
              <a:rPr lang="en-US" altLang="zh-CN" sz="3600" dirty="0">
                <a:solidFill>
                  <a:srgbClr val="FFCC00"/>
                </a:solidFill>
                <a:latin typeface="方正黑体_GBK" panose="02000000000000000000" pitchFamily="2" charset="-122"/>
                <a:ea typeface="宋体" panose="02010600030101010101" pitchFamily="2" charset="-122"/>
              </a:rPr>
              <a:t>individuals, communities, and society</a:t>
            </a:r>
            <a:r>
              <a:rPr lang="en-US" altLang="zh-CN" sz="3600" dirty="0">
                <a:solidFill>
                  <a:srgbClr val="FFCC00"/>
                </a:solidFill>
                <a:latin typeface="方正黑体_GBK" panose="02000000000000000000" pitchFamily="2" charset="-122"/>
                <a:ea typeface="宋体" panose="02010600030101010101" pitchFamily="2" charset="-122"/>
                <a:cs typeface="Arial" panose="020B0604020202020204" pitchFamily="34" charset="0"/>
              </a:rPr>
              <a:t>—</a:t>
            </a:r>
            <a:r>
              <a:rPr lang="en-US" altLang="zh-CN" sz="3600" dirty="0">
                <a:solidFill>
                  <a:srgbClr val="FFCC00"/>
                </a:solidFill>
                <a:latin typeface="方正黑体_GBK" panose="02000000000000000000" pitchFamily="2" charset="-122"/>
                <a:ea typeface="宋体" panose="02010600030101010101" pitchFamily="2" charset="-122"/>
              </a:rPr>
              <a:t>become happier? </a:t>
            </a:r>
            <a:endParaRPr lang="en-US" altLang="zh-CN" sz="36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51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矩形 1286145">
            <a:extLst>
              <a:ext uri="{FF2B5EF4-FFF2-40B4-BE49-F238E27FC236}">
                <a16:creationId xmlns:a16="http://schemas.microsoft.com/office/drawing/2014/main" id="{EE9099ED-5BAF-4EFB-8FDC-25FC8D0495F4}"/>
              </a:ext>
            </a:extLst>
          </p:cNvPr>
          <p:cNvSpPr>
            <a:spLocks noChangeArrowheads="1"/>
          </p:cNvSpPr>
          <p:nvPr/>
        </p:nvSpPr>
        <p:spPr bwMode="auto">
          <a:xfrm>
            <a:off x="76200" y="304800"/>
            <a:ext cx="9067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600" dirty="0">
                <a:solidFill>
                  <a:schemeClr val="bg1"/>
                </a:solidFill>
                <a:latin typeface="方正黑体_GBK" panose="02000000000000000000" pitchFamily="2" charset="-122"/>
                <a:ea typeface="宋体" panose="02010600030101010101" pitchFamily="2" charset="-122"/>
              </a:rPr>
              <a:t>It is not a survey of positive psychology</a:t>
            </a:r>
            <a:endParaRPr lang="en-US" altLang="zh-CN" sz="36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286147" name="矩形 1286146">
            <a:extLst>
              <a:ext uri="{FF2B5EF4-FFF2-40B4-BE49-F238E27FC236}">
                <a16:creationId xmlns:a16="http://schemas.microsoft.com/office/drawing/2014/main" id="{15AEAB48-E728-4728-9F93-48BD5F5DDD3A}"/>
              </a:ext>
            </a:extLst>
          </p:cNvPr>
          <p:cNvSpPr>
            <a:spLocks noChangeArrowheads="1"/>
          </p:cNvSpPr>
          <p:nvPr/>
        </p:nvSpPr>
        <p:spPr bwMode="auto">
          <a:xfrm>
            <a:off x="76200" y="1371600"/>
            <a:ext cx="8991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600" dirty="0">
                <a:solidFill>
                  <a:schemeClr val="bg1"/>
                </a:solidFill>
                <a:latin typeface="方正黑体_GBK" panose="02000000000000000000" pitchFamily="2" charset="-122"/>
                <a:ea typeface="宋体" panose="02010600030101010101" pitchFamily="2" charset="-122"/>
              </a:rPr>
              <a:t>It is a selective exploration of the ‘question of questions.’</a:t>
            </a:r>
            <a:endParaRPr lang="en-US" altLang="zh-CN" sz="36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286150" name="矩形 1286149">
            <a:extLst>
              <a:ext uri="{FF2B5EF4-FFF2-40B4-BE49-F238E27FC236}">
                <a16:creationId xmlns:a16="http://schemas.microsoft.com/office/drawing/2014/main" id="{00D5C5CA-2A46-462C-A03A-6510269A4856}"/>
              </a:ext>
            </a:extLst>
          </p:cNvPr>
          <p:cNvSpPr>
            <a:spLocks noChangeArrowheads="1"/>
          </p:cNvSpPr>
          <p:nvPr/>
        </p:nvSpPr>
        <p:spPr bwMode="auto">
          <a:xfrm>
            <a:off x="76200" y="2667000"/>
            <a:ext cx="9067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10600030101010101" pitchFamily="2" charset="-122"/>
              </a:rPr>
              <a:t>Eclectic </a:t>
            </a:r>
          </a:p>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10600030101010101" pitchFamily="2" charset="-122"/>
              </a:rPr>
              <a:t>Cross cultural psychology</a:t>
            </a:r>
            <a:endParaRPr lang="en-US" altLang="zh-CN" sz="35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286152" name="矩形 1286151">
            <a:extLst>
              <a:ext uri="{FF2B5EF4-FFF2-40B4-BE49-F238E27FC236}">
                <a16:creationId xmlns:a16="http://schemas.microsoft.com/office/drawing/2014/main" id="{FFB9693D-3FD1-4776-B7FC-1258FDF1E0FF}"/>
              </a:ext>
            </a:extLst>
          </p:cNvPr>
          <p:cNvSpPr>
            <a:spLocks noChangeArrowheads="1"/>
          </p:cNvSpPr>
          <p:nvPr/>
        </p:nvSpPr>
        <p:spPr bwMode="auto">
          <a:xfrm>
            <a:off x="44450" y="4206875"/>
            <a:ext cx="909955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3200" dirty="0">
                <a:solidFill>
                  <a:srgbClr val="FFCC00"/>
                </a:solidFill>
                <a:latin typeface="方正黑体_GBK" panose="02000000000000000000" pitchFamily="2" charset="-122"/>
                <a:ea typeface="宋体" panose="02010600030101010101" pitchFamily="2" charset="-122"/>
              </a:rPr>
              <a:t>“[We were] a little surprised by the Dalai Lama’s seeming resistance to the notion of cultural differences.”</a:t>
            </a:r>
          </a:p>
          <a:p>
            <a:pPr eaLnBrk="0" hangingPunct="0"/>
            <a:r>
              <a:rPr lang="en-US" altLang="zh-CN" sz="3200" dirty="0">
                <a:solidFill>
                  <a:srgbClr val="FFCC00"/>
                </a:solidFill>
                <a:latin typeface="方正黑体_GBK" panose="02000000000000000000" pitchFamily="2" charset="-122"/>
                <a:ea typeface="宋体" panose="02010600030101010101" pitchFamily="2" charset="-122"/>
              </a:rPr>
              <a:t>						Daniel Goleman</a:t>
            </a:r>
            <a:endParaRPr lang="en-US" altLang="zh-CN" sz="32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61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2" presetClass="entr" presetSubtype="0" fill="hold" nodeType="clickEffect">
                                  <p:stCondLst>
                                    <p:cond delay="0"/>
                                  </p:stCondLst>
                                  <p:childTnLst>
                                    <p:set>
                                      <p:cBhvr>
                                        <p:cTn id="10" dur="1" fill="hold">
                                          <p:stCondLst>
                                            <p:cond delay="0"/>
                                          </p:stCondLst>
                                        </p:cTn>
                                        <p:tgtEl>
                                          <p:spTgt spid="1286150">
                                            <p:txEl>
                                              <p:pRg st="0" end="0"/>
                                            </p:txEl>
                                          </p:spTgt>
                                        </p:tgtEl>
                                        <p:attrNameLst>
                                          <p:attrName>style.visibility</p:attrName>
                                        </p:attrNameLst>
                                      </p:cBhvr>
                                      <p:to>
                                        <p:strVal val="visible"/>
                                      </p:to>
                                    </p:set>
                                    <p:animEffect transition="in" filter="fade">
                                      <p:cBhvr>
                                        <p:cTn id="11" dur="1000"/>
                                        <p:tgtEl>
                                          <p:spTgt spid="1286150">
                                            <p:txEl>
                                              <p:pRg st="0" end="0"/>
                                            </p:txEl>
                                          </p:spTgt>
                                        </p:tgtEl>
                                      </p:cBhvr>
                                    </p:animEffect>
                                    <p:anim calcmode="lin" valueType="num">
                                      <p:cBhvr>
                                        <p:cTn id="12" dur="1000" fill="hold"/>
                                        <p:tgtEl>
                                          <p:spTgt spid="1286150">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128615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nodeType="clickEffect">
                                  <p:stCondLst>
                                    <p:cond delay="0"/>
                                  </p:stCondLst>
                                  <p:childTnLst>
                                    <p:set>
                                      <p:cBhvr>
                                        <p:cTn id="17" dur="1" fill="hold">
                                          <p:stCondLst>
                                            <p:cond delay="0"/>
                                          </p:stCondLst>
                                        </p:cTn>
                                        <p:tgtEl>
                                          <p:spTgt spid="1286150">
                                            <p:txEl>
                                              <p:pRg st="1" end="1"/>
                                            </p:txEl>
                                          </p:spTgt>
                                        </p:tgtEl>
                                        <p:attrNameLst>
                                          <p:attrName>style.visibility</p:attrName>
                                        </p:attrNameLst>
                                      </p:cBhvr>
                                      <p:to>
                                        <p:strVal val="visible"/>
                                      </p:to>
                                    </p:set>
                                    <p:animEffect transition="in" filter="fade">
                                      <p:cBhvr>
                                        <p:cTn id="18" dur="1000"/>
                                        <p:tgtEl>
                                          <p:spTgt spid="1286150">
                                            <p:txEl>
                                              <p:pRg st="1" end="1"/>
                                            </p:txEl>
                                          </p:spTgt>
                                        </p:tgtEl>
                                      </p:cBhvr>
                                    </p:animEffect>
                                    <p:anim calcmode="lin" valueType="num">
                                      <p:cBhvr>
                                        <p:cTn id="19" dur="1000" fill="hold"/>
                                        <p:tgtEl>
                                          <p:spTgt spid="1286150">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128615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86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6147" grpId="0"/>
      <p:bldP spid="12861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矩形 1408001">
            <a:extLst>
              <a:ext uri="{FF2B5EF4-FFF2-40B4-BE49-F238E27FC236}">
                <a16:creationId xmlns:a16="http://schemas.microsoft.com/office/drawing/2014/main" id="{85F575D3-4AF0-4094-9206-B28ADF19FE67}"/>
              </a:ext>
            </a:extLst>
          </p:cNvPr>
          <p:cNvSpPr>
            <a:spLocks noChangeArrowheads="1"/>
          </p:cNvSpPr>
          <p:nvPr/>
        </p:nvSpPr>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10600030101010101" pitchFamily="2" charset="-122"/>
              </a:rPr>
              <a:t>Studying Ourselves (as well)</a:t>
            </a:r>
            <a:endParaRPr lang="en-US" altLang="zh-CN" sz="4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08004" name="文本框 1408003">
            <a:extLst>
              <a:ext uri="{FF2B5EF4-FFF2-40B4-BE49-F238E27FC236}">
                <a16:creationId xmlns:a16="http://schemas.microsoft.com/office/drawing/2014/main" id="{D705FA7D-BC5F-43A6-AE6E-407DFF3F49FE}"/>
              </a:ext>
            </a:extLst>
          </p:cNvPr>
          <p:cNvSpPr txBox="1">
            <a:spLocks noChangeArrowheads="1"/>
          </p:cNvSpPr>
          <p:nvPr/>
        </p:nvSpPr>
        <p:spPr bwMode="auto">
          <a:xfrm>
            <a:off x="152400" y="762000"/>
            <a:ext cx="893127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3200" dirty="0">
                <a:solidFill>
                  <a:srgbClr val="FFCC00"/>
                </a:solidFill>
                <a:latin typeface="方正黑体_GBK" panose="02000000000000000000" pitchFamily="2" charset="-122"/>
                <a:ea typeface="宋体" panose="02010600030101010101" pitchFamily="2" charset="-122"/>
              </a:rPr>
              <a:t>“What is most personal is most general.”							</a:t>
            </a:r>
            <a:r>
              <a:rPr lang="en-US" altLang="zh-CN" sz="4000" dirty="0">
                <a:solidFill>
                  <a:srgbClr val="FFCC00"/>
                </a:solidFill>
                <a:latin typeface="方正黑体_GBK" panose="02000000000000000000" pitchFamily="2" charset="-122"/>
                <a:ea typeface="宋体" panose="02010600030101010101" pitchFamily="2" charset="-122"/>
              </a:rPr>
              <a:t>	</a:t>
            </a:r>
            <a:r>
              <a:rPr lang="en-US" altLang="zh-CN" sz="3200" dirty="0">
                <a:solidFill>
                  <a:srgbClr val="FFCC00"/>
                </a:solidFill>
                <a:latin typeface="方正黑体_GBK" panose="02000000000000000000" pitchFamily="2" charset="-122"/>
                <a:ea typeface="宋体" panose="02010600030101010101" pitchFamily="2" charset="-122"/>
              </a:rPr>
              <a:t>	Carl Rogers</a:t>
            </a:r>
          </a:p>
          <a:p>
            <a:pPr eaLnBrk="0" hangingPunct="0"/>
            <a:endParaRPr lang="en-US" altLang="zh-CN" sz="3200" dirty="0">
              <a:solidFill>
                <a:srgbClr val="FFCC00"/>
              </a:solidFill>
              <a:latin typeface="方正黑体_GBK" panose="02000000000000000000" pitchFamily="2" charset="-122"/>
              <a:ea typeface="宋体" panose="02010600030101010101" pitchFamily="2" charset="-122"/>
            </a:endParaRPr>
          </a:p>
          <a:p>
            <a:pPr eaLnBrk="0" hangingPunct="0"/>
            <a:r>
              <a:rPr lang="en-US" altLang="zh-CN" sz="3200" dirty="0">
                <a:solidFill>
                  <a:schemeClr val="bg1"/>
                </a:solidFill>
                <a:latin typeface="方正黑体_GBK" panose="02000000000000000000" pitchFamily="2" charset="-122"/>
                <a:ea typeface="宋体" panose="02010600030101010101" pitchFamily="2" charset="-122"/>
              </a:rPr>
              <a:t>“We must remember that knowledge of one’s own deep nature is also simultaneously knowledge of human nature in general.”				</a:t>
            </a:r>
            <a:r>
              <a:rPr lang="en-US" altLang="zh-CN" sz="4000" dirty="0">
                <a:solidFill>
                  <a:schemeClr val="bg1"/>
                </a:solidFill>
                <a:latin typeface="方正黑体_GBK" panose="02000000000000000000" pitchFamily="2" charset="-122"/>
                <a:ea typeface="宋体" panose="02010600030101010101" pitchFamily="2" charset="-122"/>
              </a:rPr>
              <a:t>	</a:t>
            </a:r>
            <a:r>
              <a:rPr lang="en-US" altLang="zh-CN" sz="3200" dirty="0">
                <a:solidFill>
                  <a:schemeClr val="bg1"/>
                </a:solidFill>
                <a:latin typeface="方正黑体_GBK" panose="02000000000000000000" pitchFamily="2" charset="-122"/>
                <a:ea typeface="宋体" panose="02010600030101010101" pitchFamily="2" charset="-122"/>
              </a:rPr>
              <a:t>			Abraham Maslow</a:t>
            </a:r>
            <a:endParaRPr lang="en-US" altLang="zh-CN" sz="32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0800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0800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714" name="矩形 1395713">
            <a:extLst>
              <a:ext uri="{FF2B5EF4-FFF2-40B4-BE49-F238E27FC236}">
                <a16:creationId xmlns:a16="http://schemas.microsoft.com/office/drawing/2014/main" id="{2D5DFC5F-1E83-4C27-B8F8-9D178F534FD4}"/>
              </a:ext>
            </a:extLst>
          </p:cNvPr>
          <p:cNvSpPr>
            <a:spLocks noChangeArrowheads="1"/>
          </p:cNvSpPr>
          <p:nvPr/>
        </p:nvSpPr>
        <p:spPr bwMode="auto">
          <a:xfrm>
            <a:off x="0" y="376238"/>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方正楷体_GBK" panose="02000000000000000000" pitchFamily="2" charset="-122"/>
                <a:ea typeface="方正楷体_GBK" panose="02000000000000000000" pitchFamily="2" charset="-122"/>
              </a:rPr>
              <a:t>架起象牙塔与大众之间的桥梁</a:t>
            </a:r>
          </a:p>
        </p:txBody>
      </p:sp>
      <p:sp>
        <p:nvSpPr>
          <p:cNvPr id="1395715" name="文本框 1395714">
            <a:extLst>
              <a:ext uri="{FF2B5EF4-FFF2-40B4-BE49-F238E27FC236}">
                <a16:creationId xmlns:a16="http://schemas.microsoft.com/office/drawing/2014/main" id="{42EF8334-EAE4-4740-89CB-C1DDAFDF3ED1}"/>
              </a:ext>
            </a:extLst>
          </p:cNvPr>
          <p:cNvSpPr txBox="1">
            <a:spLocks noChangeArrowheads="1"/>
          </p:cNvSpPr>
          <p:nvPr/>
        </p:nvSpPr>
        <p:spPr bwMode="auto">
          <a:xfrm>
            <a:off x="487412" y="1371654"/>
            <a:ext cx="81691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eaLnBrk="0" hangingPunct="0"/>
            <a:r>
              <a:rPr lang="en-US" altLang="zh-CN" sz="3200" dirty="0" err="1">
                <a:solidFill>
                  <a:srgbClr val="FFCC00"/>
                </a:solidFill>
                <a:latin typeface="方正书宋_GBK" panose="02000000000000000000" pitchFamily="2" charset="-122"/>
                <a:ea typeface="方正书宋_GBK" panose="02000000000000000000" pitchFamily="2" charset="-122"/>
              </a:rPr>
              <a:t>积极心理学的目的是将严格的学术研究与自助运动的可及性相结合</a:t>
            </a:r>
            <a:r>
              <a:rPr lang="en-US" altLang="zh-CN" sz="3200" dirty="0">
                <a:solidFill>
                  <a:srgbClr val="FFCC00"/>
                </a:solidFill>
                <a:latin typeface="方正书宋_GBK" panose="02000000000000000000" pitchFamily="2" charset="-122"/>
                <a:ea typeface="方正书宋_GBK" panose="02000000000000000000" pitchFamily="2" charset="-122"/>
              </a:rPr>
              <a:t>。</a:t>
            </a:r>
          </a:p>
        </p:txBody>
      </p:sp>
      <p:pic>
        <p:nvPicPr>
          <p:cNvPr id="17411" name="图片 1395715" descr="river_bridge_bk">
            <a:extLst>
              <a:ext uri="{FF2B5EF4-FFF2-40B4-BE49-F238E27FC236}">
                <a16:creationId xmlns:a16="http://schemas.microsoft.com/office/drawing/2014/main" id="{E2C69D29-CB12-4F83-96D7-C64BEC0100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064"/>
          <a:stretch>
            <a:fillRect/>
          </a:stretch>
        </p:blipFill>
        <p:spPr bwMode="auto">
          <a:xfrm>
            <a:off x="0" y="3200400"/>
            <a:ext cx="5867400"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图片 1395716" descr="RPOS">
            <a:extLst>
              <a:ext uri="{FF2B5EF4-FFF2-40B4-BE49-F238E27FC236}">
                <a16:creationId xmlns:a16="http://schemas.microsoft.com/office/drawing/2014/main" id="{ADF1A048-4B4D-4FE2-A353-56B2988B5C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1825" y="3170238"/>
            <a:ext cx="3432175" cy="376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395714"/>
                                        </p:tgtEl>
                                        <p:attrNameLst>
                                          <p:attrName>style.visibility</p:attrName>
                                        </p:attrNameLst>
                                      </p:cBhvr>
                                      <p:to>
                                        <p:strVal val="visible"/>
                                      </p:to>
                                    </p:set>
                                    <p:anim calcmode="lin" valueType="num">
                                      <p:cBhvr>
                                        <p:cTn id="7" dur="1000" fill="hold"/>
                                        <p:tgtEl>
                                          <p:spTgt spid="1395714"/>
                                        </p:tgtEl>
                                        <p:attrNameLst>
                                          <p:attrName>ppt_x</p:attrName>
                                        </p:attrNameLst>
                                      </p:cBhvr>
                                      <p:tavLst>
                                        <p:tav tm="0">
                                          <p:val>
                                            <p:strVal val="#ppt_x-.2"/>
                                          </p:val>
                                        </p:tav>
                                        <p:tav tm="100000">
                                          <p:val>
                                            <p:strVal val="#ppt_x"/>
                                          </p:val>
                                        </p:tav>
                                      </p:tavLst>
                                    </p:anim>
                                    <p:anim calcmode="lin" valueType="num">
                                      <p:cBhvr>
                                        <p:cTn id="8" dur="1000" fill="hold"/>
                                        <p:tgtEl>
                                          <p:spTgt spid="139571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9571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3957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5714" grpId="0"/>
      <p:bldP spid="13957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文本框 1410051">
            <a:extLst>
              <a:ext uri="{FF2B5EF4-FFF2-40B4-BE49-F238E27FC236}">
                <a16:creationId xmlns:a16="http://schemas.microsoft.com/office/drawing/2014/main" id="{236679A5-6746-45A7-BDD9-D9932321BD74}"/>
              </a:ext>
            </a:extLst>
          </p:cNvPr>
          <p:cNvSpPr txBox="1">
            <a:spLocks noChangeArrowheads="1"/>
          </p:cNvSpPr>
          <p:nvPr/>
        </p:nvSpPr>
        <p:spPr bwMode="auto">
          <a:xfrm>
            <a:off x="60325" y="152400"/>
            <a:ext cx="908367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3200" dirty="0">
                <a:solidFill>
                  <a:schemeClr val="bg1"/>
                </a:solidFill>
                <a:latin typeface="方正黑体_GBK" panose="02000000000000000000" pitchFamily="2" charset="-122"/>
                <a:ea typeface="宋体" panose="02010600030101010101" pitchFamily="2" charset="-122"/>
              </a:rPr>
              <a:t>“There is one thing, and only one in the whole universe which we know more about than we could learn from external observation.  That one thing is [ourselves].  We have, so to speak, inside information; we are in the know.”</a:t>
            </a:r>
          </a:p>
          <a:p>
            <a:pPr eaLnBrk="0" hangingPunct="0"/>
            <a:r>
              <a:rPr lang="en-US" altLang="zh-CN" sz="3200" dirty="0">
                <a:solidFill>
                  <a:schemeClr val="bg1"/>
                </a:solidFill>
                <a:latin typeface="方正黑体_GBK" panose="02000000000000000000" pitchFamily="2" charset="-122"/>
                <a:ea typeface="宋体" panose="02010600030101010101" pitchFamily="2" charset="-122"/>
              </a:rPr>
              <a:t>							CS Lewis</a:t>
            </a:r>
            <a:endParaRPr lang="en-US" altLang="zh-CN" sz="32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pic>
        <p:nvPicPr>
          <p:cNvPr id="54274" name="内容占位符 1410052" descr="CSLewis">
            <a:extLst>
              <a:ext uri="{FF2B5EF4-FFF2-40B4-BE49-F238E27FC236}">
                <a16:creationId xmlns:a16="http://schemas.microsoft.com/office/drawing/2014/main" id="{8C7ECE10-0C8C-4DBC-833D-1F9F1BC65728}"/>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1143000" y="3216275"/>
            <a:ext cx="4267200" cy="3489325"/>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矩形 1287169">
            <a:extLst>
              <a:ext uri="{FF2B5EF4-FFF2-40B4-BE49-F238E27FC236}">
                <a16:creationId xmlns:a16="http://schemas.microsoft.com/office/drawing/2014/main" id="{8314F58E-F166-4C5A-BA0D-DD0E9E86E7C0}"/>
              </a:ext>
            </a:extLst>
          </p:cNvPr>
          <p:cNvSpPr>
            <a:spLocks noChangeArrowheads="1"/>
          </p:cNvSpPr>
          <p:nvPr/>
        </p:nvSpPr>
        <p:spPr bwMode="auto">
          <a:xfrm>
            <a:off x="76200" y="76200"/>
            <a:ext cx="9067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4000" dirty="0">
                <a:solidFill>
                  <a:schemeClr val="bg1"/>
                </a:solidFill>
                <a:latin typeface="方正黑体_GBK" panose="02000000000000000000" pitchFamily="2" charset="-122"/>
                <a:ea typeface="宋体" panose="02010600030101010101" pitchFamily="2" charset="-122"/>
              </a:rPr>
              <a:t>It is not English 10a or Math 55</a:t>
            </a:r>
            <a:endParaRPr lang="en-US" altLang="zh-CN" sz="4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287171" name="矩形 1287170">
            <a:extLst>
              <a:ext uri="{FF2B5EF4-FFF2-40B4-BE49-F238E27FC236}">
                <a16:creationId xmlns:a16="http://schemas.microsoft.com/office/drawing/2014/main" id="{04FC0069-D7C3-45DB-BCBA-3BE6861FF63B}"/>
              </a:ext>
            </a:extLst>
          </p:cNvPr>
          <p:cNvSpPr>
            <a:spLocks noChangeArrowheads="1"/>
          </p:cNvSpPr>
          <p:nvPr/>
        </p:nvSpPr>
        <p:spPr bwMode="auto">
          <a:xfrm>
            <a:off x="76200" y="838200"/>
            <a:ext cx="8991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4000" dirty="0">
                <a:solidFill>
                  <a:schemeClr val="bg1"/>
                </a:solidFill>
                <a:latin typeface="方正黑体_GBK" panose="02000000000000000000" pitchFamily="2" charset="-122"/>
                <a:ea typeface="宋体" panose="02010600030101010101" pitchFamily="2" charset="-122"/>
              </a:rPr>
              <a:t>It is about rigorous fun</a:t>
            </a:r>
            <a:endParaRPr lang="en-US" altLang="zh-CN" sz="4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287177" name="矩形 1287176">
            <a:extLst>
              <a:ext uri="{FF2B5EF4-FFF2-40B4-BE49-F238E27FC236}">
                <a16:creationId xmlns:a16="http://schemas.microsoft.com/office/drawing/2014/main" id="{4B92C6B2-4F6C-4A0C-8A28-90ABA95D4979}"/>
              </a:ext>
            </a:extLst>
          </p:cNvPr>
          <p:cNvSpPr>
            <a:spLocks noChangeArrowheads="1"/>
          </p:cNvSpPr>
          <p:nvPr/>
        </p:nvSpPr>
        <p:spPr bwMode="auto">
          <a:xfrm>
            <a:off x="152400" y="1600200"/>
            <a:ext cx="8991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200" dirty="0">
                <a:solidFill>
                  <a:srgbClr val="FFCC00"/>
                </a:solidFill>
                <a:latin typeface="方正黑体_GBK" panose="02000000000000000000" pitchFamily="2" charset="-122"/>
                <a:ea typeface="宋体" panose="02010600030101010101" pitchFamily="2" charset="-122"/>
              </a:rPr>
              <a:t>“I would not give a fig for the simplicity on this side of complexity, but I would give my life for the simplicity on the other side of complexity.”</a:t>
            </a:r>
            <a:br>
              <a:rPr lang="en-US" altLang="zh-CN" sz="3200" dirty="0">
                <a:solidFill>
                  <a:srgbClr val="FFCC00"/>
                </a:solidFill>
                <a:latin typeface="方正黑体_GBK" panose="02000000000000000000" pitchFamily="2" charset="-122"/>
                <a:ea typeface="宋体" panose="02010600030101010101" pitchFamily="2" charset="-122"/>
              </a:rPr>
            </a:br>
            <a:br>
              <a:rPr lang="en-US" altLang="zh-CN" sz="800" dirty="0">
                <a:solidFill>
                  <a:srgbClr val="FFCC00"/>
                </a:solidFill>
                <a:latin typeface="方正黑体_GBK" panose="02000000000000000000" pitchFamily="2" charset="-122"/>
                <a:ea typeface="宋体" panose="02010600030101010101" pitchFamily="2" charset="-122"/>
              </a:rPr>
            </a:br>
            <a:r>
              <a:rPr lang="en-US" altLang="zh-CN" sz="3200" dirty="0">
                <a:solidFill>
                  <a:srgbClr val="FFCC00"/>
                </a:solidFill>
                <a:latin typeface="方正黑体_GBK" panose="02000000000000000000" pitchFamily="2" charset="-122"/>
                <a:ea typeface="宋体" panose="02010600030101010101" pitchFamily="2" charset="-122"/>
              </a:rPr>
              <a:t>					</a:t>
            </a:r>
            <a:r>
              <a:rPr lang="en-US" altLang="zh-CN" sz="2800" dirty="0">
                <a:solidFill>
                  <a:srgbClr val="FFCC00"/>
                </a:solidFill>
                <a:latin typeface="方正黑体_GBK" panose="02000000000000000000" pitchFamily="2" charset="-122"/>
                <a:ea typeface="宋体" panose="02010600030101010101" pitchFamily="2" charset="-122"/>
              </a:rPr>
              <a:t>Oliver Wendell Holmes</a:t>
            </a:r>
            <a:endParaRPr lang="en-US" altLang="zh-CN" sz="28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287180" name="矩形 1287179">
            <a:extLst>
              <a:ext uri="{FF2B5EF4-FFF2-40B4-BE49-F238E27FC236}">
                <a16:creationId xmlns:a16="http://schemas.microsoft.com/office/drawing/2014/main" id="{62D6A70A-9A50-4242-865A-C04EC9DA617F}"/>
              </a:ext>
            </a:extLst>
          </p:cNvPr>
          <p:cNvSpPr>
            <a:spLocks noChangeArrowheads="1"/>
          </p:cNvSpPr>
          <p:nvPr/>
        </p:nvSpPr>
        <p:spPr bwMode="auto">
          <a:xfrm>
            <a:off x="76200" y="4191000"/>
            <a:ext cx="55626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10600030101010101" pitchFamily="2" charset="-122"/>
              </a:rPr>
              <a:t> A different kind of effort</a:t>
            </a:r>
            <a:endParaRPr lang="en-US" altLang="zh-CN" sz="35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287181" name="矩形 1287180">
            <a:extLst>
              <a:ext uri="{FF2B5EF4-FFF2-40B4-BE49-F238E27FC236}">
                <a16:creationId xmlns:a16="http://schemas.microsoft.com/office/drawing/2014/main" id="{3A68DCF3-1C69-4C53-8BF6-D207980CA08F}"/>
              </a:ext>
            </a:extLst>
          </p:cNvPr>
          <p:cNvSpPr>
            <a:spLocks noChangeArrowheads="1"/>
          </p:cNvSpPr>
          <p:nvPr/>
        </p:nvSpPr>
        <p:spPr bwMode="auto">
          <a:xfrm>
            <a:off x="76200" y="5257800"/>
            <a:ext cx="9067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000" dirty="0">
                <a:solidFill>
                  <a:srgbClr val="FFCC00"/>
                </a:solidFill>
                <a:latin typeface="方正黑体_GBK" panose="02000000000000000000" pitchFamily="2" charset="-122"/>
                <a:ea typeface="宋体" panose="02010600030101010101" pitchFamily="2" charset="-122"/>
              </a:rPr>
              <a:t>“On Monday, don’t tell me how great it was; tell me what you’re doing differently.”</a:t>
            </a:r>
            <a:br>
              <a:rPr lang="en-US" altLang="zh-CN" sz="3000" dirty="0">
                <a:solidFill>
                  <a:srgbClr val="FFCC00"/>
                </a:solidFill>
                <a:latin typeface="方正黑体_GBK" panose="02000000000000000000" pitchFamily="2" charset="-122"/>
                <a:ea typeface="宋体" panose="02010600030101010101" pitchFamily="2" charset="-122"/>
              </a:rPr>
            </a:br>
            <a:r>
              <a:rPr lang="en-US" altLang="zh-CN" sz="3000" dirty="0">
                <a:solidFill>
                  <a:srgbClr val="FFCC00"/>
                </a:solidFill>
                <a:latin typeface="方正黑体_GBK" panose="02000000000000000000" pitchFamily="2" charset="-122"/>
                <a:ea typeface="宋体" panose="02010600030101010101" pitchFamily="2" charset="-122"/>
              </a:rPr>
              <a:t>						      Peter Drucker</a:t>
            </a:r>
            <a:endParaRPr lang="en-US" altLang="zh-CN" sz="30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71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71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entr" presetSubtype="0" fill="hold" nodeType="clickEffect">
                                  <p:stCondLst>
                                    <p:cond delay="0"/>
                                  </p:stCondLst>
                                  <p:childTnLst>
                                    <p:set>
                                      <p:cBhvr>
                                        <p:cTn id="14" dur="1" fill="hold">
                                          <p:stCondLst>
                                            <p:cond delay="0"/>
                                          </p:stCondLst>
                                        </p:cTn>
                                        <p:tgtEl>
                                          <p:spTgt spid="1287180">
                                            <p:txEl>
                                              <p:pRg st="0" end="0"/>
                                            </p:txEl>
                                          </p:spTgt>
                                        </p:tgtEl>
                                        <p:attrNameLst>
                                          <p:attrName>style.visibility</p:attrName>
                                        </p:attrNameLst>
                                      </p:cBhvr>
                                      <p:to>
                                        <p:strVal val="visible"/>
                                      </p:to>
                                    </p:set>
                                    <p:animEffect transition="in" filter="fade">
                                      <p:cBhvr>
                                        <p:cTn id="15" dur="1000"/>
                                        <p:tgtEl>
                                          <p:spTgt spid="1287180">
                                            <p:txEl>
                                              <p:pRg st="0" end="0"/>
                                            </p:txEl>
                                          </p:spTgt>
                                        </p:tgtEl>
                                      </p:cBhvr>
                                    </p:animEffect>
                                    <p:anim calcmode="lin" valueType="num">
                                      <p:cBhvr>
                                        <p:cTn id="16" dur="1000" fill="hold"/>
                                        <p:tgtEl>
                                          <p:spTgt spid="1287180">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128718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87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7171" grpId="0"/>
      <p:bldP spid="1287177" grpId="0"/>
      <p:bldP spid="128718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786" name="矩形 1270785">
            <a:extLst>
              <a:ext uri="{FF2B5EF4-FFF2-40B4-BE49-F238E27FC236}">
                <a16:creationId xmlns:a16="http://schemas.microsoft.com/office/drawing/2014/main" id="{EDCE6FF0-73DC-4DEF-82D0-1C59EC091714}"/>
              </a:ext>
            </a:extLst>
          </p:cNvPr>
          <p:cNvSpPr>
            <a:spLocks noChangeArrowheads="1"/>
          </p:cNvSpPr>
          <p:nvPr/>
        </p:nvSpPr>
        <p:spPr bwMode="auto">
          <a:xfrm>
            <a:off x="838200" y="762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10600030101010101" pitchFamily="2" charset="-122"/>
              </a:rPr>
              <a:t>Final Project</a:t>
            </a:r>
          </a:p>
        </p:txBody>
      </p:sp>
      <p:sp>
        <p:nvSpPr>
          <p:cNvPr id="1270787" name="矩形 1270786">
            <a:extLst>
              <a:ext uri="{FF2B5EF4-FFF2-40B4-BE49-F238E27FC236}">
                <a16:creationId xmlns:a16="http://schemas.microsoft.com/office/drawing/2014/main" id="{0B28BE37-2032-41DC-9CD6-90C6AEB21FDD}"/>
              </a:ext>
            </a:extLst>
          </p:cNvPr>
          <p:cNvSpPr>
            <a:spLocks noChangeArrowheads="1"/>
          </p:cNvSpPr>
          <p:nvPr/>
        </p:nvSpPr>
        <p:spPr bwMode="auto">
          <a:xfrm>
            <a:off x="76200" y="685800"/>
            <a:ext cx="9067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en-US" altLang="zh-CN" sz="3600" dirty="0">
                <a:solidFill>
                  <a:schemeClr val="bg1"/>
                </a:solidFill>
                <a:latin typeface="方正黑体_GBK" panose="02000000000000000000" pitchFamily="2" charset="-122"/>
                <a:ea typeface="宋体" panose="02010600030101010101" pitchFamily="2" charset="-122"/>
              </a:rPr>
              <a:t> 20-30 minute Presentation</a:t>
            </a:r>
          </a:p>
          <a:p>
            <a:pPr lvl="1"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 Any topic within positive psychology</a:t>
            </a:r>
          </a:p>
          <a:p>
            <a:pPr lvl="1"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 Written text (10-15 pages double spaced)</a:t>
            </a:r>
          </a:p>
          <a:p>
            <a:pPr lvl="1"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 Slides (word or </a:t>
            </a:r>
            <a:r>
              <a:rPr lang="en-US" altLang="zh-CN" sz="3200" dirty="0" err="1">
                <a:solidFill>
                  <a:schemeClr val="bg1"/>
                </a:solidFill>
                <a:latin typeface="方正黑体_GBK" panose="02000000000000000000" pitchFamily="2" charset="-122"/>
                <a:ea typeface="宋体" panose="02010600030101010101" pitchFamily="2" charset="-122"/>
              </a:rPr>
              <a:t>powerpoints</a:t>
            </a:r>
            <a:r>
              <a:rPr lang="en-US" altLang="zh-CN" sz="3200" dirty="0">
                <a:solidFill>
                  <a:schemeClr val="bg1"/>
                </a:solidFill>
                <a:latin typeface="方正黑体_GBK" panose="02000000000000000000" pitchFamily="2" charset="-122"/>
                <a:ea typeface="宋体" panose="02010600030101010101" pitchFamily="2" charset="-122"/>
              </a:rPr>
              <a:t>)</a:t>
            </a:r>
          </a:p>
          <a:p>
            <a:pPr eaLnBrk="0" hangingPunct="0">
              <a:spcBef>
                <a:spcPct val="20000"/>
              </a:spcBef>
              <a:buFontTx/>
              <a:buChar char="•"/>
            </a:pPr>
            <a:r>
              <a:rPr lang="en-US" altLang="zh-CN" sz="3600" dirty="0">
                <a:solidFill>
                  <a:schemeClr val="bg1"/>
                </a:solidFill>
                <a:latin typeface="方正黑体_GBK" panose="02000000000000000000" pitchFamily="2" charset="-122"/>
                <a:ea typeface="宋体" panose="02010600030101010101" pitchFamily="2" charset="-122"/>
              </a:rPr>
              <a:t> Include:</a:t>
            </a:r>
          </a:p>
          <a:p>
            <a:pPr lvl="1"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 Reference to research</a:t>
            </a:r>
          </a:p>
          <a:p>
            <a:pPr lvl="1"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 Optional: stories, film clips, exercises, </a:t>
            </a:r>
            <a:r>
              <a:rPr lang="en-US" altLang="zh-CN" sz="3200" dirty="0" err="1">
                <a:solidFill>
                  <a:schemeClr val="bg1"/>
                </a:solidFill>
                <a:latin typeface="方正黑体_GBK" panose="02000000000000000000" pitchFamily="2" charset="-122"/>
                <a:ea typeface="宋体" panose="02010600030101010101" pitchFamily="2" charset="-122"/>
              </a:rPr>
              <a:t>etc</a:t>
            </a:r>
            <a:endParaRPr lang="en-US" altLang="zh-CN" sz="3200" dirty="0">
              <a:solidFill>
                <a:schemeClr val="bg1"/>
              </a:solidFill>
              <a:latin typeface="方正黑体_GBK" panose="02000000000000000000" pitchFamily="2" charset="-122"/>
              <a:ea typeface="宋体" panose="02010600030101010101" pitchFamily="2" charset="-122"/>
            </a:endParaRPr>
          </a:p>
          <a:p>
            <a:pPr eaLnBrk="0" hangingPunct="0">
              <a:spcBef>
                <a:spcPct val="20000"/>
              </a:spcBef>
              <a:buFontTx/>
              <a:buChar char="•"/>
            </a:pPr>
            <a:r>
              <a:rPr lang="en-US" altLang="zh-CN" sz="3600" dirty="0">
                <a:solidFill>
                  <a:schemeClr val="bg1"/>
                </a:solidFill>
                <a:latin typeface="方正黑体_GBK" panose="02000000000000000000" pitchFamily="2" charset="-122"/>
                <a:ea typeface="宋体" panose="02010600030101010101" pitchFamily="2" charset="-122"/>
              </a:rPr>
              <a:t> Why a presentation?</a:t>
            </a:r>
          </a:p>
          <a:p>
            <a:pPr lvl="1"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 Teaching as learning</a:t>
            </a:r>
          </a:p>
          <a:p>
            <a:pPr lvl="1"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 Spread goodness…</a:t>
            </a:r>
          </a:p>
          <a:p>
            <a:pPr eaLnBrk="0" hangingPunct="0">
              <a:spcBef>
                <a:spcPct val="20000"/>
              </a:spcBef>
              <a:buFontTx/>
              <a:buChar char="•"/>
            </a:pPr>
            <a:endParaRPr lang="en-US" altLang="zh-CN" sz="3600" dirty="0">
              <a:solidFill>
                <a:schemeClr val="bg1"/>
              </a:solidFill>
              <a:latin typeface="方正黑体_GBK" panose="02000000000000000000"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270786"/>
                                        </p:tgtEl>
                                        <p:attrNameLst>
                                          <p:attrName>style.visibility</p:attrName>
                                        </p:attrNameLst>
                                      </p:cBhvr>
                                      <p:to>
                                        <p:strVal val="visible"/>
                                      </p:to>
                                    </p:set>
                                    <p:anim calcmode="lin" valueType="num">
                                      <p:cBhvr>
                                        <p:cTn id="7" dur="1000" fill="hold"/>
                                        <p:tgtEl>
                                          <p:spTgt spid="1270786"/>
                                        </p:tgtEl>
                                        <p:attrNameLst>
                                          <p:attrName>ppt_x</p:attrName>
                                        </p:attrNameLst>
                                      </p:cBhvr>
                                      <p:tavLst>
                                        <p:tav tm="0">
                                          <p:val>
                                            <p:strVal val="#ppt_x-.2"/>
                                          </p:val>
                                        </p:tav>
                                        <p:tav tm="100000">
                                          <p:val>
                                            <p:strVal val="#ppt_x"/>
                                          </p:val>
                                        </p:tav>
                                      </p:tavLst>
                                    </p:anim>
                                    <p:anim calcmode="lin" valueType="num">
                                      <p:cBhvr>
                                        <p:cTn id="8" dur="1000" fill="hold"/>
                                        <p:tgtEl>
                                          <p:spTgt spid="127078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7078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270787">
                                            <p:txEl>
                                              <p:pRg st="0" end="0"/>
                                            </p:txEl>
                                          </p:spTgt>
                                        </p:tgtEl>
                                        <p:attrNameLst>
                                          <p:attrName>style.visibility</p:attrName>
                                        </p:attrNameLst>
                                      </p:cBhvr>
                                      <p:to>
                                        <p:strVal val="visible"/>
                                      </p:to>
                                    </p:set>
                                    <p:animEffect transition="in" filter="fade">
                                      <p:cBhvr>
                                        <p:cTn id="14" dur="1000"/>
                                        <p:tgtEl>
                                          <p:spTgt spid="1270787">
                                            <p:txEl>
                                              <p:pRg st="0" end="0"/>
                                            </p:txEl>
                                          </p:spTgt>
                                        </p:tgtEl>
                                      </p:cBhvr>
                                    </p:animEffect>
                                    <p:anim calcmode="lin" valueType="num">
                                      <p:cBhvr>
                                        <p:cTn id="15" dur="1000" fill="hold"/>
                                        <p:tgtEl>
                                          <p:spTgt spid="127078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2707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270787">
                                            <p:txEl>
                                              <p:pRg st="1" end="1"/>
                                            </p:txEl>
                                          </p:spTgt>
                                        </p:tgtEl>
                                        <p:attrNameLst>
                                          <p:attrName>style.visibility</p:attrName>
                                        </p:attrNameLst>
                                      </p:cBhvr>
                                      <p:to>
                                        <p:strVal val="visible"/>
                                      </p:to>
                                    </p:set>
                                    <p:animEffect transition="in" filter="fade">
                                      <p:cBhvr>
                                        <p:cTn id="21" dur="1000"/>
                                        <p:tgtEl>
                                          <p:spTgt spid="1270787">
                                            <p:txEl>
                                              <p:pRg st="1" end="1"/>
                                            </p:txEl>
                                          </p:spTgt>
                                        </p:tgtEl>
                                      </p:cBhvr>
                                    </p:animEffect>
                                    <p:anim calcmode="lin" valueType="num">
                                      <p:cBhvr>
                                        <p:cTn id="22" dur="1000" fill="hold"/>
                                        <p:tgtEl>
                                          <p:spTgt spid="127078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2707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270787">
                                            <p:txEl>
                                              <p:pRg st="2" end="2"/>
                                            </p:txEl>
                                          </p:spTgt>
                                        </p:tgtEl>
                                        <p:attrNameLst>
                                          <p:attrName>style.visibility</p:attrName>
                                        </p:attrNameLst>
                                      </p:cBhvr>
                                      <p:to>
                                        <p:strVal val="visible"/>
                                      </p:to>
                                    </p:set>
                                    <p:animEffect transition="in" filter="fade">
                                      <p:cBhvr>
                                        <p:cTn id="28" dur="1000"/>
                                        <p:tgtEl>
                                          <p:spTgt spid="1270787">
                                            <p:txEl>
                                              <p:pRg st="2" end="2"/>
                                            </p:txEl>
                                          </p:spTgt>
                                        </p:tgtEl>
                                      </p:cBhvr>
                                    </p:animEffect>
                                    <p:anim calcmode="lin" valueType="num">
                                      <p:cBhvr>
                                        <p:cTn id="29" dur="1000" fill="hold"/>
                                        <p:tgtEl>
                                          <p:spTgt spid="127078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2707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270787">
                                            <p:txEl>
                                              <p:pRg st="3" end="3"/>
                                            </p:txEl>
                                          </p:spTgt>
                                        </p:tgtEl>
                                        <p:attrNameLst>
                                          <p:attrName>style.visibility</p:attrName>
                                        </p:attrNameLst>
                                      </p:cBhvr>
                                      <p:to>
                                        <p:strVal val="visible"/>
                                      </p:to>
                                    </p:set>
                                    <p:animEffect transition="in" filter="fade">
                                      <p:cBhvr>
                                        <p:cTn id="35" dur="1000"/>
                                        <p:tgtEl>
                                          <p:spTgt spid="1270787">
                                            <p:txEl>
                                              <p:pRg st="3" end="3"/>
                                            </p:txEl>
                                          </p:spTgt>
                                        </p:tgtEl>
                                      </p:cBhvr>
                                    </p:animEffect>
                                    <p:anim calcmode="lin" valueType="num">
                                      <p:cBhvr>
                                        <p:cTn id="36" dur="1000" fill="hold"/>
                                        <p:tgtEl>
                                          <p:spTgt spid="127078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27078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1270787">
                                            <p:txEl>
                                              <p:pRg st="4" end="4"/>
                                            </p:txEl>
                                          </p:spTgt>
                                        </p:tgtEl>
                                        <p:attrNameLst>
                                          <p:attrName>style.visibility</p:attrName>
                                        </p:attrNameLst>
                                      </p:cBhvr>
                                      <p:to>
                                        <p:strVal val="visible"/>
                                      </p:to>
                                    </p:set>
                                    <p:animEffect transition="in" filter="fade">
                                      <p:cBhvr>
                                        <p:cTn id="42" dur="1000"/>
                                        <p:tgtEl>
                                          <p:spTgt spid="1270787">
                                            <p:txEl>
                                              <p:pRg st="4" end="4"/>
                                            </p:txEl>
                                          </p:spTgt>
                                        </p:tgtEl>
                                      </p:cBhvr>
                                    </p:animEffect>
                                    <p:anim calcmode="lin" valueType="num">
                                      <p:cBhvr>
                                        <p:cTn id="43" dur="1000" fill="hold"/>
                                        <p:tgtEl>
                                          <p:spTgt spid="127078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127078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nodeType="clickEffect">
                                  <p:stCondLst>
                                    <p:cond delay="0"/>
                                  </p:stCondLst>
                                  <p:childTnLst>
                                    <p:set>
                                      <p:cBhvr>
                                        <p:cTn id="48" dur="1" fill="hold">
                                          <p:stCondLst>
                                            <p:cond delay="0"/>
                                          </p:stCondLst>
                                        </p:cTn>
                                        <p:tgtEl>
                                          <p:spTgt spid="1270787">
                                            <p:txEl>
                                              <p:pRg st="5" end="5"/>
                                            </p:txEl>
                                          </p:spTgt>
                                        </p:tgtEl>
                                        <p:attrNameLst>
                                          <p:attrName>style.visibility</p:attrName>
                                        </p:attrNameLst>
                                      </p:cBhvr>
                                      <p:to>
                                        <p:strVal val="visible"/>
                                      </p:to>
                                    </p:set>
                                    <p:animEffect transition="in" filter="fade">
                                      <p:cBhvr>
                                        <p:cTn id="49" dur="1000"/>
                                        <p:tgtEl>
                                          <p:spTgt spid="1270787">
                                            <p:txEl>
                                              <p:pRg st="5" end="5"/>
                                            </p:txEl>
                                          </p:spTgt>
                                        </p:tgtEl>
                                      </p:cBhvr>
                                    </p:animEffect>
                                    <p:anim calcmode="lin" valueType="num">
                                      <p:cBhvr>
                                        <p:cTn id="50" dur="1000" fill="hold"/>
                                        <p:tgtEl>
                                          <p:spTgt spid="127078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127078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nodeType="clickEffect">
                                  <p:stCondLst>
                                    <p:cond delay="0"/>
                                  </p:stCondLst>
                                  <p:childTnLst>
                                    <p:set>
                                      <p:cBhvr>
                                        <p:cTn id="55" dur="1" fill="hold">
                                          <p:stCondLst>
                                            <p:cond delay="0"/>
                                          </p:stCondLst>
                                        </p:cTn>
                                        <p:tgtEl>
                                          <p:spTgt spid="1270787">
                                            <p:txEl>
                                              <p:pRg st="6" end="6"/>
                                            </p:txEl>
                                          </p:spTgt>
                                        </p:tgtEl>
                                        <p:attrNameLst>
                                          <p:attrName>style.visibility</p:attrName>
                                        </p:attrNameLst>
                                      </p:cBhvr>
                                      <p:to>
                                        <p:strVal val="visible"/>
                                      </p:to>
                                    </p:set>
                                    <p:animEffect transition="in" filter="fade">
                                      <p:cBhvr>
                                        <p:cTn id="56" dur="1000"/>
                                        <p:tgtEl>
                                          <p:spTgt spid="1270787">
                                            <p:txEl>
                                              <p:pRg st="6" end="6"/>
                                            </p:txEl>
                                          </p:spTgt>
                                        </p:tgtEl>
                                      </p:cBhvr>
                                    </p:animEffect>
                                    <p:anim calcmode="lin" valueType="num">
                                      <p:cBhvr>
                                        <p:cTn id="57" dur="1000" fill="hold"/>
                                        <p:tgtEl>
                                          <p:spTgt spid="1270787">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127078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2" presetClass="entr" presetSubtype="0" fill="hold" nodeType="clickEffect">
                                  <p:stCondLst>
                                    <p:cond delay="0"/>
                                  </p:stCondLst>
                                  <p:childTnLst>
                                    <p:set>
                                      <p:cBhvr>
                                        <p:cTn id="62" dur="1" fill="hold">
                                          <p:stCondLst>
                                            <p:cond delay="0"/>
                                          </p:stCondLst>
                                        </p:cTn>
                                        <p:tgtEl>
                                          <p:spTgt spid="1270787">
                                            <p:txEl>
                                              <p:pRg st="7" end="7"/>
                                            </p:txEl>
                                          </p:spTgt>
                                        </p:tgtEl>
                                        <p:attrNameLst>
                                          <p:attrName>style.visibility</p:attrName>
                                        </p:attrNameLst>
                                      </p:cBhvr>
                                      <p:to>
                                        <p:strVal val="visible"/>
                                      </p:to>
                                    </p:set>
                                    <p:animEffect transition="in" filter="fade">
                                      <p:cBhvr>
                                        <p:cTn id="63" dur="1000"/>
                                        <p:tgtEl>
                                          <p:spTgt spid="1270787">
                                            <p:txEl>
                                              <p:pRg st="7" end="7"/>
                                            </p:txEl>
                                          </p:spTgt>
                                        </p:tgtEl>
                                      </p:cBhvr>
                                    </p:animEffect>
                                    <p:anim calcmode="lin" valueType="num">
                                      <p:cBhvr>
                                        <p:cTn id="64" dur="1000" fill="hold"/>
                                        <p:tgtEl>
                                          <p:spTgt spid="1270787">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127078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42" presetClass="entr" presetSubtype="0" fill="hold" nodeType="clickEffect">
                                  <p:stCondLst>
                                    <p:cond delay="0"/>
                                  </p:stCondLst>
                                  <p:childTnLst>
                                    <p:set>
                                      <p:cBhvr>
                                        <p:cTn id="69" dur="1" fill="hold">
                                          <p:stCondLst>
                                            <p:cond delay="0"/>
                                          </p:stCondLst>
                                        </p:cTn>
                                        <p:tgtEl>
                                          <p:spTgt spid="1270787">
                                            <p:txEl>
                                              <p:pRg st="8" end="8"/>
                                            </p:txEl>
                                          </p:spTgt>
                                        </p:tgtEl>
                                        <p:attrNameLst>
                                          <p:attrName>style.visibility</p:attrName>
                                        </p:attrNameLst>
                                      </p:cBhvr>
                                      <p:to>
                                        <p:strVal val="visible"/>
                                      </p:to>
                                    </p:set>
                                    <p:animEffect transition="in" filter="fade">
                                      <p:cBhvr>
                                        <p:cTn id="70" dur="1000"/>
                                        <p:tgtEl>
                                          <p:spTgt spid="1270787">
                                            <p:txEl>
                                              <p:pRg st="8" end="8"/>
                                            </p:txEl>
                                          </p:spTgt>
                                        </p:tgtEl>
                                      </p:cBhvr>
                                    </p:animEffect>
                                    <p:anim calcmode="lin" valueType="num">
                                      <p:cBhvr>
                                        <p:cTn id="71" dur="1000" fill="hold"/>
                                        <p:tgtEl>
                                          <p:spTgt spid="1270787">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127078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42" presetClass="entr" presetSubtype="0" fill="hold" nodeType="clickEffect">
                                  <p:stCondLst>
                                    <p:cond delay="0"/>
                                  </p:stCondLst>
                                  <p:childTnLst>
                                    <p:set>
                                      <p:cBhvr>
                                        <p:cTn id="76" dur="1" fill="hold">
                                          <p:stCondLst>
                                            <p:cond delay="0"/>
                                          </p:stCondLst>
                                        </p:cTn>
                                        <p:tgtEl>
                                          <p:spTgt spid="1270787">
                                            <p:txEl>
                                              <p:pRg st="9" end="9"/>
                                            </p:txEl>
                                          </p:spTgt>
                                        </p:tgtEl>
                                        <p:attrNameLst>
                                          <p:attrName>style.visibility</p:attrName>
                                        </p:attrNameLst>
                                      </p:cBhvr>
                                      <p:to>
                                        <p:strVal val="visible"/>
                                      </p:to>
                                    </p:set>
                                    <p:animEffect transition="in" filter="fade">
                                      <p:cBhvr>
                                        <p:cTn id="77" dur="1000"/>
                                        <p:tgtEl>
                                          <p:spTgt spid="1270787">
                                            <p:txEl>
                                              <p:pRg st="9" end="9"/>
                                            </p:txEl>
                                          </p:spTgt>
                                        </p:tgtEl>
                                      </p:cBhvr>
                                    </p:animEffect>
                                    <p:anim calcmode="lin" valueType="num">
                                      <p:cBhvr>
                                        <p:cTn id="78" dur="1000" fill="hold"/>
                                        <p:tgtEl>
                                          <p:spTgt spid="1270787">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127078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78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矩形 1291265">
            <a:extLst>
              <a:ext uri="{FF2B5EF4-FFF2-40B4-BE49-F238E27FC236}">
                <a16:creationId xmlns:a16="http://schemas.microsoft.com/office/drawing/2014/main" id="{24A7D037-6E50-4C7D-B2F8-77068321A7CA}"/>
              </a:ext>
            </a:extLst>
          </p:cNvPr>
          <p:cNvSpPr>
            <a:spLocks noChangeArrowheads="1"/>
          </p:cNvSpPr>
          <p:nvPr/>
        </p:nvSpPr>
        <p:spPr bwMode="auto">
          <a:xfrm>
            <a:off x="381000" y="4648200"/>
            <a:ext cx="3962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4000" dirty="0">
                <a:solidFill>
                  <a:schemeClr val="bg1"/>
                </a:solidFill>
                <a:latin typeface="方正黑体_GBK" panose="02000000000000000000" pitchFamily="2" charset="-122"/>
                <a:ea typeface="宋体" panose="02010600030101010101" pitchFamily="2" charset="-122"/>
              </a:rPr>
              <a:t>Why Positive Psychology?</a:t>
            </a:r>
            <a:endParaRPr lang="en-US" altLang="zh-CN" sz="4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pic>
        <p:nvPicPr>
          <p:cNvPr id="62466" name="图片 1291274" descr="MARVA">
            <a:extLst>
              <a:ext uri="{FF2B5EF4-FFF2-40B4-BE49-F238E27FC236}">
                <a16:creationId xmlns:a16="http://schemas.microsoft.com/office/drawing/2014/main" id="{2F582970-0CE7-45C6-BC22-158941597D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0"/>
            <a:ext cx="3359150"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7" name="图片 1291275" descr="RainbowHeaven,Himalayas,Pakistan">
            <a:extLst>
              <a:ext uri="{FF2B5EF4-FFF2-40B4-BE49-F238E27FC236}">
                <a16:creationId xmlns:a16="http://schemas.microsoft.com/office/drawing/2014/main" id="{F603759D-037C-4818-B246-1C94D29935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9843" b="14063"/>
          <a:stretch>
            <a:fillRect/>
          </a:stretch>
        </p:blipFill>
        <p:spPr bwMode="auto">
          <a:xfrm>
            <a:off x="0" y="0"/>
            <a:ext cx="5791200"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图片 1291279" descr="pedsurologybaby">
            <a:extLst>
              <a:ext uri="{FF2B5EF4-FFF2-40B4-BE49-F238E27FC236}">
                <a16:creationId xmlns:a16="http://schemas.microsoft.com/office/drawing/2014/main" id="{BA088784-DB99-45A0-AAA7-A7D604122C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0163" y="4113213"/>
            <a:ext cx="4033837" cy="275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6" name="矩形 1293315">
            <a:extLst>
              <a:ext uri="{FF2B5EF4-FFF2-40B4-BE49-F238E27FC236}">
                <a16:creationId xmlns:a16="http://schemas.microsoft.com/office/drawing/2014/main" id="{5C82CEE7-7C0A-4F0C-BA4B-48FD6D0EE274}"/>
              </a:ext>
            </a:extLst>
          </p:cNvPr>
          <p:cNvSpPr>
            <a:spLocks noChangeArrowheads="1"/>
          </p:cNvSpPr>
          <p:nvPr/>
        </p:nvSpPr>
        <p:spPr bwMode="auto">
          <a:xfrm>
            <a:off x="76200" y="1295400"/>
            <a:ext cx="4572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Anger: 5,584</a:t>
            </a:r>
          </a:p>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Anxiety: 41,416</a:t>
            </a:r>
          </a:p>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Depression: 54,040</a:t>
            </a:r>
            <a:endParaRPr lang="en-US" altLang="zh-CN" sz="32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64514" name="矩形 1293316">
            <a:extLst>
              <a:ext uri="{FF2B5EF4-FFF2-40B4-BE49-F238E27FC236}">
                <a16:creationId xmlns:a16="http://schemas.microsoft.com/office/drawing/2014/main" id="{76649300-591F-4BDB-B55F-1712EAAC7A3D}"/>
              </a:ext>
            </a:extLst>
          </p:cNvPr>
          <p:cNvSpPr>
            <a:spLocks noChangeArrowheads="1"/>
          </p:cNvSpPr>
          <p:nvPr/>
        </p:nvSpPr>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10600030101010101" pitchFamily="2" charset="-122"/>
              </a:rPr>
              <a:t>Psychological Abstracts (1967-2000)</a:t>
            </a:r>
            <a:endParaRPr lang="en-US" altLang="zh-CN" sz="4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293318" name="矩形 1293317">
            <a:extLst>
              <a:ext uri="{FF2B5EF4-FFF2-40B4-BE49-F238E27FC236}">
                <a16:creationId xmlns:a16="http://schemas.microsoft.com/office/drawing/2014/main" id="{08670E45-A728-48CF-9ACD-50F8A8B10A90}"/>
              </a:ext>
            </a:extLst>
          </p:cNvPr>
          <p:cNvSpPr>
            <a:spLocks noChangeArrowheads="1"/>
          </p:cNvSpPr>
          <p:nvPr/>
        </p:nvSpPr>
        <p:spPr bwMode="auto">
          <a:xfrm>
            <a:off x="4572000" y="1219200"/>
            <a:ext cx="4572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en-US" altLang="zh-CN" sz="3200" dirty="0">
                <a:solidFill>
                  <a:srgbClr val="FFCC00"/>
                </a:solidFill>
                <a:latin typeface="方正黑体_GBK" panose="02000000000000000000" pitchFamily="2" charset="-122"/>
                <a:ea typeface="宋体" panose="02010600030101010101" pitchFamily="2" charset="-122"/>
              </a:rPr>
              <a:t>Joy: 415</a:t>
            </a:r>
          </a:p>
          <a:p>
            <a:pPr eaLnBrk="0" hangingPunct="0">
              <a:spcBef>
                <a:spcPct val="20000"/>
              </a:spcBef>
              <a:buFontTx/>
              <a:buChar char="•"/>
            </a:pPr>
            <a:r>
              <a:rPr lang="en-US" altLang="zh-CN" sz="3200" dirty="0">
                <a:solidFill>
                  <a:srgbClr val="FFCC00"/>
                </a:solidFill>
                <a:latin typeface="方正黑体_GBK" panose="02000000000000000000" pitchFamily="2" charset="-122"/>
                <a:ea typeface="宋体" panose="02010600030101010101" pitchFamily="2" charset="-122"/>
              </a:rPr>
              <a:t>Happiness: 1,710</a:t>
            </a:r>
          </a:p>
          <a:p>
            <a:pPr eaLnBrk="0" hangingPunct="0">
              <a:spcBef>
                <a:spcPct val="20000"/>
              </a:spcBef>
              <a:buFontTx/>
              <a:buChar char="•"/>
            </a:pPr>
            <a:r>
              <a:rPr lang="en-US" altLang="zh-CN" sz="3200" dirty="0">
                <a:solidFill>
                  <a:srgbClr val="FFCC00"/>
                </a:solidFill>
                <a:latin typeface="方正黑体_GBK" panose="02000000000000000000" pitchFamily="2" charset="-122"/>
                <a:ea typeface="宋体" panose="02010600030101010101" pitchFamily="2" charset="-122"/>
              </a:rPr>
              <a:t>Life satisfaction: 2,582</a:t>
            </a:r>
            <a:endParaRPr lang="en-US" altLang="zh-CN" sz="32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293319" name="矩形 1293318">
            <a:extLst>
              <a:ext uri="{FF2B5EF4-FFF2-40B4-BE49-F238E27FC236}">
                <a16:creationId xmlns:a16="http://schemas.microsoft.com/office/drawing/2014/main" id="{CED0670C-980A-4A6E-810E-6A265864466B}"/>
              </a:ext>
            </a:extLst>
          </p:cNvPr>
          <p:cNvSpPr>
            <a:spLocks noChangeArrowheads="1"/>
          </p:cNvSpPr>
          <p:nvPr/>
        </p:nvSpPr>
        <p:spPr bwMode="auto">
          <a:xfrm>
            <a:off x="3429000" y="4191000"/>
            <a:ext cx="2514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pPr>
            <a:r>
              <a:rPr lang="en-US" altLang="zh-CN" sz="3600" dirty="0">
                <a:solidFill>
                  <a:schemeClr val="bg1"/>
                </a:solidFill>
                <a:latin typeface="方正黑体_GBK" panose="02000000000000000000" pitchFamily="2" charset="-122"/>
                <a:ea typeface="宋体" panose="02010600030101010101" pitchFamily="2" charset="-122"/>
              </a:rPr>
              <a:t>Ratio: 21/</a:t>
            </a:r>
            <a:r>
              <a:rPr lang="en-US" altLang="zh-CN" sz="3600" dirty="0">
                <a:solidFill>
                  <a:srgbClr val="FFCC00"/>
                </a:solidFill>
                <a:latin typeface="方正黑体_GBK" panose="02000000000000000000" pitchFamily="2" charset="-122"/>
                <a:ea typeface="宋体" panose="02010600030101010101" pitchFamily="2" charset="-122"/>
              </a:rPr>
              <a:t>1</a:t>
            </a:r>
            <a:endParaRPr lang="en-US" altLang="zh-CN" sz="36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293316">
                                            <p:txEl>
                                              <p:pRg st="0" end="0"/>
                                            </p:txEl>
                                          </p:spTgt>
                                        </p:tgtEl>
                                        <p:attrNameLst>
                                          <p:attrName>style.visibility</p:attrName>
                                        </p:attrNameLst>
                                      </p:cBhvr>
                                      <p:to>
                                        <p:strVal val="visible"/>
                                      </p:to>
                                    </p:set>
                                    <p:animEffect transition="in" filter="fade">
                                      <p:cBhvr>
                                        <p:cTn id="7" dur="1000"/>
                                        <p:tgtEl>
                                          <p:spTgt spid="1293316">
                                            <p:txEl>
                                              <p:pRg st="0" end="0"/>
                                            </p:txEl>
                                          </p:spTgt>
                                        </p:tgtEl>
                                      </p:cBhvr>
                                    </p:animEffect>
                                    <p:anim calcmode="lin" valueType="num">
                                      <p:cBhvr>
                                        <p:cTn id="8" dur="1000" fill="hold"/>
                                        <p:tgtEl>
                                          <p:spTgt spid="12933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933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293316">
                                            <p:txEl>
                                              <p:pRg st="1" end="1"/>
                                            </p:txEl>
                                          </p:spTgt>
                                        </p:tgtEl>
                                        <p:attrNameLst>
                                          <p:attrName>style.visibility</p:attrName>
                                        </p:attrNameLst>
                                      </p:cBhvr>
                                      <p:to>
                                        <p:strVal val="visible"/>
                                      </p:to>
                                    </p:set>
                                    <p:animEffect transition="in" filter="fade">
                                      <p:cBhvr>
                                        <p:cTn id="14" dur="1000"/>
                                        <p:tgtEl>
                                          <p:spTgt spid="1293316">
                                            <p:txEl>
                                              <p:pRg st="1" end="1"/>
                                            </p:txEl>
                                          </p:spTgt>
                                        </p:tgtEl>
                                      </p:cBhvr>
                                    </p:animEffect>
                                    <p:anim calcmode="lin" valueType="num">
                                      <p:cBhvr>
                                        <p:cTn id="15" dur="1000" fill="hold"/>
                                        <p:tgtEl>
                                          <p:spTgt spid="129331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9331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293316">
                                            <p:txEl>
                                              <p:pRg st="2" end="2"/>
                                            </p:txEl>
                                          </p:spTgt>
                                        </p:tgtEl>
                                        <p:attrNameLst>
                                          <p:attrName>style.visibility</p:attrName>
                                        </p:attrNameLst>
                                      </p:cBhvr>
                                      <p:to>
                                        <p:strVal val="visible"/>
                                      </p:to>
                                    </p:set>
                                    <p:animEffect transition="in" filter="fade">
                                      <p:cBhvr>
                                        <p:cTn id="21" dur="1000"/>
                                        <p:tgtEl>
                                          <p:spTgt spid="1293316">
                                            <p:txEl>
                                              <p:pRg st="2" end="2"/>
                                            </p:txEl>
                                          </p:spTgt>
                                        </p:tgtEl>
                                      </p:cBhvr>
                                    </p:animEffect>
                                    <p:anim calcmode="lin" valueType="num">
                                      <p:cBhvr>
                                        <p:cTn id="22" dur="1000" fill="hold"/>
                                        <p:tgtEl>
                                          <p:spTgt spid="129331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933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293318">
                                            <p:txEl>
                                              <p:pRg st="0" end="0"/>
                                            </p:txEl>
                                          </p:spTgt>
                                        </p:tgtEl>
                                        <p:attrNameLst>
                                          <p:attrName>style.visibility</p:attrName>
                                        </p:attrNameLst>
                                      </p:cBhvr>
                                      <p:to>
                                        <p:strVal val="visible"/>
                                      </p:to>
                                    </p:set>
                                    <p:animEffect transition="in" filter="fade">
                                      <p:cBhvr>
                                        <p:cTn id="28" dur="1000"/>
                                        <p:tgtEl>
                                          <p:spTgt spid="1293318">
                                            <p:txEl>
                                              <p:pRg st="0" end="0"/>
                                            </p:txEl>
                                          </p:spTgt>
                                        </p:tgtEl>
                                      </p:cBhvr>
                                    </p:animEffect>
                                    <p:anim calcmode="lin" valueType="num">
                                      <p:cBhvr>
                                        <p:cTn id="29" dur="1000" fill="hold"/>
                                        <p:tgtEl>
                                          <p:spTgt spid="1293318">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2933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293318">
                                            <p:txEl>
                                              <p:pRg st="1" end="1"/>
                                            </p:txEl>
                                          </p:spTgt>
                                        </p:tgtEl>
                                        <p:attrNameLst>
                                          <p:attrName>style.visibility</p:attrName>
                                        </p:attrNameLst>
                                      </p:cBhvr>
                                      <p:to>
                                        <p:strVal val="visible"/>
                                      </p:to>
                                    </p:set>
                                    <p:animEffect transition="in" filter="fade">
                                      <p:cBhvr>
                                        <p:cTn id="35" dur="1000"/>
                                        <p:tgtEl>
                                          <p:spTgt spid="1293318">
                                            <p:txEl>
                                              <p:pRg st="1" end="1"/>
                                            </p:txEl>
                                          </p:spTgt>
                                        </p:tgtEl>
                                      </p:cBhvr>
                                    </p:animEffect>
                                    <p:anim calcmode="lin" valueType="num">
                                      <p:cBhvr>
                                        <p:cTn id="36" dur="1000" fill="hold"/>
                                        <p:tgtEl>
                                          <p:spTgt spid="1293318">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2933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1293318">
                                            <p:txEl>
                                              <p:pRg st="2" end="2"/>
                                            </p:txEl>
                                          </p:spTgt>
                                        </p:tgtEl>
                                        <p:attrNameLst>
                                          <p:attrName>style.visibility</p:attrName>
                                        </p:attrNameLst>
                                      </p:cBhvr>
                                      <p:to>
                                        <p:strVal val="visible"/>
                                      </p:to>
                                    </p:set>
                                    <p:animEffect transition="in" filter="fade">
                                      <p:cBhvr>
                                        <p:cTn id="42" dur="1000"/>
                                        <p:tgtEl>
                                          <p:spTgt spid="1293318">
                                            <p:txEl>
                                              <p:pRg st="2" end="2"/>
                                            </p:txEl>
                                          </p:spTgt>
                                        </p:tgtEl>
                                      </p:cBhvr>
                                    </p:animEffect>
                                    <p:anim calcmode="lin" valueType="num">
                                      <p:cBhvr>
                                        <p:cTn id="43" dur="1000" fill="hold"/>
                                        <p:tgtEl>
                                          <p:spTgt spid="1293318">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12933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nodeType="clickEffect">
                                  <p:stCondLst>
                                    <p:cond delay="0"/>
                                  </p:stCondLst>
                                  <p:childTnLst>
                                    <p:set>
                                      <p:cBhvr>
                                        <p:cTn id="48" dur="1" fill="hold">
                                          <p:stCondLst>
                                            <p:cond delay="0"/>
                                          </p:stCondLst>
                                        </p:cTn>
                                        <p:tgtEl>
                                          <p:spTgt spid="1293319">
                                            <p:txEl>
                                              <p:pRg st="0" end="0"/>
                                            </p:txEl>
                                          </p:spTgt>
                                        </p:tgtEl>
                                        <p:attrNameLst>
                                          <p:attrName>style.visibility</p:attrName>
                                        </p:attrNameLst>
                                      </p:cBhvr>
                                      <p:to>
                                        <p:strVal val="visible"/>
                                      </p:to>
                                    </p:set>
                                    <p:animEffect transition="in" filter="fade">
                                      <p:cBhvr>
                                        <p:cTn id="49" dur="1000"/>
                                        <p:tgtEl>
                                          <p:spTgt spid="1293319">
                                            <p:txEl>
                                              <p:pRg st="0" end="0"/>
                                            </p:txEl>
                                          </p:spTgt>
                                        </p:tgtEl>
                                      </p:cBhvr>
                                    </p:animEffect>
                                    <p:anim calcmode="lin" valueType="num">
                                      <p:cBhvr>
                                        <p:cTn id="50" dur="1000" fill="hold"/>
                                        <p:tgtEl>
                                          <p:spTgt spid="1293319">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29331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矩形 1294337">
            <a:extLst>
              <a:ext uri="{FF2B5EF4-FFF2-40B4-BE49-F238E27FC236}">
                <a16:creationId xmlns:a16="http://schemas.microsoft.com/office/drawing/2014/main" id="{C385AEEB-3583-466F-9435-47B8F759C70D}"/>
              </a:ext>
            </a:extLst>
          </p:cNvPr>
          <p:cNvSpPr>
            <a:spLocks noChangeArrowheads="1"/>
          </p:cNvSpPr>
          <p:nvPr/>
        </p:nvSpPr>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400" dirty="0">
                <a:solidFill>
                  <a:schemeClr val="bg1"/>
                </a:solidFill>
                <a:latin typeface="方正黑体_GBK" panose="02000000000000000000" pitchFamily="2" charset="-122"/>
                <a:ea typeface="宋体" panose="02010600030101010101" pitchFamily="2" charset="-122"/>
              </a:rPr>
              <a:t>Focusing on What Doesn’t Work</a:t>
            </a:r>
            <a:endParaRPr lang="en-US" altLang="zh-CN" sz="44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294339" name="矩形 1294338">
            <a:extLst>
              <a:ext uri="{FF2B5EF4-FFF2-40B4-BE49-F238E27FC236}">
                <a16:creationId xmlns:a16="http://schemas.microsoft.com/office/drawing/2014/main" id="{2E319036-4A93-4722-BDDE-48F9DE2F2FA6}"/>
              </a:ext>
            </a:extLst>
          </p:cNvPr>
          <p:cNvSpPr>
            <a:spLocks noChangeArrowheads="1"/>
          </p:cNvSpPr>
          <p:nvPr/>
        </p:nvSpPr>
        <p:spPr bwMode="auto">
          <a:xfrm>
            <a:off x="0" y="1371600"/>
            <a:ext cx="9144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200" dirty="0">
                <a:solidFill>
                  <a:srgbClr val="FFCC00"/>
                </a:solidFill>
                <a:latin typeface="方正黑体_GBK" panose="02000000000000000000" pitchFamily="2" charset="-122"/>
                <a:ea typeface="宋体" panose="02010600030101010101" pitchFamily="2" charset="-122"/>
              </a:rPr>
              <a:t>“The science of psychology has been far more successful on the negative than on the positive side; it has revealed to us much about man’s shortcomings, his illnesses, his sins, but little about his potentialities, his virtues, his achievable aspirations, or his psychological height.  It is as if psychology had voluntarily restricted itself to only half its rightful jurisdiction, and that the darker, meaner half.”</a:t>
            </a:r>
            <a:br>
              <a:rPr lang="en-US" altLang="zh-CN" dirty="0">
                <a:solidFill>
                  <a:srgbClr val="FFCC00"/>
                </a:solidFill>
                <a:latin typeface="方正黑体_GBK" panose="02000000000000000000" pitchFamily="2" charset="-122"/>
                <a:ea typeface="宋体" panose="02010600030101010101" pitchFamily="2" charset="-122"/>
              </a:rPr>
            </a:br>
            <a:r>
              <a:rPr lang="en-US" altLang="zh-CN" sz="2800" dirty="0">
                <a:solidFill>
                  <a:srgbClr val="FFCC00"/>
                </a:solidFill>
                <a:latin typeface="方正黑体_GBK" panose="02000000000000000000" pitchFamily="2" charset="-122"/>
                <a:ea typeface="宋体" panose="02010600030101010101" pitchFamily="2" charset="-122"/>
              </a:rPr>
              <a:t>						     Abraham Maslow</a:t>
            </a:r>
            <a:endParaRPr lang="en-US" altLang="zh-CN" sz="28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4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43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842" name="矩形 1315841">
            <a:extLst>
              <a:ext uri="{FF2B5EF4-FFF2-40B4-BE49-F238E27FC236}">
                <a16:creationId xmlns:a16="http://schemas.microsoft.com/office/drawing/2014/main" id="{E941CC51-2F95-4C84-820A-0BCD1F930DB8}"/>
              </a:ext>
            </a:extLst>
          </p:cNvPr>
          <p:cNvSpPr>
            <a:spLocks noChangeArrowheads="1"/>
          </p:cNvSpPr>
          <p:nvPr/>
        </p:nvSpPr>
        <p:spPr bwMode="auto">
          <a:xfrm>
            <a:off x="8382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10600030101010101" pitchFamily="2" charset="-122"/>
              </a:rPr>
              <a:t>Psychology Needs Help</a:t>
            </a:r>
            <a:endParaRPr lang="en-US" altLang="zh-CN" sz="4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315843" name="矩形 1315842">
            <a:extLst>
              <a:ext uri="{FF2B5EF4-FFF2-40B4-BE49-F238E27FC236}">
                <a16:creationId xmlns:a16="http://schemas.microsoft.com/office/drawing/2014/main" id="{3207F33B-3C67-4A78-83F2-23EDFF4F17CC}"/>
              </a:ext>
            </a:extLst>
          </p:cNvPr>
          <p:cNvSpPr>
            <a:spLocks noChangeArrowheads="1"/>
          </p:cNvSpPr>
          <p:nvPr/>
        </p:nvSpPr>
        <p:spPr bwMode="auto">
          <a:xfrm>
            <a:off x="76200" y="1143000"/>
            <a:ext cx="9067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10600030101010101" pitchFamily="2" charset="-122"/>
              </a:rPr>
              <a:t>21/1 ratio is unhealthy</a:t>
            </a:r>
            <a:r>
              <a:rPr lang="en-US" altLang="zh-CN" sz="3500" dirty="0">
                <a:solidFill>
                  <a:schemeClr val="bg1"/>
                </a:solidFill>
                <a:latin typeface="方正黑体_GBK" panose="02000000000000000000" pitchFamily="2" charset="-122"/>
                <a:ea typeface="宋体" panose="02010600030101010101" pitchFamily="2" charset="-122"/>
                <a:cs typeface="Arial" panose="020B0604020202020204" pitchFamily="34" charset="0"/>
              </a:rPr>
              <a:t>…</a:t>
            </a:r>
            <a:endParaRPr lang="en-US" altLang="zh-CN" sz="3500" dirty="0">
              <a:solidFill>
                <a:schemeClr val="bg1"/>
              </a:solidFill>
              <a:latin typeface="方正黑体_GBK" panose="02000000000000000000" pitchFamily="2" charset="-122"/>
              <a:ea typeface="宋体" panose="02010600030101010101" pitchFamily="2" charset="-122"/>
            </a:endParaRPr>
          </a:p>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10600030101010101" pitchFamily="2" charset="-122"/>
                <a:cs typeface="Arial" panose="020B0604020202020204" pitchFamily="34" charset="0"/>
              </a:rPr>
              <a:t>…</a:t>
            </a:r>
            <a:r>
              <a:rPr lang="en-US" altLang="zh-CN" sz="3500" dirty="0">
                <a:solidFill>
                  <a:schemeClr val="bg1"/>
                </a:solidFill>
                <a:latin typeface="方正黑体_GBK" panose="02000000000000000000" pitchFamily="2" charset="-122"/>
                <a:ea typeface="宋体" panose="02010600030101010101" pitchFamily="2" charset="-122"/>
              </a:rPr>
              <a:t> but it reflects reality</a:t>
            </a:r>
          </a:p>
          <a:p>
            <a:pPr lvl="1" eaLnBrk="0" hangingPunct="0">
              <a:spcBef>
                <a:spcPct val="20000"/>
              </a:spcBef>
              <a:buFontTx/>
              <a:buChar char="–"/>
            </a:pPr>
            <a:r>
              <a:rPr lang="en-US" altLang="zh-CN" sz="3100" dirty="0">
                <a:solidFill>
                  <a:schemeClr val="bg1"/>
                </a:solidFill>
                <a:latin typeface="方正黑体_GBK" panose="02000000000000000000" pitchFamily="2" charset="-122"/>
                <a:ea typeface="宋体" panose="02010600030101010101" pitchFamily="2" charset="-122"/>
              </a:rPr>
              <a:t> depression 10 times higher today than 1960</a:t>
            </a:r>
          </a:p>
          <a:p>
            <a:pPr lvl="1" eaLnBrk="0" hangingPunct="0">
              <a:spcBef>
                <a:spcPct val="20000"/>
              </a:spcBef>
              <a:buFontTx/>
              <a:buChar char="–"/>
            </a:pPr>
            <a:r>
              <a:rPr lang="en-US" altLang="zh-CN" sz="3100" dirty="0">
                <a:solidFill>
                  <a:schemeClr val="bg1"/>
                </a:solidFill>
                <a:latin typeface="方正黑体_GBK" panose="02000000000000000000" pitchFamily="2" charset="-122"/>
                <a:ea typeface="宋体" panose="02010600030101010101" pitchFamily="2" charset="-122"/>
              </a:rPr>
              <a:t> mean age for depression today is 14.5 (compared to 29.5 in 1960)</a:t>
            </a:r>
            <a:endParaRPr lang="en-US" altLang="zh-CN" sz="31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315842"/>
                                        </p:tgtEl>
                                        <p:attrNameLst>
                                          <p:attrName>style.visibility</p:attrName>
                                        </p:attrNameLst>
                                      </p:cBhvr>
                                      <p:to>
                                        <p:strVal val="visible"/>
                                      </p:to>
                                    </p:set>
                                    <p:anim calcmode="lin" valueType="num">
                                      <p:cBhvr>
                                        <p:cTn id="7" dur="1000" fill="hold"/>
                                        <p:tgtEl>
                                          <p:spTgt spid="1315842"/>
                                        </p:tgtEl>
                                        <p:attrNameLst>
                                          <p:attrName>ppt_x</p:attrName>
                                        </p:attrNameLst>
                                      </p:cBhvr>
                                      <p:tavLst>
                                        <p:tav tm="0">
                                          <p:val>
                                            <p:strVal val="#ppt_x-.2"/>
                                          </p:val>
                                        </p:tav>
                                        <p:tav tm="100000">
                                          <p:val>
                                            <p:strVal val="#ppt_x"/>
                                          </p:val>
                                        </p:tav>
                                      </p:tavLst>
                                    </p:anim>
                                    <p:anim calcmode="lin" valueType="num">
                                      <p:cBhvr>
                                        <p:cTn id="8" dur="1000" fill="hold"/>
                                        <p:tgtEl>
                                          <p:spTgt spid="131584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1584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315843">
                                            <p:txEl>
                                              <p:pRg st="0" end="0"/>
                                            </p:txEl>
                                          </p:spTgt>
                                        </p:tgtEl>
                                        <p:attrNameLst>
                                          <p:attrName>style.visibility</p:attrName>
                                        </p:attrNameLst>
                                      </p:cBhvr>
                                      <p:to>
                                        <p:strVal val="visible"/>
                                      </p:to>
                                    </p:set>
                                    <p:animEffect transition="in" filter="fade">
                                      <p:cBhvr>
                                        <p:cTn id="14" dur="1000"/>
                                        <p:tgtEl>
                                          <p:spTgt spid="1315843">
                                            <p:txEl>
                                              <p:pRg st="0" end="0"/>
                                            </p:txEl>
                                          </p:spTgt>
                                        </p:tgtEl>
                                      </p:cBhvr>
                                    </p:animEffect>
                                    <p:anim calcmode="lin" valueType="num">
                                      <p:cBhvr>
                                        <p:cTn id="15" dur="1000" fill="hold"/>
                                        <p:tgtEl>
                                          <p:spTgt spid="131584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315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315843">
                                            <p:txEl>
                                              <p:pRg st="1" end="1"/>
                                            </p:txEl>
                                          </p:spTgt>
                                        </p:tgtEl>
                                        <p:attrNameLst>
                                          <p:attrName>style.visibility</p:attrName>
                                        </p:attrNameLst>
                                      </p:cBhvr>
                                      <p:to>
                                        <p:strVal val="visible"/>
                                      </p:to>
                                    </p:set>
                                    <p:animEffect transition="in" filter="fade">
                                      <p:cBhvr>
                                        <p:cTn id="21" dur="1000"/>
                                        <p:tgtEl>
                                          <p:spTgt spid="1315843">
                                            <p:txEl>
                                              <p:pRg st="1" end="1"/>
                                            </p:txEl>
                                          </p:spTgt>
                                        </p:tgtEl>
                                      </p:cBhvr>
                                    </p:animEffect>
                                    <p:anim calcmode="lin" valueType="num">
                                      <p:cBhvr>
                                        <p:cTn id="22" dur="1000" fill="hold"/>
                                        <p:tgtEl>
                                          <p:spTgt spid="131584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158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315843">
                                            <p:txEl>
                                              <p:pRg st="2" end="2"/>
                                            </p:txEl>
                                          </p:spTgt>
                                        </p:tgtEl>
                                        <p:attrNameLst>
                                          <p:attrName>style.visibility</p:attrName>
                                        </p:attrNameLst>
                                      </p:cBhvr>
                                      <p:to>
                                        <p:strVal val="visible"/>
                                      </p:to>
                                    </p:set>
                                    <p:animEffect transition="in" filter="fade">
                                      <p:cBhvr>
                                        <p:cTn id="28" dur="1000"/>
                                        <p:tgtEl>
                                          <p:spTgt spid="1315843">
                                            <p:txEl>
                                              <p:pRg st="2" end="2"/>
                                            </p:txEl>
                                          </p:spTgt>
                                        </p:tgtEl>
                                      </p:cBhvr>
                                    </p:animEffect>
                                    <p:anim calcmode="lin" valueType="num">
                                      <p:cBhvr>
                                        <p:cTn id="29" dur="1000" fill="hold"/>
                                        <p:tgtEl>
                                          <p:spTgt spid="131584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3158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315843">
                                            <p:txEl>
                                              <p:pRg st="3" end="3"/>
                                            </p:txEl>
                                          </p:spTgt>
                                        </p:tgtEl>
                                        <p:attrNameLst>
                                          <p:attrName>style.visibility</p:attrName>
                                        </p:attrNameLst>
                                      </p:cBhvr>
                                      <p:to>
                                        <p:strVal val="visible"/>
                                      </p:to>
                                    </p:set>
                                    <p:animEffect transition="in" filter="fade">
                                      <p:cBhvr>
                                        <p:cTn id="35" dur="1000"/>
                                        <p:tgtEl>
                                          <p:spTgt spid="1315843">
                                            <p:txEl>
                                              <p:pRg st="3" end="3"/>
                                            </p:txEl>
                                          </p:spTgt>
                                        </p:tgtEl>
                                      </p:cBhvr>
                                    </p:animEffect>
                                    <p:anim calcmode="lin" valueType="num">
                                      <p:cBhvr>
                                        <p:cTn id="36" dur="1000" fill="hold"/>
                                        <p:tgtEl>
                                          <p:spTgt spid="131584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3158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584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7" name="图片 1274881">
            <a:extLst>
              <a:ext uri="{FF2B5EF4-FFF2-40B4-BE49-F238E27FC236}">
                <a16:creationId xmlns:a16="http://schemas.microsoft.com/office/drawing/2014/main" id="{18E85A99-6797-45CF-B2D8-0381C1C836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189" t="16252" r="36568" b="30003"/>
          <a:stretch>
            <a:fillRect/>
          </a:stretch>
        </p:blipFill>
        <p:spPr bwMode="auto">
          <a:xfrm>
            <a:off x="0" y="-98425"/>
            <a:ext cx="9144000" cy="701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矩形 1316865">
            <a:extLst>
              <a:ext uri="{FF2B5EF4-FFF2-40B4-BE49-F238E27FC236}">
                <a16:creationId xmlns:a16="http://schemas.microsoft.com/office/drawing/2014/main" id="{B854BCEC-67F3-432E-967F-AECEB5A02DA2}"/>
              </a:ext>
            </a:extLst>
          </p:cNvPr>
          <p:cNvSpPr>
            <a:spLocks noChangeArrowheads="1"/>
          </p:cNvSpPr>
          <p:nvPr/>
        </p:nvSpPr>
        <p:spPr bwMode="auto">
          <a:xfrm>
            <a:off x="8382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10600030101010101" pitchFamily="2" charset="-122"/>
              </a:rPr>
              <a:t>Does Psychology Need Help?</a:t>
            </a:r>
            <a:endParaRPr lang="en-US" altLang="zh-CN" sz="4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316868" name="矩形 1316867">
            <a:extLst>
              <a:ext uri="{FF2B5EF4-FFF2-40B4-BE49-F238E27FC236}">
                <a16:creationId xmlns:a16="http://schemas.microsoft.com/office/drawing/2014/main" id="{FF35DEF9-B82B-456D-BF06-6CEF58CB3428}"/>
              </a:ext>
            </a:extLst>
          </p:cNvPr>
          <p:cNvSpPr>
            <a:spLocks noChangeArrowheads="1"/>
          </p:cNvSpPr>
          <p:nvPr/>
        </p:nvSpPr>
        <p:spPr bwMode="auto">
          <a:xfrm>
            <a:off x="76200" y="990600"/>
            <a:ext cx="9067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10600030101010101" pitchFamily="2" charset="-122"/>
              </a:rPr>
              <a:t>21/1 ratio of studies is unhealthy</a:t>
            </a:r>
            <a:r>
              <a:rPr lang="en-US" altLang="zh-CN" sz="3500" dirty="0">
                <a:solidFill>
                  <a:schemeClr val="bg1"/>
                </a:solidFill>
                <a:latin typeface="方正黑体_GBK" panose="02000000000000000000" pitchFamily="2" charset="-122"/>
                <a:ea typeface="宋体" panose="02010600030101010101" pitchFamily="2" charset="-122"/>
                <a:cs typeface="Arial" panose="020B0604020202020204" pitchFamily="34" charset="0"/>
              </a:rPr>
              <a:t>…</a:t>
            </a:r>
            <a:endParaRPr lang="en-US" altLang="zh-CN" sz="3500" dirty="0">
              <a:solidFill>
                <a:schemeClr val="bg1"/>
              </a:solidFill>
              <a:latin typeface="方正黑体_GBK" panose="02000000000000000000" pitchFamily="2" charset="-122"/>
              <a:ea typeface="宋体" panose="02010600030101010101" pitchFamily="2" charset="-122"/>
            </a:endParaRPr>
          </a:p>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10600030101010101" pitchFamily="2" charset="-122"/>
                <a:cs typeface="Arial" panose="020B0604020202020204" pitchFamily="34" charset="0"/>
              </a:rPr>
              <a:t>…</a:t>
            </a:r>
            <a:r>
              <a:rPr lang="en-US" altLang="zh-CN" sz="3500" dirty="0">
                <a:solidFill>
                  <a:schemeClr val="bg1"/>
                </a:solidFill>
                <a:latin typeface="方正黑体_GBK" panose="02000000000000000000" pitchFamily="2" charset="-122"/>
                <a:ea typeface="宋体" panose="02010600030101010101" pitchFamily="2" charset="-122"/>
              </a:rPr>
              <a:t> but it reflects reality</a:t>
            </a:r>
          </a:p>
          <a:p>
            <a:pPr lvl="1" eaLnBrk="0" hangingPunct="0">
              <a:spcBef>
                <a:spcPct val="20000"/>
              </a:spcBef>
              <a:buFontTx/>
              <a:buChar char="–"/>
            </a:pPr>
            <a:r>
              <a:rPr lang="en-US" altLang="zh-CN" sz="3000" dirty="0">
                <a:solidFill>
                  <a:schemeClr val="bg1"/>
                </a:solidFill>
                <a:latin typeface="方正黑体_GBK" panose="02000000000000000000" pitchFamily="2" charset="-122"/>
                <a:ea typeface="宋体" panose="02010600030101010101" pitchFamily="2" charset="-122"/>
              </a:rPr>
              <a:t>depression 10 times higher today than 1960</a:t>
            </a:r>
          </a:p>
          <a:p>
            <a:pPr lvl="1" eaLnBrk="0" hangingPunct="0">
              <a:spcBef>
                <a:spcPct val="20000"/>
              </a:spcBef>
              <a:buFontTx/>
              <a:buChar char="–"/>
            </a:pPr>
            <a:r>
              <a:rPr lang="en-US" altLang="zh-CN" sz="3000" dirty="0">
                <a:solidFill>
                  <a:schemeClr val="bg1"/>
                </a:solidFill>
                <a:latin typeface="方正黑体_GBK" panose="02000000000000000000" pitchFamily="2" charset="-122"/>
                <a:ea typeface="宋体" panose="02010600030101010101" pitchFamily="2" charset="-122"/>
              </a:rPr>
              <a:t>mean age for depression today is 14.5 (compared to 29.5 in 1960)</a:t>
            </a:r>
          </a:p>
          <a:p>
            <a:pPr lvl="1" eaLnBrk="0" hangingPunct="0">
              <a:spcBef>
                <a:spcPct val="20000"/>
              </a:spcBef>
              <a:buFontTx/>
              <a:buChar char="–"/>
            </a:pPr>
            <a:r>
              <a:rPr lang="en-US" altLang="zh-CN" sz="3000" dirty="0">
                <a:solidFill>
                  <a:schemeClr val="bg1"/>
                </a:solidFill>
                <a:latin typeface="方正黑体_GBK" panose="02000000000000000000" pitchFamily="2" charset="-122"/>
                <a:ea typeface="宋体" panose="02010600030101010101" pitchFamily="2" charset="-122"/>
              </a:rPr>
              <a:t>mental health crisis on campuses nationwide (</a:t>
            </a:r>
            <a:r>
              <a:rPr lang="en-US" altLang="zh-CN" sz="3000" dirty="0" err="1">
                <a:solidFill>
                  <a:schemeClr val="bg1"/>
                </a:solidFill>
                <a:latin typeface="方正黑体_GBK" panose="02000000000000000000" pitchFamily="2" charset="-122"/>
                <a:ea typeface="宋体" panose="02010600030101010101" pitchFamily="2" charset="-122"/>
              </a:rPr>
              <a:t>Kadison</a:t>
            </a:r>
            <a:r>
              <a:rPr lang="en-US" altLang="zh-CN" sz="3000" dirty="0">
                <a:solidFill>
                  <a:schemeClr val="bg1"/>
                </a:solidFill>
                <a:latin typeface="方正黑体_GBK" panose="02000000000000000000" pitchFamily="2" charset="-122"/>
                <a:ea typeface="宋体" panose="02010600030101010101" pitchFamily="2" charset="-122"/>
              </a:rPr>
              <a:t>, 2005)</a:t>
            </a:r>
          </a:p>
          <a:p>
            <a:pPr lvl="1" eaLnBrk="0" hangingPunct="0">
              <a:spcBef>
                <a:spcPct val="20000"/>
              </a:spcBef>
              <a:buFontTx/>
              <a:buChar char="–"/>
            </a:pPr>
            <a:r>
              <a:rPr lang="en-US" altLang="zh-CN" sz="3000" dirty="0">
                <a:solidFill>
                  <a:schemeClr val="bg1"/>
                </a:solidFill>
                <a:latin typeface="方正黑体_GBK" panose="02000000000000000000" pitchFamily="2" charset="-122"/>
                <a:ea typeface="宋体" panose="02010600030101010101" pitchFamily="2" charset="-122"/>
              </a:rPr>
              <a:t>worldwide mental health epidemic</a:t>
            </a:r>
            <a:endParaRPr lang="en-US" altLang="zh-CN" sz="3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316868">
                                            <p:txEl>
                                              <p:pRg st="4" end="4"/>
                                            </p:txEl>
                                          </p:spTgt>
                                        </p:tgtEl>
                                        <p:attrNameLst>
                                          <p:attrName>style.visibility</p:attrName>
                                        </p:attrNameLst>
                                      </p:cBhvr>
                                      <p:to>
                                        <p:strVal val="visible"/>
                                      </p:to>
                                    </p:set>
                                    <p:animEffect transition="in" filter="fade">
                                      <p:cBhvr>
                                        <p:cTn id="7" dur="1000"/>
                                        <p:tgtEl>
                                          <p:spTgt spid="1316868">
                                            <p:txEl>
                                              <p:pRg st="4" end="4"/>
                                            </p:txEl>
                                          </p:spTgt>
                                        </p:tgtEl>
                                      </p:cBhvr>
                                    </p:animEffect>
                                    <p:anim calcmode="lin" valueType="num">
                                      <p:cBhvr>
                                        <p:cTn id="8" dur="1000" fill="hold"/>
                                        <p:tgtEl>
                                          <p:spTgt spid="1316868">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131686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316868">
                                            <p:txEl>
                                              <p:pRg st="5" end="5"/>
                                            </p:txEl>
                                          </p:spTgt>
                                        </p:tgtEl>
                                        <p:attrNameLst>
                                          <p:attrName>style.visibility</p:attrName>
                                        </p:attrNameLst>
                                      </p:cBhvr>
                                      <p:to>
                                        <p:strVal val="visible"/>
                                      </p:to>
                                    </p:set>
                                    <p:animEffect transition="in" filter="fade">
                                      <p:cBhvr>
                                        <p:cTn id="14" dur="1000"/>
                                        <p:tgtEl>
                                          <p:spTgt spid="1316868">
                                            <p:txEl>
                                              <p:pRg st="5" end="5"/>
                                            </p:txEl>
                                          </p:spTgt>
                                        </p:tgtEl>
                                      </p:cBhvr>
                                    </p:animEffect>
                                    <p:anim calcmode="lin" valueType="num">
                                      <p:cBhvr>
                                        <p:cTn id="15" dur="1000" fill="hold"/>
                                        <p:tgtEl>
                                          <p:spTgt spid="1316868">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131686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3074" name="矩形 1283073">
            <a:extLst>
              <a:ext uri="{FF2B5EF4-FFF2-40B4-BE49-F238E27FC236}">
                <a16:creationId xmlns:a16="http://schemas.microsoft.com/office/drawing/2014/main" id="{C877E2DA-ABB2-4E70-B17F-2DF3175F1EA5}"/>
              </a:ext>
            </a:extLst>
          </p:cNvPr>
          <p:cNvSpPr>
            <a:spLocks noChangeArrowheads="1"/>
          </p:cNvSpPr>
          <p:nvPr/>
        </p:nvSpPr>
        <p:spPr bwMode="auto">
          <a:xfrm>
            <a:off x="852488" y="41275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方正楷体_GBK" panose="02000000000000000000" pitchFamily="2" charset="-122"/>
                <a:ea typeface="方正楷体_GBK" panose="02000000000000000000" pitchFamily="2" charset="-122"/>
              </a:rPr>
              <a:t>内务工作</a:t>
            </a:r>
            <a:endParaRPr lang="en-US" altLang="zh-CN" sz="4000" dirty="0">
              <a:solidFill>
                <a:schemeClr val="bg1"/>
              </a:solidFill>
              <a:latin typeface="方正楷体_GBK" panose="02000000000000000000" pitchFamily="2" charset="-122"/>
              <a:ea typeface="方正楷体_GBK" panose="02000000000000000000" pitchFamily="2" charset="-122"/>
              <a:cs typeface="Arial" panose="020B0604020202020204" pitchFamily="34" charset="0"/>
            </a:endParaRPr>
          </a:p>
        </p:txBody>
      </p:sp>
      <p:sp>
        <p:nvSpPr>
          <p:cNvPr id="1283075" name="矩形 1283074">
            <a:extLst>
              <a:ext uri="{FF2B5EF4-FFF2-40B4-BE49-F238E27FC236}">
                <a16:creationId xmlns:a16="http://schemas.microsoft.com/office/drawing/2014/main" id="{990CE99E-37EB-4C41-809F-E95B4BC81F81}"/>
              </a:ext>
            </a:extLst>
          </p:cNvPr>
          <p:cNvSpPr>
            <a:spLocks noChangeArrowheads="1"/>
          </p:cNvSpPr>
          <p:nvPr/>
        </p:nvSpPr>
        <p:spPr bwMode="auto">
          <a:xfrm>
            <a:off x="742991" y="1371600"/>
            <a:ext cx="765801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zh-CN" altLang="en-US" sz="3500" dirty="0">
                <a:solidFill>
                  <a:schemeClr val="bg1"/>
                </a:solidFill>
                <a:latin typeface="方正书宋_GBK" panose="02000000000000000000" pitchFamily="2" charset="-122"/>
                <a:ea typeface="方正书宋_GBK" panose="02000000000000000000" pitchFamily="2" charset="-122"/>
              </a:rPr>
              <a:t>反馈和提问</a:t>
            </a:r>
          </a:p>
          <a:p>
            <a:pPr eaLnBrk="0" hangingPunct="0">
              <a:spcBef>
                <a:spcPct val="20000"/>
              </a:spcBef>
              <a:buFontTx/>
              <a:buChar char="•"/>
            </a:pPr>
            <a:r>
              <a:rPr lang="zh-CN" altLang="en-US" sz="3500" dirty="0">
                <a:solidFill>
                  <a:schemeClr val="bg1"/>
                </a:solidFill>
                <a:latin typeface="方正书宋_GBK" panose="02000000000000000000" pitchFamily="2" charset="-122"/>
                <a:ea typeface="方正书宋_GBK" panose="02000000000000000000" pitchFamily="2" charset="-122"/>
              </a:rPr>
              <a:t>紧急情况下</a:t>
            </a:r>
            <a:r>
              <a:rPr lang="en-US" altLang="zh-CN" sz="3500" dirty="0">
                <a:solidFill>
                  <a:schemeClr val="bg1"/>
                </a:solidFill>
                <a:latin typeface="方正书宋_GBK" panose="02000000000000000000" pitchFamily="2" charset="-122"/>
                <a:ea typeface="方正书宋_GBK" panose="02000000000000000000" pitchFamily="2" charset="-122"/>
                <a:cs typeface="Arial" panose="020B0604020202020204" pitchFamily="34" charset="0"/>
              </a:rPr>
              <a:t>…</a:t>
            </a:r>
            <a:endParaRPr lang="en-US" altLang="zh-CN" sz="3500" dirty="0">
              <a:solidFill>
                <a:schemeClr val="bg1"/>
              </a:solidFill>
              <a:latin typeface="方正书宋_GBK" panose="02000000000000000000" pitchFamily="2" charset="-122"/>
              <a:ea typeface="方正书宋_GBK" panose="02000000000000000000" pitchFamily="2" charset="-122"/>
            </a:endParaRPr>
          </a:p>
          <a:p>
            <a:pPr eaLnBrk="0" hangingPunct="0">
              <a:spcBef>
                <a:spcPct val="20000"/>
              </a:spcBef>
              <a:buFontTx/>
              <a:buChar char="•"/>
            </a:pPr>
            <a:r>
              <a:rPr lang="zh-CN" altLang="en-US" sz="3500" dirty="0">
                <a:solidFill>
                  <a:schemeClr val="bg1"/>
                </a:solidFill>
                <a:latin typeface="方正书宋_GBK" panose="02000000000000000000" pitchFamily="2" charset="-122"/>
                <a:ea typeface="方正书宋_GBK" panose="02000000000000000000" pitchFamily="2" charset="-122"/>
              </a:rPr>
              <a:t>我们会有“练习时间”</a:t>
            </a:r>
            <a:endParaRPr lang="en-US" altLang="zh-CN" sz="3500" dirty="0">
              <a:solidFill>
                <a:schemeClr val="bg1"/>
              </a:solidFill>
              <a:latin typeface="方正书宋_GBK" panose="02000000000000000000" pitchFamily="2" charset="-122"/>
              <a:ea typeface="方正书宋_GBK" panose="02000000000000000000" pitchFamily="2" charset="-122"/>
            </a:endParaRPr>
          </a:p>
          <a:p>
            <a:pPr eaLnBrk="0" hangingPunct="0">
              <a:spcBef>
                <a:spcPct val="20000"/>
              </a:spcBef>
              <a:buFontTx/>
              <a:buChar char="•"/>
            </a:pPr>
            <a:r>
              <a:rPr lang="en-US" altLang="zh-CN" sz="3500" dirty="0">
                <a:solidFill>
                  <a:schemeClr val="bg1"/>
                </a:solidFill>
                <a:latin typeface="方正书宋_GBK" panose="02000000000000000000" pitchFamily="2" charset="-122"/>
                <a:ea typeface="方正书宋_GBK" panose="02000000000000000000" pitchFamily="2" charset="-122"/>
              </a:rPr>
              <a:t>PPT</a:t>
            </a:r>
            <a:r>
              <a:rPr lang="zh-CN" altLang="en-US" sz="3500" dirty="0">
                <a:solidFill>
                  <a:schemeClr val="bg1"/>
                </a:solidFill>
                <a:latin typeface="方正书宋_GBK" panose="02000000000000000000" pitchFamily="2" charset="-122"/>
                <a:ea typeface="方正书宋_GBK" panose="02000000000000000000" pitchFamily="2" charset="-122"/>
              </a:rPr>
              <a:t>和录像会上传到网上</a:t>
            </a:r>
          </a:p>
          <a:p>
            <a:pPr eaLnBrk="0" hangingPunct="0">
              <a:spcBef>
                <a:spcPct val="20000"/>
              </a:spcBef>
              <a:buFontTx/>
              <a:buChar char="•"/>
            </a:pPr>
            <a:r>
              <a:rPr lang="zh-CN" altLang="en-US" sz="3500" dirty="0">
                <a:solidFill>
                  <a:schemeClr val="bg1"/>
                </a:solidFill>
                <a:latin typeface="方正书宋_GBK" panose="02000000000000000000" pitchFamily="2" charset="-122"/>
                <a:ea typeface="方正书宋_GBK" panose="02000000000000000000" pitchFamily="2" charset="-122"/>
              </a:rPr>
              <a:t>主动做笔记</a:t>
            </a:r>
          </a:p>
          <a:p>
            <a:pPr eaLnBrk="0" hangingPunct="0">
              <a:spcBef>
                <a:spcPct val="20000"/>
              </a:spcBef>
              <a:buFontTx/>
              <a:buChar char="•"/>
            </a:pPr>
            <a:r>
              <a:rPr lang="zh-CN" altLang="en-US" sz="3500" dirty="0">
                <a:solidFill>
                  <a:schemeClr val="bg1"/>
                </a:solidFill>
                <a:latin typeface="方正书宋_GBK" panose="02000000000000000000" pitchFamily="2" charset="-122"/>
                <a:ea typeface="方正书宋_GBK" panose="02000000000000000000" pitchFamily="2" charset="-122"/>
              </a:rPr>
              <a:t>常规时间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283074"/>
                                        </p:tgtEl>
                                        <p:attrNameLst>
                                          <p:attrName>style.visibility</p:attrName>
                                        </p:attrNameLst>
                                      </p:cBhvr>
                                      <p:to>
                                        <p:strVal val="visible"/>
                                      </p:to>
                                    </p:set>
                                    <p:anim calcmode="lin" valueType="num">
                                      <p:cBhvr>
                                        <p:cTn id="7" dur="1000" fill="hold"/>
                                        <p:tgtEl>
                                          <p:spTgt spid="1283074"/>
                                        </p:tgtEl>
                                        <p:attrNameLst>
                                          <p:attrName>ppt_x</p:attrName>
                                        </p:attrNameLst>
                                      </p:cBhvr>
                                      <p:tavLst>
                                        <p:tav tm="0">
                                          <p:val>
                                            <p:strVal val="#ppt_x-.2"/>
                                          </p:val>
                                        </p:tav>
                                        <p:tav tm="100000">
                                          <p:val>
                                            <p:strVal val="#ppt_x"/>
                                          </p:val>
                                        </p:tav>
                                      </p:tavLst>
                                    </p:anim>
                                    <p:anim calcmode="lin" valueType="num">
                                      <p:cBhvr>
                                        <p:cTn id="8" dur="1000" fill="hold"/>
                                        <p:tgtEl>
                                          <p:spTgt spid="128307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8307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283075">
                                            <p:txEl>
                                              <p:charRg st="22" end="47"/>
                                            </p:txEl>
                                          </p:spTgt>
                                        </p:tgtEl>
                                        <p:attrNameLst>
                                          <p:attrName>style.visibility</p:attrName>
                                        </p:attrNameLst>
                                      </p:cBhvr>
                                      <p:to>
                                        <p:strVal val="visible"/>
                                      </p:to>
                                    </p:set>
                                    <p:animEffect transition="in" filter="fade">
                                      <p:cBhvr>
                                        <p:cTn id="14" dur="1000"/>
                                        <p:tgtEl>
                                          <p:spTgt spid="1283075">
                                            <p:txEl>
                                              <p:charRg st="22" end="47"/>
                                            </p:txEl>
                                          </p:spTgt>
                                        </p:tgtEl>
                                      </p:cBhvr>
                                    </p:animEffect>
                                    <p:anim calcmode="lin" valueType="num">
                                      <p:cBhvr>
                                        <p:cTn id="15" dur="1000" fill="hold"/>
                                        <p:tgtEl>
                                          <p:spTgt spid="1283075">
                                            <p:txEl>
                                              <p:charRg st="22" end="47"/>
                                            </p:txEl>
                                          </p:spTgt>
                                        </p:tgtEl>
                                        <p:attrNameLst>
                                          <p:attrName>ppt_x</p:attrName>
                                        </p:attrNameLst>
                                      </p:cBhvr>
                                      <p:tavLst>
                                        <p:tav tm="0">
                                          <p:val>
                                            <p:strVal val="#ppt_x"/>
                                          </p:val>
                                        </p:tav>
                                        <p:tav tm="100000">
                                          <p:val>
                                            <p:strVal val="#ppt_x"/>
                                          </p:val>
                                        </p:tav>
                                      </p:tavLst>
                                    </p:anim>
                                    <p:anim calcmode="lin" valueType="num">
                                      <p:cBhvr>
                                        <p:cTn id="16" dur="1000" fill="hold"/>
                                        <p:tgtEl>
                                          <p:spTgt spid="1283075">
                                            <p:txEl>
                                              <p:charRg st="22" end="47"/>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283075">
                                            <p:txEl>
                                              <p:charRg st="1" end="1"/>
                                            </p:txEl>
                                          </p:spTgt>
                                        </p:tgtEl>
                                        <p:attrNameLst>
                                          <p:attrName>style.visibility</p:attrName>
                                        </p:attrNameLst>
                                      </p:cBhvr>
                                      <p:to>
                                        <p:strVal val="visible"/>
                                      </p:to>
                                    </p:set>
                                    <p:animEffect transition="in" filter="fade">
                                      <p:cBhvr>
                                        <p:cTn id="21" dur="1000"/>
                                        <p:tgtEl>
                                          <p:spTgt spid="1283075">
                                            <p:txEl>
                                              <p:charRg st="1" end="1"/>
                                            </p:txEl>
                                          </p:spTgt>
                                        </p:tgtEl>
                                      </p:cBhvr>
                                    </p:animEffect>
                                    <p:anim calcmode="lin" valueType="num">
                                      <p:cBhvr>
                                        <p:cTn id="22" dur="1000" fill="hold"/>
                                        <p:tgtEl>
                                          <p:spTgt spid="1283075">
                                            <p:txEl>
                                              <p:char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283075">
                                            <p:txEl>
                                              <p:char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283075">
                                            <p:txEl>
                                              <p:charRg st="47" end="48"/>
                                            </p:txEl>
                                          </p:spTgt>
                                        </p:tgtEl>
                                        <p:attrNameLst>
                                          <p:attrName>style.visibility</p:attrName>
                                        </p:attrNameLst>
                                      </p:cBhvr>
                                      <p:to>
                                        <p:strVal val="visible"/>
                                      </p:to>
                                    </p:set>
                                    <p:animEffect transition="in" filter="fade">
                                      <p:cBhvr>
                                        <p:cTn id="28" dur="1000"/>
                                        <p:tgtEl>
                                          <p:spTgt spid="1283075">
                                            <p:txEl>
                                              <p:charRg st="47" end="48"/>
                                            </p:txEl>
                                          </p:spTgt>
                                        </p:tgtEl>
                                      </p:cBhvr>
                                    </p:animEffect>
                                    <p:anim calcmode="lin" valueType="num">
                                      <p:cBhvr>
                                        <p:cTn id="29" dur="1000" fill="hold"/>
                                        <p:tgtEl>
                                          <p:spTgt spid="1283075">
                                            <p:txEl>
                                              <p:charRg st="47" end="48"/>
                                            </p:txEl>
                                          </p:spTgt>
                                        </p:tgtEl>
                                        <p:attrNameLst>
                                          <p:attrName>ppt_x</p:attrName>
                                        </p:attrNameLst>
                                      </p:cBhvr>
                                      <p:tavLst>
                                        <p:tav tm="0">
                                          <p:val>
                                            <p:strVal val="#ppt_x"/>
                                          </p:val>
                                        </p:tav>
                                        <p:tav tm="100000">
                                          <p:val>
                                            <p:strVal val="#ppt_x"/>
                                          </p:val>
                                        </p:tav>
                                      </p:tavLst>
                                    </p:anim>
                                    <p:anim calcmode="lin" valueType="num">
                                      <p:cBhvr>
                                        <p:cTn id="30" dur="1000" fill="hold"/>
                                        <p:tgtEl>
                                          <p:spTgt spid="1283075">
                                            <p:txEl>
                                              <p:charRg st="47" end="48"/>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283075">
                                            <p:txEl>
                                              <p:charRg st="48" end="48"/>
                                            </p:txEl>
                                          </p:spTgt>
                                        </p:tgtEl>
                                        <p:attrNameLst>
                                          <p:attrName>style.visibility</p:attrName>
                                        </p:attrNameLst>
                                      </p:cBhvr>
                                      <p:to>
                                        <p:strVal val="visible"/>
                                      </p:to>
                                    </p:set>
                                    <p:animEffect transition="in" filter="fade">
                                      <p:cBhvr>
                                        <p:cTn id="35" dur="1000"/>
                                        <p:tgtEl>
                                          <p:spTgt spid="1283075">
                                            <p:txEl>
                                              <p:charRg st="48" end="48"/>
                                            </p:txEl>
                                          </p:spTgt>
                                        </p:tgtEl>
                                      </p:cBhvr>
                                    </p:animEffect>
                                    <p:anim calcmode="lin" valueType="num">
                                      <p:cBhvr>
                                        <p:cTn id="36" dur="1000" fill="hold"/>
                                        <p:tgtEl>
                                          <p:spTgt spid="1283075">
                                            <p:txEl>
                                              <p:charRg st="48" end="48"/>
                                            </p:txEl>
                                          </p:spTgt>
                                        </p:tgtEl>
                                        <p:attrNameLst>
                                          <p:attrName>ppt_x</p:attrName>
                                        </p:attrNameLst>
                                      </p:cBhvr>
                                      <p:tavLst>
                                        <p:tav tm="0">
                                          <p:val>
                                            <p:strVal val="#ppt_x"/>
                                          </p:val>
                                        </p:tav>
                                        <p:tav tm="100000">
                                          <p:val>
                                            <p:strVal val="#ppt_x"/>
                                          </p:val>
                                        </p:tav>
                                      </p:tavLst>
                                    </p:anim>
                                    <p:anim calcmode="lin" valueType="num">
                                      <p:cBhvr>
                                        <p:cTn id="37" dur="1000" fill="hold"/>
                                        <p:tgtEl>
                                          <p:spTgt spid="1283075">
                                            <p:txEl>
                                              <p:charRg st="48" end="48"/>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1283075">
                                            <p:txEl>
                                              <p:charRg st="48" end="48"/>
                                            </p:txEl>
                                          </p:spTgt>
                                        </p:tgtEl>
                                        <p:attrNameLst>
                                          <p:attrName>style.visibility</p:attrName>
                                        </p:attrNameLst>
                                      </p:cBhvr>
                                      <p:to>
                                        <p:strVal val="visible"/>
                                      </p:to>
                                    </p:set>
                                    <p:animEffect transition="in" filter="fade">
                                      <p:cBhvr>
                                        <p:cTn id="42" dur="1000"/>
                                        <p:tgtEl>
                                          <p:spTgt spid="1283075">
                                            <p:txEl>
                                              <p:charRg st="48" end="48"/>
                                            </p:txEl>
                                          </p:spTgt>
                                        </p:tgtEl>
                                      </p:cBhvr>
                                    </p:animEffect>
                                    <p:anim calcmode="lin" valueType="num">
                                      <p:cBhvr>
                                        <p:cTn id="43" dur="1000" fill="hold"/>
                                        <p:tgtEl>
                                          <p:spTgt spid="1283075">
                                            <p:txEl>
                                              <p:charRg st="48" end="48"/>
                                            </p:txEl>
                                          </p:spTgt>
                                        </p:tgtEl>
                                        <p:attrNameLst>
                                          <p:attrName>ppt_x</p:attrName>
                                        </p:attrNameLst>
                                      </p:cBhvr>
                                      <p:tavLst>
                                        <p:tav tm="0">
                                          <p:val>
                                            <p:strVal val="#ppt_x"/>
                                          </p:val>
                                        </p:tav>
                                        <p:tav tm="100000">
                                          <p:val>
                                            <p:strVal val="#ppt_x"/>
                                          </p:val>
                                        </p:tav>
                                      </p:tavLst>
                                    </p:anim>
                                    <p:anim calcmode="lin" valueType="num">
                                      <p:cBhvr>
                                        <p:cTn id="44" dur="1000" fill="hold"/>
                                        <p:tgtEl>
                                          <p:spTgt spid="1283075">
                                            <p:txEl>
                                              <p:charRg st="48" end="48"/>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nodeType="clickEffect">
                                  <p:stCondLst>
                                    <p:cond delay="0"/>
                                  </p:stCondLst>
                                  <p:childTnLst>
                                    <p:set>
                                      <p:cBhvr>
                                        <p:cTn id="48" dur="1" fill="hold">
                                          <p:stCondLst>
                                            <p:cond delay="0"/>
                                          </p:stCondLst>
                                        </p:cTn>
                                        <p:tgtEl>
                                          <p:spTgt spid="1283075">
                                            <p:txEl>
                                              <p:charRg st="5" end="5"/>
                                            </p:txEl>
                                          </p:spTgt>
                                        </p:tgtEl>
                                        <p:attrNameLst>
                                          <p:attrName>style.visibility</p:attrName>
                                        </p:attrNameLst>
                                      </p:cBhvr>
                                      <p:to>
                                        <p:strVal val="visible"/>
                                      </p:to>
                                    </p:set>
                                    <p:animEffect transition="in" filter="fade">
                                      <p:cBhvr>
                                        <p:cTn id="49" dur="1000"/>
                                        <p:tgtEl>
                                          <p:spTgt spid="1283075">
                                            <p:txEl>
                                              <p:charRg st="5" end="5"/>
                                            </p:txEl>
                                          </p:spTgt>
                                        </p:tgtEl>
                                      </p:cBhvr>
                                    </p:animEffect>
                                    <p:anim calcmode="lin" valueType="num">
                                      <p:cBhvr>
                                        <p:cTn id="50" dur="1000" fill="hold"/>
                                        <p:tgtEl>
                                          <p:spTgt spid="1283075">
                                            <p:txEl>
                                              <p:char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1283075">
                                            <p:txEl>
                                              <p:char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307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0530" name="矩形 1430529">
            <a:extLst>
              <a:ext uri="{FF2B5EF4-FFF2-40B4-BE49-F238E27FC236}">
                <a16:creationId xmlns:a16="http://schemas.microsoft.com/office/drawing/2014/main" id="{7332DE0F-38FA-442F-AED4-03DD45F7F43D}"/>
              </a:ext>
            </a:extLst>
          </p:cNvPr>
          <p:cNvSpPr>
            <a:spLocks noChangeArrowheads="1"/>
          </p:cNvSpPr>
          <p:nvPr/>
        </p:nvSpPr>
        <p:spPr bwMode="auto">
          <a:xfrm>
            <a:off x="8382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10600030101010101" pitchFamily="2" charset="-122"/>
              </a:rPr>
              <a:t>Why Positive Psychology?</a:t>
            </a:r>
            <a:endParaRPr lang="en-US" altLang="zh-CN" sz="4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30531" name="矩形 1430530">
            <a:extLst>
              <a:ext uri="{FF2B5EF4-FFF2-40B4-BE49-F238E27FC236}">
                <a16:creationId xmlns:a16="http://schemas.microsoft.com/office/drawing/2014/main" id="{7FE61968-3B3A-48DC-AB9B-D5850C7FA98D}"/>
              </a:ext>
            </a:extLst>
          </p:cNvPr>
          <p:cNvSpPr>
            <a:spLocks noChangeArrowheads="1"/>
          </p:cNvSpPr>
          <p:nvPr/>
        </p:nvSpPr>
        <p:spPr bwMode="auto">
          <a:xfrm>
            <a:off x="76200" y="1143000"/>
            <a:ext cx="9067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AutoNum type="arabicPeriod"/>
            </a:pPr>
            <a:r>
              <a:rPr lang="en-US" altLang="zh-CN" sz="3500" dirty="0">
                <a:solidFill>
                  <a:schemeClr val="bg1"/>
                </a:solidFill>
                <a:latin typeface="方正黑体_GBK" panose="02000000000000000000" pitchFamily="2" charset="-122"/>
                <a:ea typeface="宋体" panose="02010600030101010101" pitchFamily="2" charset="-122"/>
              </a:rPr>
              <a:t>The importance of focusing on what works</a:t>
            </a:r>
          </a:p>
          <a:p>
            <a:pPr eaLnBrk="0" hangingPunct="0">
              <a:spcBef>
                <a:spcPct val="20000"/>
              </a:spcBef>
              <a:buFontTx/>
              <a:buAutoNum type="arabicPeriod"/>
            </a:pPr>
            <a:r>
              <a:rPr lang="en-US" altLang="zh-CN" sz="3500" dirty="0">
                <a:solidFill>
                  <a:schemeClr val="bg1"/>
                </a:solidFill>
                <a:latin typeface="方正黑体_GBK" panose="02000000000000000000" pitchFamily="2" charset="-122"/>
                <a:ea typeface="宋体" panose="02010600030101010101" pitchFamily="2" charset="-122"/>
              </a:rPr>
              <a:t>Happiness is not the negation of unhappiness</a:t>
            </a:r>
          </a:p>
          <a:p>
            <a:pPr eaLnBrk="0" hangingPunct="0">
              <a:spcBef>
                <a:spcPct val="20000"/>
              </a:spcBef>
              <a:buFontTx/>
              <a:buAutoNum type="arabicPeriod"/>
            </a:pPr>
            <a:r>
              <a:rPr lang="en-US" altLang="zh-CN" sz="3500" dirty="0">
                <a:solidFill>
                  <a:schemeClr val="bg1"/>
                </a:solidFill>
                <a:latin typeface="方正黑体_GBK" panose="02000000000000000000" pitchFamily="2" charset="-122"/>
                <a:ea typeface="宋体" panose="02010600030101010101" pitchFamily="2" charset="-122"/>
              </a:rPr>
              <a:t>Prevention through cultivating capacity</a:t>
            </a:r>
            <a:endParaRPr lang="en-US" altLang="zh-CN" sz="35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430530"/>
                                        </p:tgtEl>
                                        <p:attrNameLst>
                                          <p:attrName>style.visibility</p:attrName>
                                        </p:attrNameLst>
                                      </p:cBhvr>
                                      <p:to>
                                        <p:strVal val="visible"/>
                                      </p:to>
                                    </p:set>
                                    <p:anim calcmode="lin" valueType="num">
                                      <p:cBhvr>
                                        <p:cTn id="7" dur="1000" fill="hold"/>
                                        <p:tgtEl>
                                          <p:spTgt spid="1430530"/>
                                        </p:tgtEl>
                                        <p:attrNameLst>
                                          <p:attrName>ppt_x</p:attrName>
                                        </p:attrNameLst>
                                      </p:cBhvr>
                                      <p:tavLst>
                                        <p:tav tm="0">
                                          <p:val>
                                            <p:strVal val="#ppt_x-.2"/>
                                          </p:val>
                                        </p:tav>
                                        <p:tav tm="100000">
                                          <p:val>
                                            <p:strVal val="#ppt_x"/>
                                          </p:val>
                                        </p:tav>
                                      </p:tavLst>
                                    </p:anim>
                                    <p:anim calcmode="lin" valueType="num">
                                      <p:cBhvr>
                                        <p:cTn id="8" dur="1000" fill="hold"/>
                                        <p:tgtEl>
                                          <p:spTgt spid="143053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3053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430531">
                                            <p:txEl>
                                              <p:pRg st="0" end="0"/>
                                            </p:txEl>
                                          </p:spTgt>
                                        </p:tgtEl>
                                        <p:attrNameLst>
                                          <p:attrName>style.visibility</p:attrName>
                                        </p:attrNameLst>
                                      </p:cBhvr>
                                      <p:to>
                                        <p:strVal val="visible"/>
                                      </p:to>
                                    </p:set>
                                    <p:animEffect transition="in" filter="fade">
                                      <p:cBhvr>
                                        <p:cTn id="14" dur="1000"/>
                                        <p:tgtEl>
                                          <p:spTgt spid="1430531">
                                            <p:txEl>
                                              <p:pRg st="0" end="0"/>
                                            </p:txEl>
                                          </p:spTgt>
                                        </p:tgtEl>
                                      </p:cBhvr>
                                    </p:animEffect>
                                    <p:anim calcmode="lin" valueType="num">
                                      <p:cBhvr>
                                        <p:cTn id="15" dur="1000" fill="hold"/>
                                        <p:tgtEl>
                                          <p:spTgt spid="143053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4305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430531">
                                            <p:txEl>
                                              <p:pRg st="1" end="1"/>
                                            </p:txEl>
                                          </p:spTgt>
                                        </p:tgtEl>
                                        <p:attrNameLst>
                                          <p:attrName>style.visibility</p:attrName>
                                        </p:attrNameLst>
                                      </p:cBhvr>
                                      <p:to>
                                        <p:strVal val="visible"/>
                                      </p:to>
                                    </p:set>
                                    <p:animEffect transition="in" filter="fade">
                                      <p:cBhvr>
                                        <p:cTn id="21" dur="1000"/>
                                        <p:tgtEl>
                                          <p:spTgt spid="1430531">
                                            <p:txEl>
                                              <p:pRg st="1" end="1"/>
                                            </p:txEl>
                                          </p:spTgt>
                                        </p:tgtEl>
                                      </p:cBhvr>
                                    </p:animEffect>
                                    <p:anim calcmode="lin" valueType="num">
                                      <p:cBhvr>
                                        <p:cTn id="22" dur="1000" fill="hold"/>
                                        <p:tgtEl>
                                          <p:spTgt spid="1430531">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4305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430531">
                                            <p:txEl>
                                              <p:pRg st="2" end="2"/>
                                            </p:txEl>
                                          </p:spTgt>
                                        </p:tgtEl>
                                        <p:attrNameLst>
                                          <p:attrName>style.visibility</p:attrName>
                                        </p:attrNameLst>
                                      </p:cBhvr>
                                      <p:to>
                                        <p:strVal val="visible"/>
                                      </p:to>
                                    </p:set>
                                    <p:animEffect transition="in" filter="fade">
                                      <p:cBhvr>
                                        <p:cTn id="28" dur="1000"/>
                                        <p:tgtEl>
                                          <p:spTgt spid="1430531">
                                            <p:txEl>
                                              <p:pRg st="2" end="2"/>
                                            </p:txEl>
                                          </p:spTgt>
                                        </p:tgtEl>
                                      </p:cBhvr>
                                    </p:animEffect>
                                    <p:anim calcmode="lin" valueType="num">
                                      <p:cBhvr>
                                        <p:cTn id="29" dur="1000" fill="hold"/>
                                        <p:tgtEl>
                                          <p:spTgt spid="1430531">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43053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05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矩形 1432577">
            <a:extLst>
              <a:ext uri="{FF2B5EF4-FFF2-40B4-BE49-F238E27FC236}">
                <a16:creationId xmlns:a16="http://schemas.microsoft.com/office/drawing/2014/main" id="{A9CECEA2-A9D1-4902-B04B-EACB475EA5EF}"/>
              </a:ext>
            </a:extLst>
          </p:cNvPr>
          <p:cNvSpPr>
            <a:spLocks noChangeArrowheads="1"/>
          </p:cNvSpPr>
          <p:nvPr/>
        </p:nvSpPr>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3400" dirty="0">
                <a:solidFill>
                  <a:schemeClr val="bg1"/>
                </a:solidFill>
                <a:latin typeface="方正黑体_GBK" panose="02000000000000000000" pitchFamily="2" charset="-122"/>
                <a:ea typeface="宋体" panose="02010600030101010101" pitchFamily="2" charset="-122"/>
              </a:rPr>
              <a:t>1. The Importance of Focusing on What Works</a:t>
            </a:r>
            <a:endParaRPr lang="en-US" altLang="zh-CN" sz="34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32579" name="矩形 1432578">
            <a:extLst>
              <a:ext uri="{FF2B5EF4-FFF2-40B4-BE49-F238E27FC236}">
                <a16:creationId xmlns:a16="http://schemas.microsoft.com/office/drawing/2014/main" id="{82CBD452-F36D-46D2-BCAF-E032E1D27304}"/>
              </a:ext>
            </a:extLst>
          </p:cNvPr>
          <p:cNvSpPr>
            <a:spLocks noChangeArrowheads="1"/>
          </p:cNvSpPr>
          <p:nvPr/>
        </p:nvSpPr>
        <p:spPr bwMode="auto">
          <a:xfrm>
            <a:off x="76200" y="1219200"/>
            <a:ext cx="9067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200" dirty="0">
                <a:solidFill>
                  <a:srgbClr val="FFCC00"/>
                </a:solidFill>
                <a:latin typeface="方正黑体_GBK" panose="02000000000000000000" pitchFamily="2" charset="-122"/>
                <a:ea typeface="宋体" panose="02010600030101010101" pitchFamily="2" charset="-122"/>
              </a:rPr>
              <a:t>“The aim of Positive Psychology is to catalyze a change in psychology from a preoccupation only with repairing the worst things in life to also building the best qualities in life.”</a:t>
            </a:r>
            <a:br>
              <a:rPr lang="en-US" altLang="zh-CN" sz="3200" dirty="0">
                <a:solidFill>
                  <a:srgbClr val="FFCC00"/>
                </a:solidFill>
                <a:latin typeface="方正黑体_GBK" panose="02000000000000000000" pitchFamily="2" charset="-122"/>
                <a:ea typeface="宋体" panose="02010600030101010101" pitchFamily="2" charset="-122"/>
              </a:rPr>
            </a:br>
            <a:r>
              <a:rPr lang="en-US" altLang="zh-CN" sz="2800" dirty="0">
                <a:solidFill>
                  <a:srgbClr val="FFCC00"/>
                </a:solidFill>
                <a:latin typeface="方正黑体_GBK" panose="02000000000000000000" pitchFamily="2" charset="-122"/>
                <a:ea typeface="宋体" panose="02010600030101010101" pitchFamily="2" charset="-122"/>
              </a:rPr>
              <a:t>						  Martin Seligman</a:t>
            </a:r>
            <a:endParaRPr lang="en-US" altLang="zh-CN" sz="28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2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257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26" name="矩形 1434625">
            <a:extLst>
              <a:ext uri="{FF2B5EF4-FFF2-40B4-BE49-F238E27FC236}">
                <a16:creationId xmlns:a16="http://schemas.microsoft.com/office/drawing/2014/main" id="{A634A55A-888F-408A-A784-76882663558C}"/>
              </a:ext>
            </a:extLst>
          </p:cNvPr>
          <p:cNvSpPr>
            <a:spLocks noChangeArrowheads="1"/>
          </p:cNvSpPr>
          <p:nvPr/>
        </p:nvSpPr>
        <p:spPr bwMode="auto">
          <a:xfrm>
            <a:off x="457200" y="304800"/>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10600030101010101" pitchFamily="2" charset="-122"/>
              </a:rPr>
              <a:t>Reframing Questions:</a:t>
            </a:r>
            <a:br>
              <a:rPr lang="en-US" altLang="zh-CN" sz="4000" dirty="0">
                <a:solidFill>
                  <a:schemeClr val="bg1"/>
                </a:solidFill>
                <a:latin typeface="方正黑体_GBK" panose="02000000000000000000" pitchFamily="2" charset="-122"/>
                <a:ea typeface="宋体" panose="02010600030101010101" pitchFamily="2" charset="-122"/>
              </a:rPr>
            </a:br>
            <a:r>
              <a:rPr lang="en-US" altLang="zh-CN" sz="3600" dirty="0">
                <a:solidFill>
                  <a:schemeClr val="bg1"/>
                </a:solidFill>
                <a:latin typeface="方正黑体_GBK" panose="02000000000000000000" pitchFamily="2" charset="-122"/>
                <a:ea typeface="宋体" panose="02010600030101010101" pitchFamily="2" charset="-122"/>
              </a:rPr>
              <a:t>The Case of At-Risk Population</a:t>
            </a:r>
            <a:endParaRPr lang="en-US" altLang="zh-CN" sz="36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34627" name="矩形 1434626">
            <a:extLst>
              <a:ext uri="{FF2B5EF4-FFF2-40B4-BE49-F238E27FC236}">
                <a16:creationId xmlns:a16="http://schemas.microsoft.com/office/drawing/2014/main" id="{2C5E19D1-8922-4481-854F-E025E9E58D17}"/>
              </a:ext>
            </a:extLst>
          </p:cNvPr>
          <p:cNvSpPr>
            <a:spLocks noChangeArrowheads="1"/>
          </p:cNvSpPr>
          <p:nvPr/>
        </p:nvSpPr>
        <p:spPr bwMode="auto">
          <a:xfrm>
            <a:off x="76200" y="1676400"/>
            <a:ext cx="906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Traditional psychology (Post-WWII)</a:t>
            </a:r>
          </a:p>
          <a:p>
            <a:pPr lvl="1" eaLnBrk="0" hangingPunct="0">
              <a:spcBef>
                <a:spcPct val="20000"/>
              </a:spcBef>
              <a:buFontTx/>
              <a:buChar char="–"/>
            </a:pPr>
            <a:r>
              <a:rPr lang="en-US" altLang="zh-CN" sz="2800" dirty="0">
                <a:solidFill>
                  <a:srgbClr val="FFCC00"/>
                </a:solidFill>
                <a:latin typeface="方正黑体_GBK" panose="02000000000000000000" pitchFamily="2" charset="-122"/>
                <a:ea typeface="宋体" panose="02010600030101010101" pitchFamily="2" charset="-122"/>
              </a:rPr>
              <a:t>“Why do these individuals fail?”</a:t>
            </a:r>
            <a:endParaRPr lang="en-US" altLang="zh-CN" sz="28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34628" name="矩形 1434627">
            <a:extLst>
              <a:ext uri="{FF2B5EF4-FFF2-40B4-BE49-F238E27FC236}">
                <a16:creationId xmlns:a16="http://schemas.microsoft.com/office/drawing/2014/main" id="{FF86E911-86F9-4447-A6A6-964BC7190659}"/>
              </a:ext>
            </a:extLst>
          </p:cNvPr>
          <p:cNvSpPr>
            <a:spLocks noChangeArrowheads="1"/>
          </p:cNvSpPr>
          <p:nvPr/>
        </p:nvSpPr>
        <p:spPr bwMode="auto">
          <a:xfrm>
            <a:off x="76200" y="3048000"/>
            <a:ext cx="906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Positive psychological approach (1980s-)</a:t>
            </a:r>
          </a:p>
          <a:p>
            <a:pPr lvl="1" eaLnBrk="0" hangingPunct="0">
              <a:spcBef>
                <a:spcPct val="20000"/>
              </a:spcBef>
              <a:buFontTx/>
              <a:buChar char="–"/>
            </a:pPr>
            <a:r>
              <a:rPr lang="en-US" altLang="zh-CN" sz="2800" dirty="0">
                <a:solidFill>
                  <a:srgbClr val="FFCC00"/>
                </a:solidFill>
                <a:latin typeface="方正黑体_GBK" panose="02000000000000000000" pitchFamily="2" charset="-122"/>
                <a:ea typeface="宋体" panose="02010600030101010101" pitchFamily="2" charset="-122"/>
              </a:rPr>
              <a:t>“What makes some individuals succeed despite unfavorable circumstances?”</a:t>
            </a:r>
            <a:endParaRPr lang="en-US" altLang="zh-CN"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434626"/>
                                        </p:tgtEl>
                                        <p:attrNameLst>
                                          <p:attrName>style.visibility</p:attrName>
                                        </p:attrNameLst>
                                      </p:cBhvr>
                                      <p:to>
                                        <p:strVal val="visible"/>
                                      </p:to>
                                    </p:set>
                                    <p:anim calcmode="lin" valueType="num">
                                      <p:cBhvr>
                                        <p:cTn id="7" dur="1000" fill="hold"/>
                                        <p:tgtEl>
                                          <p:spTgt spid="1434626"/>
                                        </p:tgtEl>
                                        <p:attrNameLst>
                                          <p:attrName>ppt_x</p:attrName>
                                        </p:attrNameLst>
                                      </p:cBhvr>
                                      <p:tavLst>
                                        <p:tav tm="0">
                                          <p:val>
                                            <p:strVal val="#ppt_x-.2"/>
                                          </p:val>
                                        </p:tav>
                                        <p:tav tm="100000">
                                          <p:val>
                                            <p:strVal val="#ppt_x"/>
                                          </p:val>
                                        </p:tav>
                                      </p:tavLst>
                                    </p:anim>
                                    <p:anim calcmode="lin" valueType="num">
                                      <p:cBhvr>
                                        <p:cTn id="8" dur="1000" fill="hold"/>
                                        <p:tgtEl>
                                          <p:spTgt spid="14346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3462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434627">
                                            <p:txEl>
                                              <p:pRg st="0" end="0"/>
                                            </p:txEl>
                                          </p:spTgt>
                                        </p:tgtEl>
                                        <p:attrNameLst>
                                          <p:attrName>style.visibility</p:attrName>
                                        </p:attrNameLst>
                                      </p:cBhvr>
                                      <p:to>
                                        <p:strVal val="visible"/>
                                      </p:to>
                                    </p:set>
                                    <p:animEffect transition="in" filter="fade">
                                      <p:cBhvr>
                                        <p:cTn id="14" dur="1000"/>
                                        <p:tgtEl>
                                          <p:spTgt spid="1434627">
                                            <p:txEl>
                                              <p:pRg st="0" end="0"/>
                                            </p:txEl>
                                          </p:spTgt>
                                        </p:tgtEl>
                                      </p:cBhvr>
                                    </p:animEffect>
                                    <p:anim calcmode="lin" valueType="num">
                                      <p:cBhvr>
                                        <p:cTn id="15" dur="1000" fill="hold"/>
                                        <p:tgtEl>
                                          <p:spTgt spid="143462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4346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434627">
                                            <p:txEl>
                                              <p:pRg st="1" end="1"/>
                                            </p:txEl>
                                          </p:spTgt>
                                        </p:tgtEl>
                                        <p:attrNameLst>
                                          <p:attrName>style.visibility</p:attrName>
                                        </p:attrNameLst>
                                      </p:cBhvr>
                                      <p:to>
                                        <p:strVal val="visible"/>
                                      </p:to>
                                    </p:set>
                                    <p:animEffect transition="in" filter="fade">
                                      <p:cBhvr>
                                        <p:cTn id="21" dur="1000"/>
                                        <p:tgtEl>
                                          <p:spTgt spid="1434627">
                                            <p:txEl>
                                              <p:pRg st="1" end="1"/>
                                            </p:txEl>
                                          </p:spTgt>
                                        </p:tgtEl>
                                      </p:cBhvr>
                                    </p:animEffect>
                                    <p:anim calcmode="lin" valueType="num">
                                      <p:cBhvr>
                                        <p:cTn id="22" dur="1000" fill="hold"/>
                                        <p:tgtEl>
                                          <p:spTgt spid="143462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4346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434628">
                                            <p:txEl>
                                              <p:pRg st="0" end="0"/>
                                            </p:txEl>
                                          </p:spTgt>
                                        </p:tgtEl>
                                        <p:attrNameLst>
                                          <p:attrName>style.visibility</p:attrName>
                                        </p:attrNameLst>
                                      </p:cBhvr>
                                      <p:to>
                                        <p:strVal val="visible"/>
                                      </p:to>
                                    </p:set>
                                    <p:animEffect transition="in" filter="fade">
                                      <p:cBhvr>
                                        <p:cTn id="28" dur="1000"/>
                                        <p:tgtEl>
                                          <p:spTgt spid="1434628">
                                            <p:txEl>
                                              <p:pRg st="0" end="0"/>
                                            </p:txEl>
                                          </p:spTgt>
                                        </p:tgtEl>
                                      </p:cBhvr>
                                    </p:animEffect>
                                    <p:anim calcmode="lin" valueType="num">
                                      <p:cBhvr>
                                        <p:cTn id="29" dur="1000" fill="hold"/>
                                        <p:tgtEl>
                                          <p:spTgt spid="1434628">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43462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434628">
                                            <p:txEl>
                                              <p:pRg st="1" end="1"/>
                                            </p:txEl>
                                          </p:spTgt>
                                        </p:tgtEl>
                                        <p:attrNameLst>
                                          <p:attrName>style.visibility</p:attrName>
                                        </p:attrNameLst>
                                      </p:cBhvr>
                                      <p:to>
                                        <p:strVal val="visible"/>
                                      </p:to>
                                    </p:set>
                                    <p:animEffect transition="in" filter="fade">
                                      <p:cBhvr>
                                        <p:cTn id="35" dur="1000"/>
                                        <p:tgtEl>
                                          <p:spTgt spid="1434628">
                                            <p:txEl>
                                              <p:pRg st="1" end="1"/>
                                            </p:txEl>
                                          </p:spTgt>
                                        </p:tgtEl>
                                      </p:cBhvr>
                                    </p:animEffect>
                                    <p:anim calcmode="lin" valueType="num">
                                      <p:cBhvr>
                                        <p:cTn id="36" dur="1000" fill="hold"/>
                                        <p:tgtEl>
                                          <p:spTgt spid="1434628">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43462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矩形 1436673">
            <a:extLst>
              <a:ext uri="{FF2B5EF4-FFF2-40B4-BE49-F238E27FC236}">
                <a16:creationId xmlns:a16="http://schemas.microsoft.com/office/drawing/2014/main" id="{08BBE37C-B9F0-4FF8-AFE8-1F4209A02F43}"/>
              </a:ext>
            </a:extLst>
          </p:cNvPr>
          <p:cNvSpPr>
            <a:spLocks noChangeArrowheads="1"/>
          </p:cNvSpPr>
          <p:nvPr/>
        </p:nvSpPr>
        <p:spPr bwMode="auto">
          <a:xfrm>
            <a:off x="457200" y="0"/>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10600030101010101" pitchFamily="2" charset="-122"/>
              </a:rPr>
              <a:t>Resilience</a:t>
            </a:r>
            <a:endParaRPr lang="en-US" altLang="zh-CN" sz="40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36675" name="文本框 1436674">
            <a:extLst>
              <a:ext uri="{FF2B5EF4-FFF2-40B4-BE49-F238E27FC236}">
                <a16:creationId xmlns:a16="http://schemas.microsoft.com/office/drawing/2014/main" id="{E587EEB7-4976-446E-9784-C93B9C5C241A}"/>
              </a:ext>
            </a:extLst>
          </p:cNvPr>
          <p:cNvSpPr txBox="1">
            <a:spLocks noChangeArrowheads="1"/>
          </p:cNvSpPr>
          <p:nvPr/>
        </p:nvSpPr>
        <p:spPr bwMode="auto">
          <a:xfrm>
            <a:off x="60325" y="533400"/>
            <a:ext cx="90836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2800" dirty="0">
                <a:solidFill>
                  <a:srgbClr val="FFCC00"/>
                </a:solidFill>
                <a:latin typeface="方正黑体_GBK" panose="02000000000000000000" pitchFamily="2" charset="-122"/>
                <a:ea typeface="宋体" panose="02010600030101010101" pitchFamily="2" charset="-122"/>
              </a:rPr>
              <a:t>“A class of phenomena characterized by patterns of positive adaptation in the context of significant adversity or risk.”</a:t>
            </a:r>
          </a:p>
          <a:p>
            <a:pPr eaLnBrk="0" hangingPunct="0"/>
            <a:r>
              <a:rPr lang="en-US" altLang="zh-CN" sz="2800" dirty="0">
                <a:solidFill>
                  <a:srgbClr val="FFCC00"/>
                </a:solidFill>
                <a:latin typeface="方正黑体_GBK" panose="02000000000000000000" pitchFamily="2" charset="-122"/>
                <a:ea typeface="宋体" panose="02010600030101010101" pitchFamily="2" charset="-122"/>
              </a:rPr>
              <a:t>						</a:t>
            </a:r>
            <a:r>
              <a:rPr lang="en-US" altLang="zh-CN" sz="2800" dirty="0" err="1">
                <a:solidFill>
                  <a:srgbClr val="FFCC00"/>
                </a:solidFill>
                <a:latin typeface="方正黑体_GBK" panose="02000000000000000000" pitchFamily="2" charset="-122"/>
                <a:ea typeface="宋体" panose="02010600030101010101" pitchFamily="2" charset="-122"/>
              </a:rPr>
              <a:t>Masten</a:t>
            </a:r>
            <a:r>
              <a:rPr lang="en-US" altLang="zh-CN" sz="2800" dirty="0">
                <a:solidFill>
                  <a:srgbClr val="FFCC00"/>
                </a:solidFill>
                <a:latin typeface="方正黑体_GBK" panose="02000000000000000000" pitchFamily="2" charset="-122"/>
                <a:ea typeface="宋体" panose="02010600030101010101" pitchFamily="2" charset="-122"/>
              </a:rPr>
              <a:t> &amp; Reed</a:t>
            </a:r>
            <a:endParaRPr lang="en-US" altLang="zh-CN" sz="28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36676" name="矩形 1436675">
            <a:extLst>
              <a:ext uri="{FF2B5EF4-FFF2-40B4-BE49-F238E27FC236}">
                <a16:creationId xmlns:a16="http://schemas.microsoft.com/office/drawing/2014/main" id="{B3E48F10-1324-4111-B815-0FB46D4BD94E}"/>
              </a:ext>
            </a:extLst>
          </p:cNvPr>
          <p:cNvSpPr>
            <a:spLocks noChangeArrowheads="1"/>
          </p:cNvSpPr>
          <p:nvPr/>
        </p:nvSpPr>
        <p:spPr bwMode="auto">
          <a:xfrm>
            <a:off x="76200" y="2209800"/>
            <a:ext cx="9067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en-US" altLang="zh-CN" sz="3100" dirty="0">
                <a:solidFill>
                  <a:schemeClr val="bg1"/>
                </a:solidFill>
                <a:latin typeface="方正黑体_GBK" panose="02000000000000000000" pitchFamily="2" charset="-122"/>
                <a:ea typeface="宋体" panose="02010600030101010101" pitchFamily="2" charset="-122"/>
              </a:rPr>
              <a:t>Superkids?</a:t>
            </a:r>
          </a:p>
          <a:p>
            <a:pPr eaLnBrk="0" hangingPunct="0">
              <a:spcBef>
                <a:spcPct val="20000"/>
              </a:spcBef>
              <a:buFontTx/>
              <a:buChar char="•"/>
            </a:pPr>
            <a:r>
              <a:rPr lang="en-US" altLang="zh-CN" sz="3100" dirty="0">
                <a:solidFill>
                  <a:schemeClr val="bg1"/>
                </a:solidFill>
                <a:latin typeface="方正黑体_GBK" panose="02000000000000000000" pitchFamily="2" charset="-122"/>
                <a:ea typeface="宋体" panose="02010600030101010101" pitchFamily="2" charset="-122"/>
              </a:rPr>
              <a:t>Ordinary characteristics, extraordinary results</a:t>
            </a:r>
          </a:p>
          <a:p>
            <a:pPr lvl="1" eaLnBrk="0" hangingPunct="0">
              <a:spcBef>
                <a:spcPct val="20000"/>
              </a:spcBef>
              <a:buFontTx/>
              <a:buChar char="–"/>
            </a:pPr>
            <a:r>
              <a:rPr lang="en-US" altLang="zh-CN" sz="2800" dirty="0">
                <a:solidFill>
                  <a:schemeClr val="bg1"/>
                </a:solidFill>
                <a:latin typeface="方正黑体_GBK" panose="02000000000000000000" pitchFamily="2" charset="-122"/>
                <a:ea typeface="宋体" panose="02010600030101010101" pitchFamily="2" charset="-122"/>
              </a:rPr>
              <a:t>Optimism</a:t>
            </a:r>
          </a:p>
          <a:p>
            <a:pPr lvl="1" eaLnBrk="0" hangingPunct="0">
              <a:spcBef>
                <a:spcPct val="20000"/>
              </a:spcBef>
              <a:buFontTx/>
              <a:buChar char="–"/>
            </a:pPr>
            <a:r>
              <a:rPr lang="en-US" altLang="zh-CN" sz="2800" dirty="0">
                <a:solidFill>
                  <a:schemeClr val="bg1"/>
                </a:solidFill>
                <a:latin typeface="方正黑体_GBK" panose="02000000000000000000" pitchFamily="2" charset="-122"/>
                <a:ea typeface="宋体" panose="02010600030101010101" pitchFamily="2" charset="-122"/>
              </a:rPr>
              <a:t>Faith and a sense of meaning</a:t>
            </a:r>
          </a:p>
          <a:p>
            <a:pPr lvl="1" eaLnBrk="0" hangingPunct="0">
              <a:spcBef>
                <a:spcPct val="20000"/>
              </a:spcBef>
              <a:buFontTx/>
              <a:buChar char="–"/>
            </a:pPr>
            <a:r>
              <a:rPr lang="en-US" altLang="zh-CN" sz="2800" dirty="0">
                <a:solidFill>
                  <a:schemeClr val="bg1"/>
                </a:solidFill>
                <a:latin typeface="方正黑体_GBK" panose="02000000000000000000" pitchFamily="2" charset="-122"/>
                <a:ea typeface="宋体" panose="02010600030101010101" pitchFamily="2" charset="-122"/>
              </a:rPr>
              <a:t>Prosocial behavior</a:t>
            </a:r>
          </a:p>
          <a:p>
            <a:pPr lvl="1" eaLnBrk="0" hangingPunct="0">
              <a:spcBef>
                <a:spcPct val="20000"/>
              </a:spcBef>
              <a:buFontTx/>
              <a:buChar char="–"/>
            </a:pPr>
            <a:r>
              <a:rPr lang="en-US" altLang="zh-CN" sz="2800" dirty="0">
                <a:solidFill>
                  <a:schemeClr val="bg1"/>
                </a:solidFill>
                <a:latin typeface="方正黑体_GBK" panose="02000000000000000000" pitchFamily="2" charset="-122"/>
                <a:ea typeface="宋体" panose="02010600030101010101" pitchFamily="2" charset="-122"/>
              </a:rPr>
              <a:t>Focusing on strengths</a:t>
            </a:r>
          </a:p>
          <a:p>
            <a:pPr lvl="1" eaLnBrk="0" hangingPunct="0">
              <a:spcBef>
                <a:spcPct val="20000"/>
              </a:spcBef>
              <a:buFontTx/>
              <a:buChar char="–"/>
            </a:pPr>
            <a:r>
              <a:rPr lang="en-US" altLang="zh-CN" sz="2800" dirty="0">
                <a:solidFill>
                  <a:schemeClr val="bg1"/>
                </a:solidFill>
                <a:latin typeface="方正黑体_GBK" panose="02000000000000000000" pitchFamily="2" charset="-122"/>
                <a:ea typeface="宋体" panose="02010600030101010101" pitchFamily="2" charset="-122"/>
              </a:rPr>
              <a:t>Set goals</a:t>
            </a:r>
          </a:p>
          <a:p>
            <a:pPr lvl="1" eaLnBrk="0" hangingPunct="0">
              <a:spcBef>
                <a:spcPct val="20000"/>
              </a:spcBef>
              <a:buFontTx/>
              <a:buChar char="–"/>
            </a:pPr>
            <a:r>
              <a:rPr lang="en-US" altLang="zh-CN" sz="2800" dirty="0">
                <a:solidFill>
                  <a:schemeClr val="bg1"/>
                </a:solidFill>
                <a:latin typeface="方正黑体_GBK" panose="02000000000000000000" pitchFamily="2" charset="-122"/>
                <a:ea typeface="宋体" panose="02010600030101010101" pitchFamily="2" charset="-122"/>
              </a:rPr>
              <a:t>A role model</a:t>
            </a:r>
          </a:p>
          <a:p>
            <a:pPr lvl="1" eaLnBrk="0" hangingPunct="0">
              <a:spcBef>
                <a:spcPct val="20000"/>
              </a:spcBef>
              <a:buFontTx/>
              <a:buChar char="–"/>
            </a:pPr>
            <a:r>
              <a:rPr lang="en-US" altLang="zh-CN" sz="2800" dirty="0">
                <a:solidFill>
                  <a:schemeClr val="bg1"/>
                </a:solidFill>
                <a:latin typeface="方正黑体_GBK" panose="02000000000000000000" pitchFamily="2" charset="-122"/>
                <a:ea typeface="宋体" panose="02010600030101010101" pitchFamily="2" charset="-122"/>
              </a:rPr>
              <a:t>Social support</a:t>
            </a:r>
            <a:endParaRPr lang="en-US" altLang="zh-CN" sz="28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66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6676">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6676">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436676">
                                            <p:txEl>
                                              <p:pRg st="2" end="2"/>
                                            </p:txEl>
                                          </p:spTgt>
                                        </p:tgtEl>
                                        <p:attrNameLst>
                                          <p:attrName>style.visibility</p:attrName>
                                        </p:attrNameLst>
                                      </p:cBhvr>
                                      <p:to>
                                        <p:strVal val="visible"/>
                                      </p:to>
                                    </p:set>
                                    <p:animEffect transition="in" filter="fade">
                                      <p:cBhvr>
                                        <p:cTn id="19" dur="1000"/>
                                        <p:tgtEl>
                                          <p:spTgt spid="1436676">
                                            <p:txEl>
                                              <p:pRg st="2" end="2"/>
                                            </p:txEl>
                                          </p:spTgt>
                                        </p:tgtEl>
                                      </p:cBhvr>
                                    </p:animEffect>
                                    <p:anim calcmode="lin" valueType="num">
                                      <p:cBhvr>
                                        <p:cTn id="20" dur="1000" fill="hold"/>
                                        <p:tgtEl>
                                          <p:spTgt spid="143667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43667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1436676">
                                            <p:txEl>
                                              <p:pRg st="3" end="3"/>
                                            </p:txEl>
                                          </p:spTgt>
                                        </p:tgtEl>
                                        <p:attrNameLst>
                                          <p:attrName>style.visibility</p:attrName>
                                        </p:attrNameLst>
                                      </p:cBhvr>
                                      <p:to>
                                        <p:strVal val="visible"/>
                                      </p:to>
                                    </p:set>
                                    <p:animEffect transition="in" filter="fade">
                                      <p:cBhvr>
                                        <p:cTn id="26" dur="1000"/>
                                        <p:tgtEl>
                                          <p:spTgt spid="1436676">
                                            <p:txEl>
                                              <p:pRg st="3" end="3"/>
                                            </p:txEl>
                                          </p:spTgt>
                                        </p:tgtEl>
                                      </p:cBhvr>
                                    </p:animEffect>
                                    <p:anim calcmode="lin" valueType="num">
                                      <p:cBhvr>
                                        <p:cTn id="27" dur="1000" fill="hold"/>
                                        <p:tgtEl>
                                          <p:spTgt spid="1436676">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43667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nodeType="clickEffect">
                                  <p:stCondLst>
                                    <p:cond delay="0"/>
                                  </p:stCondLst>
                                  <p:childTnLst>
                                    <p:set>
                                      <p:cBhvr>
                                        <p:cTn id="32" dur="1" fill="hold">
                                          <p:stCondLst>
                                            <p:cond delay="0"/>
                                          </p:stCondLst>
                                        </p:cTn>
                                        <p:tgtEl>
                                          <p:spTgt spid="1436676">
                                            <p:txEl>
                                              <p:pRg st="4" end="4"/>
                                            </p:txEl>
                                          </p:spTgt>
                                        </p:tgtEl>
                                        <p:attrNameLst>
                                          <p:attrName>style.visibility</p:attrName>
                                        </p:attrNameLst>
                                      </p:cBhvr>
                                      <p:to>
                                        <p:strVal val="visible"/>
                                      </p:to>
                                    </p:set>
                                    <p:animEffect transition="in" filter="fade">
                                      <p:cBhvr>
                                        <p:cTn id="33" dur="1000"/>
                                        <p:tgtEl>
                                          <p:spTgt spid="1436676">
                                            <p:txEl>
                                              <p:pRg st="4" end="4"/>
                                            </p:txEl>
                                          </p:spTgt>
                                        </p:tgtEl>
                                      </p:cBhvr>
                                    </p:animEffect>
                                    <p:anim calcmode="lin" valueType="num">
                                      <p:cBhvr>
                                        <p:cTn id="34" dur="1000" fill="hold"/>
                                        <p:tgtEl>
                                          <p:spTgt spid="1436676">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143667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nodeType="clickEffect">
                                  <p:stCondLst>
                                    <p:cond delay="0"/>
                                  </p:stCondLst>
                                  <p:childTnLst>
                                    <p:set>
                                      <p:cBhvr>
                                        <p:cTn id="39" dur="1" fill="hold">
                                          <p:stCondLst>
                                            <p:cond delay="0"/>
                                          </p:stCondLst>
                                        </p:cTn>
                                        <p:tgtEl>
                                          <p:spTgt spid="1436676">
                                            <p:txEl>
                                              <p:pRg st="5" end="5"/>
                                            </p:txEl>
                                          </p:spTgt>
                                        </p:tgtEl>
                                        <p:attrNameLst>
                                          <p:attrName>style.visibility</p:attrName>
                                        </p:attrNameLst>
                                      </p:cBhvr>
                                      <p:to>
                                        <p:strVal val="visible"/>
                                      </p:to>
                                    </p:set>
                                    <p:animEffect transition="in" filter="fade">
                                      <p:cBhvr>
                                        <p:cTn id="40" dur="1000"/>
                                        <p:tgtEl>
                                          <p:spTgt spid="1436676">
                                            <p:txEl>
                                              <p:pRg st="5" end="5"/>
                                            </p:txEl>
                                          </p:spTgt>
                                        </p:tgtEl>
                                      </p:cBhvr>
                                    </p:animEffect>
                                    <p:anim calcmode="lin" valueType="num">
                                      <p:cBhvr>
                                        <p:cTn id="41" dur="1000" fill="hold"/>
                                        <p:tgtEl>
                                          <p:spTgt spid="1436676">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143667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entr" presetSubtype="0" fill="hold" nodeType="clickEffect">
                                  <p:stCondLst>
                                    <p:cond delay="0"/>
                                  </p:stCondLst>
                                  <p:childTnLst>
                                    <p:set>
                                      <p:cBhvr>
                                        <p:cTn id="46" dur="1" fill="hold">
                                          <p:stCondLst>
                                            <p:cond delay="0"/>
                                          </p:stCondLst>
                                        </p:cTn>
                                        <p:tgtEl>
                                          <p:spTgt spid="1436676">
                                            <p:txEl>
                                              <p:pRg st="6" end="6"/>
                                            </p:txEl>
                                          </p:spTgt>
                                        </p:tgtEl>
                                        <p:attrNameLst>
                                          <p:attrName>style.visibility</p:attrName>
                                        </p:attrNameLst>
                                      </p:cBhvr>
                                      <p:to>
                                        <p:strVal val="visible"/>
                                      </p:to>
                                    </p:set>
                                    <p:animEffect transition="in" filter="fade">
                                      <p:cBhvr>
                                        <p:cTn id="47" dur="1000"/>
                                        <p:tgtEl>
                                          <p:spTgt spid="1436676">
                                            <p:txEl>
                                              <p:pRg st="6" end="6"/>
                                            </p:txEl>
                                          </p:spTgt>
                                        </p:tgtEl>
                                      </p:cBhvr>
                                    </p:animEffect>
                                    <p:anim calcmode="lin" valueType="num">
                                      <p:cBhvr>
                                        <p:cTn id="48" dur="1000" fill="hold"/>
                                        <p:tgtEl>
                                          <p:spTgt spid="1436676">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143667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2" presetClass="entr" presetSubtype="0" fill="hold" nodeType="clickEffect">
                                  <p:stCondLst>
                                    <p:cond delay="0"/>
                                  </p:stCondLst>
                                  <p:childTnLst>
                                    <p:set>
                                      <p:cBhvr>
                                        <p:cTn id="53" dur="1" fill="hold">
                                          <p:stCondLst>
                                            <p:cond delay="0"/>
                                          </p:stCondLst>
                                        </p:cTn>
                                        <p:tgtEl>
                                          <p:spTgt spid="1436676">
                                            <p:txEl>
                                              <p:pRg st="7" end="7"/>
                                            </p:txEl>
                                          </p:spTgt>
                                        </p:tgtEl>
                                        <p:attrNameLst>
                                          <p:attrName>style.visibility</p:attrName>
                                        </p:attrNameLst>
                                      </p:cBhvr>
                                      <p:to>
                                        <p:strVal val="visible"/>
                                      </p:to>
                                    </p:set>
                                    <p:animEffect transition="in" filter="fade">
                                      <p:cBhvr>
                                        <p:cTn id="54" dur="1000"/>
                                        <p:tgtEl>
                                          <p:spTgt spid="1436676">
                                            <p:txEl>
                                              <p:pRg st="7" end="7"/>
                                            </p:txEl>
                                          </p:spTgt>
                                        </p:tgtEl>
                                      </p:cBhvr>
                                    </p:animEffect>
                                    <p:anim calcmode="lin" valueType="num">
                                      <p:cBhvr>
                                        <p:cTn id="55" dur="1000" fill="hold"/>
                                        <p:tgtEl>
                                          <p:spTgt spid="1436676">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143667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42" presetClass="entr" presetSubtype="0" fill="hold" nodeType="clickEffect">
                                  <p:stCondLst>
                                    <p:cond delay="0"/>
                                  </p:stCondLst>
                                  <p:childTnLst>
                                    <p:set>
                                      <p:cBhvr>
                                        <p:cTn id="60" dur="1" fill="hold">
                                          <p:stCondLst>
                                            <p:cond delay="0"/>
                                          </p:stCondLst>
                                        </p:cTn>
                                        <p:tgtEl>
                                          <p:spTgt spid="1436676">
                                            <p:txEl>
                                              <p:pRg st="8" end="8"/>
                                            </p:txEl>
                                          </p:spTgt>
                                        </p:tgtEl>
                                        <p:attrNameLst>
                                          <p:attrName>style.visibility</p:attrName>
                                        </p:attrNameLst>
                                      </p:cBhvr>
                                      <p:to>
                                        <p:strVal val="visible"/>
                                      </p:to>
                                    </p:set>
                                    <p:animEffect transition="in" filter="fade">
                                      <p:cBhvr>
                                        <p:cTn id="61" dur="1000"/>
                                        <p:tgtEl>
                                          <p:spTgt spid="1436676">
                                            <p:txEl>
                                              <p:pRg st="8" end="8"/>
                                            </p:txEl>
                                          </p:spTgt>
                                        </p:tgtEl>
                                      </p:cBhvr>
                                    </p:animEffect>
                                    <p:anim calcmode="lin" valueType="num">
                                      <p:cBhvr>
                                        <p:cTn id="62" dur="1000" fill="hold"/>
                                        <p:tgtEl>
                                          <p:spTgt spid="1436676">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43667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67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矩形 1440769">
            <a:extLst>
              <a:ext uri="{FF2B5EF4-FFF2-40B4-BE49-F238E27FC236}">
                <a16:creationId xmlns:a16="http://schemas.microsoft.com/office/drawing/2014/main" id="{6E3BD2EC-BE60-48F3-B9AB-61AB6C03E001}"/>
              </a:ext>
            </a:extLst>
          </p:cNvPr>
          <p:cNvSpPr>
            <a:spLocks noChangeArrowheads="1"/>
          </p:cNvSpPr>
          <p:nvPr/>
        </p:nvSpPr>
        <p:spPr bwMode="auto">
          <a:xfrm>
            <a:off x="457200" y="381000"/>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10600030101010101" pitchFamily="2" charset="-122"/>
              </a:rPr>
              <a:t>From Pathogenic Questions to </a:t>
            </a:r>
            <a:r>
              <a:rPr lang="en-US" altLang="zh-CN" sz="4000" dirty="0" err="1">
                <a:solidFill>
                  <a:schemeClr val="bg1"/>
                </a:solidFill>
                <a:latin typeface="方正黑体_GBK" panose="02000000000000000000" pitchFamily="2" charset="-122"/>
                <a:ea typeface="宋体" panose="02010600030101010101" pitchFamily="2" charset="-122"/>
              </a:rPr>
              <a:t>Salutogenic</a:t>
            </a:r>
            <a:r>
              <a:rPr lang="en-US" altLang="zh-CN" sz="4000" dirty="0">
                <a:solidFill>
                  <a:schemeClr val="bg1"/>
                </a:solidFill>
                <a:latin typeface="方正黑体_GBK" panose="02000000000000000000" pitchFamily="2" charset="-122"/>
                <a:ea typeface="宋体" panose="02010600030101010101" pitchFamily="2" charset="-122"/>
              </a:rPr>
              <a:t> Questions</a:t>
            </a:r>
            <a:endParaRPr lang="en-US" altLang="zh-CN" sz="40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40771" name="文本框 1440770">
            <a:extLst>
              <a:ext uri="{FF2B5EF4-FFF2-40B4-BE49-F238E27FC236}">
                <a16:creationId xmlns:a16="http://schemas.microsoft.com/office/drawing/2014/main" id="{7C24A4EA-DFF5-447A-BB26-A8447906B413}"/>
              </a:ext>
            </a:extLst>
          </p:cNvPr>
          <p:cNvSpPr txBox="1">
            <a:spLocks noChangeArrowheads="1"/>
          </p:cNvSpPr>
          <p:nvPr/>
        </p:nvSpPr>
        <p:spPr bwMode="auto">
          <a:xfrm>
            <a:off x="60325" y="1535113"/>
            <a:ext cx="9083675"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2800" dirty="0">
                <a:solidFill>
                  <a:srgbClr val="FFCC00"/>
                </a:solidFill>
                <a:latin typeface="方正黑体_GBK" panose="02000000000000000000" pitchFamily="2" charset="-122"/>
                <a:ea typeface="宋体" panose="02010600030101010101" pitchFamily="2" charset="-122"/>
              </a:rPr>
              <a:t>“All those familiar with the history of science are aware that important advances come with the formulation of new questions.  The question is the breakthrough; the answer comes with difficulty, but it is the new question that is important.  The </a:t>
            </a:r>
            <a:r>
              <a:rPr lang="en-US" altLang="zh-CN" sz="2800" dirty="0" err="1">
                <a:solidFill>
                  <a:srgbClr val="FFCC00"/>
                </a:solidFill>
                <a:latin typeface="方正黑体_GBK" panose="02000000000000000000" pitchFamily="2" charset="-122"/>
                <a:ea typeface="宋体" panose="02010600030101010101" pitchFamily="2" charset="-122"/>
              </a:rPr>
              <a:t>salutogenic</a:t>
            </a:r>
            <a:r>
              <a:rPr lang="en-US" altLang="zh-CN" sz="2800" dirty="0">
                <a:solidFill>
                  <a:srgbClr val="FFCC00"/>
                </a:solidFill>
                <a:latin typeface="方正黑体_GBK" panose="02000000000000000000" pitchFamily="2" charset="-122"/>
                <a:ea typeface="宋体" panose="02010600030101010101" pitchFamily="2" charset="-122"/>
              </a:rPr>
              <a:t> question, I submit to you, is a radically new question, which provides the impetus for formulating a new paradigm to help us understand health and illness.  It has serious implications for researcher and clinician, biological and social scientist alike.”</a:t>
            </a:r>
          </a:p>
          <a:p>
            <a:pPr eaLnBrk="0" hangingPunct="0"/>
            <a:r>
              <a:rPr lang="en-US" altLang="zh-CN" sz="2800" dirty="0">
                <a:solidFill>
                  <a:srgbClr val="FFCC00"/>
                </a:solidFill>
                <a:latin typeface="方正黑体_GBK" panose="02000000000000000000" pitchFamily="2" charset="-122"/>
                <a:ea typeface="宋体" panose="02010600030101010101" pitchFamily="2" charset="-122"/>
              </a:rPr>
              <a:t>						Aaron </a:t>
            </a:r>
            <a:r>
              <a:rPr lang="en-US" altLang="zh-CN" sz="2800" dirty="0" err="1">
                <a:solidFill>
                  <a:srgbClr val="FFCC00"/>
                </a:solidFill>
                <a:latin typeface="方正黑体_GBK" panose="02000000000000000000" pitchFamily="2" charset="-122"/>
                <a:ea typeface="宋体" panose="02010600030101010101" pitchFamily="2" charset="-122"/>
              </a:rPr>
              <a:t>Antonovsky</a:t>
            </a:r>
            <a:endParaRPr lang="en-US" altLang="zh-CN" sz="28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07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077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矩形 1444865">
            <a:extLst>
              <a:ext uri="{FF2B5EF4-FFF2-40B4-BE49-F238E27FC236}">
                <a16:creationId xmlns:a16="http://schemas.microsoft.com/office/drawing/2014/main" id="{ED8E1FB3-5A40-4AE9-9589-478EAEF27B83}"/>
              </a:ext>
            </a:extLst>
          </p:cNvPr>
          <p:cNvSpPr>
            <a:spLocks noChangeArrowheads="1"/>
          </p:cNvSpPr>
          <p:nvPr/>
        </p:nvSpPr>
        <p:spPr bwMode="auto">
          <a:xfrm>
            <a:off x="0" y="121920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eaLnBrk="0" hangingPunct="0"/>
            <a:r>
              <a:rPr lang="en-US" altLang="zh-CN" sz="3200" dirty="0">
                <a:solidFill>
                  <a:schemeClr val="bg1"/>
                </a:solidFill>
                <a:latin typeface="方正黑体_GBK" panose="02000000000000000000" pitchFamily="2" charset="-122"/>
                <a:ea typeface="宋体" panose="02010600030101010101" pitchFamily="2" charset="-122"/>
              </a:rPr>
              <a:t>“We see what we look for and we miss much of what we are not looking for even though it is there...  Our experience of the world is heavily influenced by where we place our attention.”</a:t>
            </a:r>
          </a:p>
          <a:p>
            <a:pPr eaLnBrk="0" hangingPunct="0"/>
            <a:r>
              <a:rPr lang="en-US" altLang="zh-CN" sz="4400" dirty="0">
                <a:solidFill>
                  <a:schemeClr val="bg1"/>
                </a:solidFill>
                <a:latin typeface="方正黑体_GBK" panose="02000000000000000000" pitchFamily="2" charset="-122"/>
                <a:ea typeface="宋体" panose="02010600030101010101" pitchFamily="2" charset="-122"/>
              </a:rPr>
              <a:t>	</a:t>
            </a:r>
            <a:r>
              <a:rPr lang="en-US" altLang="zh-CN" sz="3000" dirty="0">
                <a:solidFill>
                  <a:schemeClr val="bg1"/>
                </a:solidFill>
                <a:latin typeface="方正黑体_GBK" panose="02000000000000000000" pitchFamily="2" charset="-122"/>
                <a:ea typeface="宋体" panose="02010600030101010101" pitchFamily="2" charset="-122"/>
              </a:rPr>
              <a:t>					Stavros and Torres</a:t>
            </a:r>
            <a:endParaRPr lang="en-US" altLang="zh-CN" sz="3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1" name="图片 1451009">
            <a:extLst>
              <a:ext uri="{FF2B5EF4-FFF2-40B4-BE49-F238E27FC236}">
                <a16:creationId xmlns:a16="http://schemas.microsoft.com/office/drawing/2014/main" id="{1405274B-5BAA-4241-B963-413D559E03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788" y="0"/>
            <a:ext cx="44942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451011" name="矩形 1451010">
            <a:extLst>
              <a:ext uri="{FF2B5EF4-FFF2-40B4-BE49-F238E27FC236}">
                <a16:creationId xmlns:a16="http://schemas.microsoft.com/office/drawing/2014/main" id="{9F404AAF-F4A7-437D-8B5A-B91E05B638F9}"/>
              </a:ext>
            </a:extLst>
          </p:cNvPr>
          <p:cNvSpPr>
            <a:spLocks noChangeArrowheads="1"/>
          </p:cNvSpPr>
          <p:nvPr/>
        </p:nvSpPr>
        <p:spPr bwMode="auto">
          <a:xfrm>
            <a:off x="76200" y="990600"/>
            <a:ext cx="4572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Role models</a:t>
            </a:r>
          </a:p>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High Expectations</a:t>
            </a:r>
          </a:p>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From blame to responsibility</a:t>
            </a:r>
          </a:p>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Tough and respectful</a:t>
            </a:r>
          </a:p>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Optimism and faith in future</a:t>
            </a:r>
          </a:p>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From focusing on deficiencies to focusing on strengths</a:t>
            </a:r>
            <a:endParaRPr lang="en-US" altLang="zh-CN" sz="32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451011">
                                            <p:txEl>
                                              <p:pRg st="0" end="0"/>
                                            </p:txEl>
                                          </p:spTgt>
                                        </p:tgtEl>
                                        <p:attrNameLst>
                                          <p:attrName>style.visibility</p:attrName>
                                        </p:attrNameLst>
                                      </p:cBhvr>
                                      <p:to>
                                        <p:strVal val="visible"/>
                                      </p:to>
                                    </p:set>
                                    <p:animEffect transition="in" filter="fade">
                                      <p:cBhvr>
                                        <p:cTn id="7" dur="1000"/>
                                        <p:tgtEl>
                                          <p:spTgt spid="1451011">
                                            <p:txEl>
                                              <p:pRg st="0" end="0"/>
                                            </p:txEl>
                                          </p:spTgt>
                                        </p:tgtEl>
                                      </p:cBhvr>
                                    </p:animEffect>
                                    <p:anim calcmode="lin" valueType="num">
                                      <p:cBhvr>
                                        <p:cTn id="8" dur="1000" fill="hold"/>
                                        <p:tgtEl>
                                          <p:spTgt spid="14510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510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451011">
                                            <p:txEl>
                                              <p:pRg st="1" end="1"/>
                                            </p:txEl>
                                          </p:spTgt>
                                        </p:tgtEl>
                                        <p:attrNameLst>
                                          <p:attrName>style.visibility</p:attrName>
                                        </p:attrNameLst>
                                      </p:cBhvr>
                                      <p:to>
                                        <p:strVal val="visible"/>
                                      </p:to>
                                    </p:set>
                                    <p:animEffect transition="in" filter="fade">
                                      <p:cBhvr>
                                        <p:cTn id="14" dur="1000"/>
                                        <p:tgtEl>
                                          <p:spTgt spid="1451011">
                                            <p:txEl>
                                              <p:pRg st="1" end="1"/>
                                            </p:txEl>
                                          </p:spTgt>
                                        </p:tgtEl>
                                      </p:cBhvr>
                                    </p:animEffect>
                                    <p:anim calcmode="lin" valueType="num">
                                      <p:cBhvr>
                                        <p:cTn id="15" dur="1000" fill="hold"/>
                                        <p:tgtEl>
                                          <p:spTgt spid="14510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4510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451011">
                                            <p:txEl>
                                              <p:pRg st="2" end="2"/>
                                            </p:txEl>
                                          </p:spTgt>
                                        </p:tgtEl>
                                        <p:attrNameLst>
                                          <p:attrName>style.visibility</p:attrName>
                                        </p:attrNameLst>
                                      </p:cBhvr>
                                      <p:to>
                                        <p:strVal val="visible"/>
                                      </p:to>
                                    </p:set>
                                    <p:animEffect transition="in" filter="fade">
                                      <p:cBhvr>
                                        <p:cTn id="21" dur="1000"/>
                                        <p:tgtEl>
                                          <p:spTgt spid="1451011">
                                            <p:txEl>
                                              <p:pRg st="2" end="2"/>
                                            </p:txEl>
                                          </p:spTgt>
                                        </p:tgtEl>
                                      </p:cBhvr>
                                    </p:animEffect>
                                    <p:anim calcmode="lin" valueType="num">
                                      <p:cBhvr>
                                        <p:cTn id="22" dur="1000" fill="hold"/>
                                        <p:tgtEl>
                                          <p:spTgt spid="14510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4510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451011">
                                            <p:txEl>
                                              <p:pRg st="3" end="3"/>
                                            </p:txEl>
                                          </p:spTgt>
                                        </p:tgtEl>
                                        <p:attrNameLst>
                                          <p:attrName>style.visibility</p:attrName>
                                        </p:attrNameLst>
                                      </p:cBhvr>
                                      <p:to>
                                        <p:strVal val="visible"/>
                                      </p:to>
                                    </p:set>
                                    <p:animEffect transition="in" filter="fade">
                                      <p:cBhvr>
                                        <p:cTn id="28" dur="1000"/>
                                        <p:tgtEl>
                                          <p:spTgt spid="1451011">
                                            <p:txEl>
                                              <p:pRg st="3" end="3"/>
                                            </p:txEl>
                                          </p:spTgt>
                                        </p:tgtEl>
                                      </p:cBhvr>
                                    </p:animEffect>
                                    <p:anim calcmode="lin" valueType="num">
                                      <p:cBhvr>
                                        <p:cTn id="29" dur="1000" fill="hold"/>
                                        <p:tgtEl>
                                          <p:spTgt spid="145101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4510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451011">
                                            <p:txEl>
                                              <p:pRg st="4" end="4"/>
                                            </p:txEl>
                                          </p:spTgt>
                                        </p:tgtEl>
                                        <p:attrNameLst>
                                          <p:attrName>style.visibility</p:attrName>
                                        </p:attrNameLst>
                                      </p:cBhvr>
                                      <p:to>
                                        <p:strVal val="visible"/>
                                      </p:to>
                                    </p:set>
                                    <p:animEffect transition="in" filter="fade">
                                      <p:cBhvr>
                                        <p:cTn id="35" dur="1000"/>
                                        <p:tgtEl>
                                          <p:spTgt spid="1451011">
                                            <p:txEl>
                                              <p:pRg st="4" end="4"/>
                                            </p:txEl>
                                          </p:spTgt>
                                        </p:tgtEl>
                                      </p:cBhvr>
                                    </p:animEffect>
                                    <p:anim calcmode="lin" valueType="num">
                                      <p:cBhvr>
                                        <p:cTn id="36" dur="1000" fill="hold"/>
                                        <p:tgtEl>
                                          <p:spTgt spid="1451011">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4510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1451011">
                                            <p:txEl>
                                              <p:pRg st="5" end="5"/>
                                            </p:txEl>
                                          </p:spTgt>
                                        </p:tgtEl>
                                        <p:attrNameLst>
                                          <p:attrName>style.visibility</p:attrName>
                                        </p:attrNameLst>
                                      </p:cBhvr>
                                      <p:to>
                                        <p:strVal val="visible"/>
                                      </p:to>
                                    </p:set>
                                    <p:animEffect transition="in" filter="fade">
                                      <p:cBhvr>
                                        <p:cTn id="42" dur="1000"/>
                                        <p:tgtEl>
                                          <p:spTgt spid="1451011">
                                            <p:txEl>
                                              <p:pRg st="5" end="5"/>
                                            </p:txEl>
                                          </p:spTgt>
                                        </p:tgtEl>
                                      </p:cBhvr>
                                    </p:animEffect>
                                    <p:anim calcmode="lin" valueType="num">
                                      <p:cBhvr>
                                        <p:cTn id="43" dur="1000" fill="hold"/>
                                        <p:tgtEl>
                                          <p:spTgt spid="1451011">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45101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058" name="矩形 1453057">
            <a:extLst>
              <a:ext uri="{FF2B5EF4-FFF2-40B4-BE49-F238E27FC236}">
                <a16:creationId xmlns:a16="http://schemas.microsoft.com/office/drawing/2014/main" id="{0128A2A0-5A5C-454B-999E-D2885E6C7F47}"/>
              </a:ext>
            </a:extLst>
          </p:cNvPr>
          <p:cNvSpPr>
            <a:spLocks noChangeArrowheads="1"/>
          </p:cNvSpPr>
          <p:nvPr/>
        </p:nvSpPr>
        <p:spPr bwMode="auto">
          <a:xfrm>
            <a:off x="0" y="2286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3800" dirty="0">
                <a:solidFill>
                  <a:schemeClr val="bg1"/>
                </a:solidFill>
                <a:latin typeface="方正黑体_GBK" panose="02000000000000000000" pitchFamily="2" charset="-122"/>
                <a:ea typeface="宋体" panose="02010600030101010101" pitchFamily="2" charset="-122"/>
              </a:rPr>
              <a:t>Passive Victim      Vs.       Active Agent</a:t>
            </a:r>
            <a:endParaRPr lang="en-US" altLang="zh-CN" sz="38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53059" name="矩形 1453058">
            <a:extLst>
              <a:ext uri="{FF2B5EF4-FFF2-40B4-BE49-F238E27FC236}">
                <a16:creationId xmlns:a16="http://schemas.microsoft.com/office/drawing/2014/main" id="{950053AE-EBB8-4412-A7AE-C23E14DC922B}"/>
              </a:ext>
            </a:extLst>
          </p:cNvPr>
          <p:cNvSpPr>
            <a:spLocks noChangeArrowheads="1"/>
          </p:cNvSpPr>
          <p:nvPr/>
        </p:nvSpPr>
        <p:spPr bwMode="auto">
          <a:xfrm>
            <a:off x="1371600" y="1752600"/>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pPr>
            <a:r>
              <a:rPr lang="en-US" altLang="zh-CN" sz="3200" dirty="0">
                <a:solidFill>
                  <a:schemeClr val="bg1"/>
                </a:solidFill>
                <a:latin typeface="方正黑体_GBK" panose="02000000000000000000" pitchFamily="2" charset="-122"/>
                <a:ea typeface="宋体" panose="02010600030101010101" pitchFamily="2" charset="-122"/>
              </a:rPr>
              <a:t>self pity</a:t>
            </a:r>
          </a:p>
          <a:p>
            <a:pPr eaLnBrk="0" hangingPunct="0">
              <a:spcBef>
                <a:spcPct val="20000"/>
              </a:spcBef>
            </a:pPr>
            <a:r>
              <a:rPr lang="en-US" altLang="zh-CN" sz="3200" dirty="0">
                <a:solidFill>
                  <a:schemeClr val="bg1"/>
                </a:solidFill>
                <a:latin typeface="方正黑体_GBK" panose="02000000000000000000" pitchFamily="2" charset="-122"/>
                <a:ea typeface="宋体" panose="02010600030101010101" pitchFamily="2" charset="-122"/>
              </a:rPr>
              <a:t>blame</a:t>
            </a:r>
          </a:p>
          <a:p>
            <a:pPr eaLnBrk="0" hangingPunct="0">
              <a:spcBef>
                <a:spcPct val="20000"/>
              </a:spcBef>
            </a:pPr>
            <a:r>
              <a:rPr lang="en-US" altLang="zh-CN" sz="3200" dirty="0">
                <a:solidFill>
                  <a:schemeClr val="bg1"/>
                </a:solidFill>
                <a:latin typeface="方正黑体_GBK" panose="02000000000000000000" pitchFamily="2" charset="-122"/>
                <a:ea typeface="宋体" panose="02010600030101010101" pitchFamily="2" charset="-122"/>
              </a:rPr>
              <a:t>frustration</a:t>
            </a:r>
          </a:p>
          <a:p>
            <a:pPr eaLnBrk="0" hangingPunct="0">
              <a:spcBef>
                <a:spcPct val="20000"/>
              </a:spcBef>
            </a:pPr>
            <a:r>
              <a:rPr lang="en-US" altLang="zh-CN" sz="3200" dirty="0">
                <a:solidFill>
                  <a:schemeClr val="bg1"/>
                </a:solidFill>
                <a:latin typeface="方正黑体_GBK" panose="02000000000000000000" pitchFamily="2" charset="-122"/>
                <a:ea typeface="宋体" panose="02010600030101010101" pitchFamily="2" charset="-122"/>
              </a:rPr>
              <a:t>anger</a:t>
            </a:r>
            <a:endParaRPr lang="en-US" altLang="zh-CN" sz="32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53060" name="文本框 1453059">
            <a:extLst>
              <a:ext uri="{FF2B5EF4-FFF2-40B4-BE49-F238E27FC236}">
                <a16:creationId xmlns:a16="http://schemas.microsoft.com/office/drawing/2014/main" id="{B4C19457-92A9-4D18-A65F-DD1C0123DB46}"/>
              </a:ext>
            </a:extLst>
          </p:cNvPr>
          <p:cNvSpPr txBox="1">
            <a:spLocks noChangeArrowheads="1"/>
          </p:cNvSpPr>
          <p:nvPr/>
        </p:nvSpPr>
        <p:spPr bwMode="auto">
          <a:xfrm>
            <a:off x="623888" y="838200"/>
            <a:ext cx="829151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2800" b="1" dirty="0">
                <a:solidFill>
                  <a:srgbClr val="FFCC00"/>
                </a:solidFill>
                <a:latin typeface="方正黑体_GBK" panose="02000000000000000000" pitchFamily="2" charset="-122"/>
                <a:ea typeface="宋体" panose="02010600030101010101" pitchFamily="2" charset="-122"/>
              </a:rPr>
              <a:t> ___________________________________________</a:t>
            </a:r>
          </a:p>
        </p:txBody>
      </p:sp>
      <p:sp>
        <p:nvSpPr>
          <p:cNvPr id="1453061" name="矩形 1453060">
            <a:extLst>
              <a:ext uri="{FF2B5EF4-FFF2-40B4-BE49-F238E27FC236}">
                <a16:creationId xmlns:a16="http://schemas.microsoft.com/office/drawing/2014/main" id="{DFF55CA0-8397-47D0-8578-1F5BEE90383E}"/>
              </a:ext>
            </a:extLst>
          </p:cNvPr>
          <p:cNvSpPr>
            <a:spLocks noChangeArrowheads="1"/>
          </p:cNvSpPr>
          <p:nvPr/>
        </p:nvSpPr>
        <p:spPr bwMode="auto">
          <a:xfrm>
            <a:off x="5257800" y="1752600"/>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pPr>
            <a:r>
              <a:rPr lang="en-US" altLang="zh-CN" sz="3200" dirty="0">
                <a:solidFill>
                  <a:schemeClr val="bg1"/>
                </a:solidFill>
                <a:latin typeface="方正黑体_GBK" panose="02000000000000000000" pitchFamily="2" charset="-122"/>
                <a:ea typeface="宋体" panose="02010600030101010101" pitchFamily="2" charset="-122"/>
              </a:rPr>
              <a:t>take action</a:t>
            </a:r>
          </a:p>
          <a:p>
            <a:pPr eaLnBrk="0" hangingPunct="0">
              <a:spcBef>
                <a:spcPct val="20000"/>
              </a:spcBef>
            </a:pPr>
            <a:r>
              <a:rPr lang="en-US" altLang="zh-CN" sz="3200" dirty="0">
                <a:solidFill>
                  <a:schemeClr val="bg1"/>
                </a:solidFill>
                <a:latin typeface="方正黑体_GBK" panose="02000000000000000000" pitchFamily="2" charset="-122"/>
                <a:ea typeface="宋体" panose="02010600030101010101" pitchFamily="2" charset="-122"/>
              </a:rPr>
              <a:t>responsibility</a:t>
            </a:r>
          </a:p>
          <a:p>
            <a:pPr eaLnBrk="0" hangingPunct="0">
              <a:spcBef>
                <a:spcPct val="20000"/>
              </a:spcBef>
            </a:pPr>
            <a:r>
              <a:rPr lang="en-US" altLang="zh-CN" sz="3200" dirty="0">
                <a:solidFill>
                  <a:schemeClr val="bg1"/>
                </a:solidFill>
                <a:latin typeface="方正黑体_GBK" panose="02000000000000000000" pitchFamily="2" charset="-122"/>
                <a:ea typeface="宋体" panose="02010600030101010101" pitchFamily="2" charset="-122"/>
              </a:rPr>
              <a:t>confidence</a:t>
            </a:r>
          </a:p>
          <a:p>
            <a:pPr eaLnBrk="0" hangingPunct="0">
              <a:spcBef>
                <a:spcPct val="20000"/>
              </a:spcBef>
            </a:pPr>
            <a:r>
              <a:rPr lang="en-US" altLang="zh-CN" sz="3200" dirty="0">
                <a:solidFill>
                  <a:schemeClr val="bg1"/>
                </a:solidFill>
                <a:latin typeface="方正黑体_GBK" panose="02000000000000000000" pitchFamily="2" charset="-122"/>
                <a:ea typeface="宋体" panose="02010600030101010101" pitchFamily="2" charset="-122"/>
              </a:rPr>
              <a:t>hope and optimism</a:t>
            </a:r>
            <a:endParaRPr lang="en-US" altLang="zh-CN" sz="32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453058"/>
                                        </p:tgtEl>
                                        <p:attrNameLst>
                                          <p:attrName>style.visibility</p:attrName>
                                        </p:attrNameLst>
                                      </p:cBhvr>
                                      <p:to>
                                        <p:strVal val="visible"/>
                                      </p:to>
                                    </p:set>
                                    <p:anim calcmode="lin" valueType="num">
                                      <p:cBhvr>
                                        <p:cTn id="7" dur="1000" fill="hold"/>
                                        <p:tgtEl>
                                          <p:spTgt spid="1453058"/>
                                        </p:tgtEl>
                                        <p:attrNameLst>
                                          <p:attrName>ppt_x</p:attrName>
                                        </p:attrNameLst>
                                      </p:cBhvr>
                                      <p:tavLst>
                                        <p:tav tm="0">
                                          <p:val>
                                            <p:strVal val="#ppt_x-.2"/>
                                          </p:val>
                                        </p:tav>
                                        <p:tav tm="100000">
                                          <p:val>
                                            <p:strVal val="#ppt_x"/>
                                          </p:val>
                                        </p:tav>
                                      </p:tavLst>
                                    </p:anim>
                                    <p:anim calcmode="lin" valueType="num">
                                      <p:cBhvr>
                                        <p:cTn id="8" dur="1000" fill="hold"/>
                                        <p:tgtEl>
                                          <p:spTgt spid="1453058"/>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5305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5306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nodeType="clickEffect">
                                  <p:stCondLst>
                                    <p:cond delay="0"/>
                                  </p:stCondLst>
                                  <p:childTnLst>
                                    <p:set>
                                      <p:cBhvr>
                                        <p:cTn id="17" dur="1" fill="hold">
                                          <p:stCondLst>
                                            <p:cond delay="0"/>
                                          </p:stCondLst>
                                        </p:cTn>
                                        <p:tgtEl>
                                          <p:spTgt spid="1453059">
                                            <p:txEl>
                                              <p:pRg st="0" end="0"/>
                                            </p:txEl>
                                          </p:spTgt>
                                        </p:tgtEl>
                                        <p:attrNameLst>
                                          <p:attrName>style.visibility</p:attrName>
                                        </p:attrNameLst>
                                      </p:cBhvr>
                                      <p:to>
                                        <p:strVal val="visible"/>
                                      </p:to>
                                    </p:set>
                                    <p:animEffect transition="in" filter="fade">
                                      <p:cBhvr>
                                        <p:cTn id="18" dur="1000"/>
                                        <p:tgtEl>
                                          <p:spTgt spid="1453059">
                                            <p:txEl>
                                              <p:pRg st="0" end="0"/>
                                            </p:txEl>
                                          </p:spTgt>
                                        </p:tgtEl>
                                      </p:cBhvr>
                                    </p:animEffect>
                                    <p:anim calcmode="lin" valueType="num">
                                      <p:cBhvr>
                                        <p:cTn id="19" dur="1000" fill="hold"/>
                                        <p:tgtEl>
                                          <p:spTgt spid="1453059">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14530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entr" presetSubtype="0" fill="hold" nodeType="clickEffect">
                                  <p:stCondLst>
                                    <p:cond delay="0"/>
                                  </p:stCondLst>
                                  <p:childTnLst>
                                    <p:set>
                                      <p:cBhvr>
                                        <p:cTn id="24" dur="1" fill="hold">
                                          <p:stCondLst>
                                            <p:cond delay="0"/>
                                          </p:stCondLst>
                                        </p:cTn>
                                        <p:tgtEl>
                                          <p:spTgt spid="1453059">
                                            <p:txEl>
                                              <p:pRg st="1" end="1"/>
                                            </p:txEl>
                                          </p:spTgt>
                                        </p:tgtEl>
                                        <p:attrNameLst>
                                          <p:attrName>style.visibility</p:attrName>
                                        </p:attrNameLst>
                                      </p:cBhvr>
                                      <p:to>
                                        <p:strVal val="visible"/>
                                      </p:to>
                                    </p:set>
                                    <p:animEffect transition="in" filter="fade">
                                      <p:cBhvr>
                                        <p:cTn id="25" dur="1000"/>
                                        <p:tgtEl>
                                          <p:spTgt spid="1453059">
                                            <p:txEl>
                                              <p:pRg st="1" end="1"/>
                                            </p:txEl>
                                          </p:spTgt>
                                        </p:tgtEl>
                                      </p:cBhvr>
                                    </p:animEffect>
                                    <p:anim calcmode="lin" valueType="num">
                                      <p:cBhvr>
                                        <p:cTn id="26" dur="1000" fill="hold"/>
                                        <p:tgtEl>
                                          <p:spTgt spid="1453059">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14530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42" presetClass="entr" presetSubtype="0" fill="hold" nodeType="clickEffect">
                                  <p:stCondLst>
                                    <p:cond delay="0"/>
                                  </p:stCondLst>
                                  <p:childTnLst>
                                    <p:set>
                                      <p:cBhvr>
                                        <p:cTn id="31" dur="1" fill="hold">
                                          <p:stCondLst>
                                            <p:cond delay="0"/>
                                          </p:stCondLst>
                                        </p:cTn>
                                        <p:tgtEl>
                                          <p:spTgt spid="1453059">
                                            <p:txEl>
                                              <p:pRg st="2" end="2"/>
                                            </p:txEl>
                                          </p:spTgt>
                                        </p:tgtEl>
                                        <p:attrNameLst>
                                          <p:attrName>style.visibility</p:attrName>
                                        </p:attrNameLst>
                                      </p:cBhvr>
                                      <p:to>
                                        <p:strVal val="visible"/>
                                      </p:to>
                                    </p:set>
                                    <p:animEffect transition="in" filter="fade">
                                      <p:cBhvr>
                                        <p:cTn id="32" dur="1000"/>
                                        <p:tgtEl>
                                          <p:spTgt spid="1453059">
                                            <p:txEl>
                                              <p:pRg st="2" end="2"/>
                                            </p:txEl>
                                          </p:spTgt>
                                        </p:tgtEl>
                                      </p:cBhvr>
                                    </p:animEffect>
                                    <p:anim calcmode="lin" valueType="num">
                                      <p:cBhvr>
                                        <p:cTn id="33" dur="1000" fill="hold"/>
                                        <p:tgtEl>
                                          <p:spTgt spid="1453059">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14530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nodeType="clickEffect">
                                  <p:stCondLst>
                                    <p:cond delay="0"/>
                                  </p:stCondLst>
                                  <p:childTnLst>
                                    <p:set>
                                      <p:cBhvr>
                                        <p:cTn id="38" dur="1" fill="hold">
                                          <p:stCondLst>
                                            <p:cond delay="0"/>
                                          </p:stCondLst>
                                        </p:cTn>
                                        <p:tgtEl>
                                          <p:spTgt spid="1453059">
                                            <p:txEl>
                                              <p:pRg st="3" end="3"/>
                                            </p:txEl>
                                          </p:spTgt>
                                        </p:tgtEl>
                                        <p:attrNameLst>
                                          <p:attrName>style.visibility</p:attrName>
                                        </p:attrNameLst>
                                      </p:cBhvr>
                                      <p:to>
                                        <p:strVal val="visible"/>
                                      </p:to>
                                    </p:set>
                                    <p:animEffect transition="in" filter="fade">
                                      <p:cBhvr>
                                        <p:cTn id="39" dur="1000"/>
                                        <p:tgtEl>
                                          <p:spTgt spid="1453059">
                                            <p:txEl>
                                              <p:pRg st="3" end="3"/>
                                            </p:txEl>
                                          </p:spTgt>
                                        </p:tgtEl>
                                      </p:cBhvr>
                                    </p:animEffect>
                                    <p:anim calcmode="lin" valueType="num">
                                      <p:cBhvr>
                                        <p:cTn id="40" dur="1000" fill="hold"/>
                                        <p:tgtEl>
                                          <p:spTgt spid="1453059">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145305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nodeType="clickEffect">
                                  <p:stCondLst>
                                    <p:cond delay="0"/>
                                  </p:stCondLst>
                                  <p:childTnLst>
                                    <p:set>
                                      <p:cBhvr>
                                        <p:cTn id="45" dur="1" fill="hold">
                                          <p:stCondLst>
                                            <p:cond delay="0"/>
                                          </p:stCondLst>
                                        </p:cTn>
                                        <p:tgtEl>
                                          <p:spTgt spid="1453061">
                                            <p:txEl>
                                              <p:pRg st="0" end="0"/>
                                            </p:txEl>
                                          </p:spTgt>
                                        </p:tgtEl>
                                        <p:attrNameLst>
                                          <p:attrName>style.visibility</p:attrName>
                                        </p:attrNameLst>
                                      </p:cBhvr>
                                      <p:to>
                                        <p:strVal val="visible"/>
                                      </p:to>
                                    </p:set>
                                    <p:animEffect transition="in" filter="fade">
                                      <p:cBhvr>
                                        <p:cTn id="46" dur="1000"/>
                                        <p:tgtEl>
                                          <p:spTgt spid="1453061">
                                            <p:txEl>
                                              <p:pRg st="0" end="0"/>
                                            </p:txEl>
                                          </p:spTgt>
                                        </p:tgtEl>
                                      </p:cBhvr>
                                    </p:animEffect>
                                    <p:anim calcmode="lin" valueType="num">
                                      <p:cBhvr>
                                        <p:cTn id="47" dur="1000" fill="hold"/>
                                        <p:tgtEl>
                                          <p:spTgt spid="1453061">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145306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nodeType="clickEffect">
                                  <p:stCondLst>
                                    <p:cond delay="0"/>
                                  </p:stCondLst>
                                  <p:childTnLst>
                                    <p:set>
                                      <p:cBhvr>
                                        <p:cTn id="52" dur="1" fill="hold">
                                          <p:stCondLst>
                                            <p:cond delay="0"/>
                                          </p:stCondLst>
                                        </p:cTn>
                                        <p:tgtEl>
                                          <p:spTgt spid="1453061">
                                            <p:txEl>
                                              <p:pRg st="1" end="1"/>
                                            </p:txEl>
                                          </p:spTgt>
                                        </p:tgtEl>
                                        <p:attrNameLst>
                                          <p:attrName>style.visibility</p:attrName>
                                        </p:attrNameLst>
                                      </p:cBhvr>
                                      <p:to>
                                        <p:strVal val="visible"/>
                                      </p:to>
                                    </p:set>
                                    <p:animEffect transition="in" filter="fade">
                                      <p:cBhvr>
                                        <p:cTn id="53" dur="1000"/>
                                        <p:tgtEl>
                                          <p:spTgt spid="1453061">
                                            <p:txEl>
                                              <p:pRg st="1" end="1"/>
                                            </p:txEl>
                                          </p:spTgt>
                                        </p:tgtEl>
                                      </p:cBhvr>
                                    </p:animEffect>
                                    <p:anim calcmode="lin" valueType="num">
                                      <p:cBhvr>
                                        <p:cTn id="54" dur="1000" fill="hold"/>
                                        <p:tgtEl>
                                          <p:spTgt spid="1453061">
                                            <p:txEl>
                                              <p:pRg st="1" end="1"/>
                                            </p:txEl>
                                          </p:spTgt>
                                        </p:tgtEl>
                                        <p:attrNameLst>
                                          <p:attrName>ppt_x</p:attrName>
                                        </p:attrNameLst>
                                      </p:cBhvr>
                                      <p:tavLst>
                                        <p:tav tm="0">
                                          <p:val>
                                            <p:strVal val="#ppt_x"/>
                                          </p:val>
                                        </p:tav>
                                        <p:tav tm="100000">
                                          <p:val>
                                            <p:strVal val="#ppt_x"/>
                                          </p:val>
                                        </p:tav>
                                      </p:tavLst>
                                    </p:anim>
                                    <p:anim calcmode="lin" valueType="num">
                                      <p:cBhvr>
                                        <p:cTn id="55" dur="1000" fill="hold"/>
                                        <p:tgtEl>
                                          <p:spTgt spid="145306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42" presetClass="entr" presetSubtype="0" fill="hold" nodeType="clickEffect">
                                  <p:stCondLst>
                                    <p:cond delay="0"/>
                                  </p:stCondLst>
                                  <p:childTnLst>
                                    <p:set>
                                      <p:cBhvr>
                                        <p:cTn id="59" dur="1" fill="hold">
                                          <p:stCondLst>
                                            <p:cond delay="0"/>
                                          </p:stCondLst>
                                        </p:cTn>
                                        <p:tgtEl>
                                          <p:spTgt spid="1453061">
                                            <p:txEl>
                                              <p:pRg st="2" end="2"/>
                                            </p:txEl>
                                          </p:spTgt>
                                        </p:tgtEl>
                                        <p:attrNameLst>
                                          <p:attrName>style.visibility</p:attrName>
                                        </p:attrNameLst>
                                      </p:cBhvr>
                                      <p:to>
                                        <p:strVal val="visible"/>
                                      </p:to>
                                    </p:set>
                                    <p:animEffect transition="in" filter="fade">
                                      <p:cBhvr>
                                        <p:cTn id="60" dur="1000"/>
                                        <p:tgtEl>
                                          <p:spTgt spid="1453061">
                                            <p:txEl>
                                              <p:pRg st="2" end="2"/>
                                            </p:txEl>
                                          </p:spTgt>
                                        </p:tgtEl>
                                      </p:cBhvr>
                                    </p:animEffect>
                                    <p:anim calcmode="lin" valueType="num">
                                      <p:cBhvr>
                                        <p:cTn id="61" dur="1000" fill="hold"/>
                                        <p:tgtEl>
                                          <p:spTgt spid="1453061">
                                            <p:txEl>
                                              <p:pRg st="2" end="2"/>
                                            </p:txEl>
                                          </p:spTgt>
                                        </p:tgtEl>
                                        <p:attrNameLst>
                                          <p:attrName>ppt_x</p:attrName>
                                        </p:attrNameLst>
                                      </p:cBhvr>
                                      <p:tavLst>
                                        <p:tav tm="0">
                                          <p:val>
                                            <p:strVal val="#ppt_x"/>
                                          </p:val>
                                        </p:tav>
                                        <p:tav tm="100000">
                                          <p:val>
                                            <p:strVal val="#ppt_x"/>
                                          </p:val>
                                        </p:tav>
                                      </p:tavLst>
                                    </p:anim>
                                    <p:anim calcmode="lin" valueType="num">
                                      <p:cBhvr>
                                        <p:cTn id="62" dur="1000" fill="hold"/>
                                        <p:tgtEl>
                                          <p:spTgt spid="145306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42" presetClass="entr" presetSubtype="0" fill="hold" nodeType="clickEffect">
                                  <p:stCondLst>
                                    <p:cond delay="0"/>
                                  </p:stCondLst>
                                  <p:childTnLst>
                                    <p:set>
                                      <p:cBhvr>
                                        <p:cTn id="66" dur="1" fill="hold">
                                          <p:stCondLst>
                                            <p:cond delay="0"/>
                                          </p:stCondLst>
                                        </p:cTn>
                                        <p:tgtEl>
                                          <p:spTgt spid="1453061">
                                            <p:txEl>
                                              <p:pRg st="3" end="3"/>
                                            </p:txEl>
                                          </p:spTgt>
                                        </p:tgtEl>
                                        <p:attrNameLst>
                                          <p:attrName>style.visibility</p:attrName>
                                        </p:attrNameLst>
                                      </p:cBhvr>
                                      <p:to>
                                        <p:strVal val="visible"/>
                                      </p:to>
                                    </p:set>
                                    <p:animEffect transition="in" filter="fade">
                                      <p:cBhvr>
                                        <p:cTn id="67" dur="1000"/>
                                        <p:tgtEl>
                                          <p:spTgt spid="1453061">
                                            <p:txEl>
                                              <p:pRg st="3" end="3"/>
                                            </p:txEl>
                                          </p:spTgt>
                                        </p:tgtEl>
                                      </p:cBhvr>
                                    </p:animEffect>
                                    <p:anim calcmode="lin" valueType="num">
                                      <p:cBhvr>
                                        <p:cTn id="68" dur="1000" fill="hold"/>
                                        <p:tgtEl>
                                          <p:spTgt spid="1453061">
                                            <p:txEl>
                                              <p:pRg st="3" end="3"/>
                                            </p:txEl>
                                          </p:spTgt>
                                        </p:tgtEl>
                                        <p:attrNameLst>
                                          <p:attrName>ppt_x</p:attrName>
                                        </p:attrNameLst>
                                      </p:cBhvr>
                                      <p:tavLst>
                                        <p:tav tm="0">
                                          <p:val>
                                            <p:strVal val="#ppt_x"/>
                                          </p:val>
                                        </p:tav>
                                        <p:tav tm="100000">
                                          <p:val>
                                            <p:strVal val="#ppt_x"/>
                                          </p:val>
                                        </p:tav>
                                      </p:tavLst>
                                    </p:anim>
                                    <p:anim calcmode="lin" valueType="num">
                                      <p:cBhvr>
                                        <p:cTn id="69" dur="1000" fill="hold"/>
                                        <p:tgtEl>
                                          <p:spTgt spid="145306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3058" grpId="0"/>
      <p:bldP spid="145306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矩形 1455105">
            <a:extLst>
              <a:ext uri="{FF2B5EF4-FFF2-40B4-BE49-F238E27FC236}">
                <a16:creationId xmlns:a16="http://schemas.microsoft.com/office/drawing/2014/main" id="{934E9F82-4C7D-44DC-99A7-08ECE1BE6975}"/>
              </a:ext>
            </a:extLst>
          </p:cNvPr>
          <p:cNvSpPr>
            <a:spLocks noChangeArrowheads="1"/>
          </p:cNvSpPr>
          <p:nvPr/>
        </p:nvSpPr>
        <p:spPr bwMode="auto">
          <a:xfrm>
            <a:off x="457200" y="381000"/>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400" dirty="0">
                <a:solidFill>
                  <a:schemeClr val="bg1"/>
                </a:solidFill>
                <a:latin typeface="方正黑体_GBK" panose="02000000000000000000" pitchFamily="2" charset="-122"/>
                <a:ea typeface="宋体" panose="02010600030101010101" pitchFamily="2" charset="-122"/>
              </a:rPr>
              <a:t>Reframing Questions:</a:t>
            </a:r>
            <a:br>
              <a:rPr lang="en-US" altLang="zh-CN" sz="4400" dirty="0">
                <a:solidFill>
                  <a:schemeClr val="bg1"/>
                </a:solidFill>
                <a:latin typeface="方正黑体_GBK" panose="02000000000000000000" pitchFamily="2" charset="-122"/>
                <a:ea typeface="宋体" panose="02010600030101010101" pitchFamily="2" charset="-122"/>
              </a:rPr>
            </a:br>
            <a:r>
              <a:rPr lang="en-US" altLang="zh-CN" sz="4000" dirty="0">
                <a:solidFill>
                  <a:schemeClr val="bg1"/>
                </a:solidFill>
                <a:latin typeface="方正黑体_GBK" panose="02000000000000000000" pitchFamily="2" charset="-122"/>
                <a:ea typeface="宋体" panose="02010600030101010101" pitchFamily="2" charset="-122"/>
              </a:rPr>
              <a:t>The Case of a Chicago School</a:t>
            </a:r>
            <a:endParaRPr lang="en-US" altLang="zh-CN" sz="40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55107" name="矩形 1455106">
            <a:extLst>
              <a:ext uri="{FF2B5EF4-FFF2-40B4-BE49-F238E27FC236}">
                <a16:creationId xmlns:a16="http://schemas.microsoft.com/office/drawing/2014/main" id="{389F3FC0-BFA5-473B-97EA-D6337A6D4D81}"/>
              </a:ext>
            </a:extLst>
          </p:cNvPr>
          <p:cNvSpPr>
            <a:spLocks noChangeArrowheads="1"/>
          </p:cNvSpPr>
          <p:nvPr/>
        </p:nvSpPr>
        <p:spPr bwMode="auto">
          <a:xfrm>
            <a:off x="76200" y="1676400"/>
            <a:ext cx="906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en-US" altLang="zh-CN" sz="3600" dirty="0">
                <a:solidFill>
                  <a:schemeClr val="bg1"/>
                </a:solidFill>
                <a:latin typeface="方正黑体_GBK" panose="02000000000000000000" pitchFamily="2" charset="-122"/>
                <a:ea typeface="宋体" panose="02010600030101010101" pitchFamily="2" charset="-122"/>
              </a:rPr>
              <a:t>Traditional Way</a:t>
            </a:r>
          </a:p>
          <a:p>
            <a:pPr lvl="1" eaLnBrk="0" hangingPunct="0">
              <a:spcBef>
                <a:spcPct val="20000"/>
              </a:spcBef>
              <a:buFontTx/>
              <a:buChar char="–"/>
            </a:pPr>
            <a:r>
              <a:rPr lang="en-US" altLang="zh-CN" sz="3200" dirty="0">
                <a:solidFill>
                  <a:srgbClr val="FFCC00"/>
                </a:solidFill>
                <a:latin typeface="方正黑体_GBK" panose="02000000000000000000" pitchFamily="2" charset="-122"/>
                <a:ea typeface="宋体" panose="02010600030101010101" pitchFamily="2" charset="-122"/>
              </a:rPr>
              <a:t>“How can we keep students in school?”</a:t>
            </a:r>
            <a:endParaRPr lang="en-US" altLang="zh-CN" sz="32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55108" name="矩形 1455107">
            <a:extLst>
              <a:ext uri="{FF2B5EF4-FFF2-40B4-BE49-F238E27FC236}">
                <a16:creationId xmlns:a16="http://schemas.microsoft.com/office/drawing/2014/main" id="{B1FE5A56-6AD8-4B0E-BC3B-FC1CC67F4BDD}"/>
              </a:ext>
            </a:extLst>
          </p:cNvPr>
          <p:cNvSpPr>
            <a:spLocks noChangeArrowheads="1"/>
          </p:cNvSpPr>
          <p:nvPr/>
        </p:nvSpPr>
        <p:spPr bwMode="auto">
          <a:xfrm>
            <a:off x="0" y="3048000"/>
            <a:ext cx="906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en-US" altLang="zh-CN" sz="3600" dirty="0">
                <a:solidFill>
                  <a:schemeClr val="bg1"/>
                </a:solidFill>
                <a:latin typeface="方正黑体_GBK" panose="02000000000000000000" pitchFamily="2" charset="-122"/>
                <a:ea typeface="宋体" panose="02010600030101010101" pitchFamily="2" charset="-122"/>
              </a:rPr>
              <a:t>Marva Collins’ Way</a:t>
            </a:r>
          </a:p>
          <a:p>
            <a:pPr lvl="1" eaLnBrk="0" hangingPunct="0">
              <a:spcBef>
                <a:spcPct val="20000"/>
              </a:spcBef>
              <a:buFontTx/>
              <a:buChar char="–"/>
            </a:pPr>
            <a:r>
              <a:rPr lang="en-US" altLang="zh-CN" sz="3200" dirty="0">
                <a:solidFill>
                  <a:srgbClr val="FFCC00"/>
                </a:solidFill>
                <a:latin typeface="方正黑体_GBK" panose="02000000000000000000" pitchFamily="2" charset="-122"/>
                <a:ea typeface="宋体" panose="02010600030101010101" pitchFamily="2" charset="-122"/>
              </a:rPr>
              <a:t>“How can we cultivate the seed of greatness in our students?”</a:t>
            </a:r>
          </a:p>
          <a:p>
            <a:pPr lvl="1" eaLnBrk="0" hangingPunct="0">
              <a:spcBef>
                <a:spcPct val="20000"/>
              </a:spcBef>
              <a:buFontTx/>
              <a:buChar char="–"/>
            </a:pPr>
            <a:r>
              <a:rPr lang="en-US" altLang="zh-CN" sz="3200" dirty="0">
                <a:solidFill>
                  <a:srgbClr val="FFCC00"/>
                </a:solidFill>
                <a:latin typeface="方正黑体_GBK" panose="02000000000000000000" pitchFamily="2" charset="-122"/>
                <a:ea typeface="宋体" panose="02010600030101010101" pitchFamily="2" charset="-122"/>
              </a:rPr>
              <a:t>“How can we cultivate the seed of greatness in our selves and families, in our communities and organization, in our nation and our world?”</a:t>
            </a:r>
            <a:endParaRPr lang="en-US" altLang="zh-CN" sz="32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455107">
                                            <p:txEl>
                                              <p:pRg st="0" end="0"/>
                                            </p:txEl>
                                          </p:spTgt>
                                        </p:tgtEl>
                                        <p:attrNameLst>
                                          <p:attrName>style.visibility</p:attrName>
                                        </p:attrNameLst>
                                      </p:cBhvr>
                                      <p:to>
                                        <p:strVal val="visible"/>
                                      </p:to>
                                    </p:set>
                                    <p:animEffect transition="in" filter="fade">
                                      <p:cBhvr>
                                        <p:cTn id="7" dur="1000"/>
                                        <p:tgtEl>
                                          <p:spTgt spid="1455107">
                                            <p:txEl>
                                              <p:pRg st="0" end="0"/>
                                            </p:txEl>
                                          </p:spTgt>
                                        </p:tgtEl>
                                      </p:cBhvr>
                                    </p:animEffect>
                                    <p:anim calcmode="lin" valueType="num">
                                      <p:cBhvr>
                                        <p:cTn id="8" dur="1000" fill="hold"/>
                                        <p:tgtEl>
                                          <p:spTgt spid="14551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551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455107">
                                            <p:txEl>
                                              <p:pRg st="1" end="1"/>
                                            </p:txEl>
                                          </p:spTgt>
                                        </p:tgtEl>
                                        <p:attrNameLst>
                                          <p:attrName>style.visibility</p:attrName>
                                        </p:attrNameLst>
                                      </p:cBhvr>
                                      <p:to>
                                        <p:strVal val="visible"/>
                                      </p:to>
                                    </p:set>
                                    <p:animEffect transition="in" filter="fade">
                                      <p:cBhvr>
                                        <p:cTn id="14" dur="1000"/>
                                        <p:tgtEl>
                                          <p:spTgt spid="1455107">
                                            <p:txEl>
                                              <p:pRg st="1" end="1"/>
                                            </p:txEl>
                                          </p:spTgt>
                                        </p:tgtEl>
                                      </p:cBhvr>
                                    </p:animEffect>
                                    <p:anim calcmode="lin" valueType="num">
                                      <p:cBhvr>
                                        <p:cTn id="15" dur="1000" fill="hold"/>
                                        <p:tgtEl>
                                          <p:spTgt spid="14551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4551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455108">
                                            <p:txEl>
                                              <p:pRg st="0" end="0"/>
                                            </p:txEl>
                                          </p:spTgt>
                                        </p:tgtEl>
                                        <p:attrNameLst>
                                          <p:attrName>style.visibility</p:attrName>
                                        </p:attrNameLst>
                                      </p:cBhvr>
                                      <p:to>
                                        <p:strVal val="visible"/>
                                      </p:to>
                                    </p:set>
                                    <p:animEffect transition="in" filter="fade">
                                      <p:cBhvr>
                                        <p:cTn id="21" dur="1000"/>
                                        <p:tgtEl>
                                          <p:spTgt spid="1455108">
                                            <p:txEl>
                                              <p:pRg st="0" end="0"/>
                                            </p:txEl>
                                          </p:spTgt>
                                        </p:tgtEl>
                                      </p:cBhvr>
                                    </p:animEffect>
                                    <p:anim calcmode="lin" valueType="num">
                                      <p:cBhvr>
                                        <p:cTn id="22" dur="1000" fill="hold"/>
                                        <p:tgtEl>
                                          <p:spTgt spid="145510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45510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455108">
                                            <p:txEl>
                                              <p:pRg st="1" end="1"/>
                                            </p:txEl>
                                          </p:spTgt>
                                        </p:tgtEl>
                                        <p:attrNameLst>
                                          <p:attrName>style.visibility</p:attrName>
                                        </p:attrNameLst>
                                      </p:cBhvr>
                                      <p:to>
                                        <p:strVal val="visible"/>
                                      </p:to>
                                    </p:set>
                                    <p:animEffect transition="in" filter="fade">
                                      <p:cBhvr>
                                        <p:cTn id="28" dur="1000"/>
                                        <p:tgtEl>
                                          <p:spTgt spid="1455108">
                                            <p:txEl>
                                              <p:pRg st="1" end="1"/>
                                            </p:txEl>
                                          </p:spTgt>
                                        </p:tgtEl>
                                      </p:cBhvr>
                                    </p:animEffect>
                                    <p:anim calcmode="lin" valueType="num">
                                      <p:cBhvr>
                                        <p:cTn id="29" dur="1000" fill="hold"/>
                                        <p:tgtEl>
                                          <p:spTgt spid="1455108">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45510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455108">
                                            <p:txEl>
                                              <p:pRg st="2" end="2"/>
                                            </p:txEl>
                                          </p:spTgt>
                                        </p:tgtEl>
                                        <p:attrNameLst>
                                          <p:attrName>style.visibility</p:attrName>
                                        </p:attrNameLst>
                                      </p:cBhvr>
                                      <p:to>
                                        <p:strVal val="visible"/>
                                      </p:to>
                                    </p:set>
                                    <p:animEffect transition="in" filter="fade">
                                      <p:cBhvr>
                                        <p:cTn id="35" dur="1000"/>
                                        <p:tgtEl>
                                          <p:spTgt spid="1455108">
                                            <p:txEl>
                                              <p:pRg st="2" end="2"/>
                                            </p:txEl>
                                          </p:spTgt>
                                        </p:tgtEl>
                                      </p:cBhvr>
                                    </p:animEffect>
                                    <p:anim calcmode="lin" valueType="num">
                                      <p:cBhvr>
                                        <p:cTn id="36" dur="1000" fill="hold"/>
                                        <p:tgtEl>
                                          <p:spTgt spid="1455108">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145510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矩形 1457153">
            <a:extLst>
              <a:ext uri="{FF2B5EF4-FFF2-40B4-BE49-F238E27FC236}">
                <a16:creationId xmlns:a16="http://schemas.microsoft.com/office/drawing/2014/main" id="{1797E0A7-8C62-45E7-BE95-B1DA66C0E7AE}"/>
              </a:ext>
            </a:extLst>
          </p:cNvPr>
          <p:cNvSpPr>
            <a:spLocks noChangeArrowheads="1"/>
          </p:cNvSpPr>
          <p:nvPr/>
        </p:nvSpPr>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3300" dirty="0">
                <a:solidFill>
                  <a:schemeClr val="bg1"/>
                </a:solidFill>
                <a:latin typeface="方正黑体_GBK" panose="02000000000000000000" pitchFamily="2" charset="-122"/>
                <a:ea typeface="宋体" panose="02010600030101010101" pitchFamily="2" charset="-122"/>
              </a:rPr>
              <a:t>2. Happiness isn’t the Negation of Unhappiness</a:t>
            </a:r>
            <a:endParaRPr lang="en-US" altLang="zh-CN" sz="33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57155" name="文本框 1457154">
            <a:extLst>
              <a:ext uri="{FF2B5EF4-FFF2-40B4-BE49-F238E27FC236}">
                <a16:creationId xmlns:a16="http://schemas.microsoft.com/office/drawing/2014/main" id="{E03A1D87-EF9A-4DEE-9689-D4CDC3ED7073}"/>
              </a:ext>
            </a:extLst>
          </p:cNvPr>
          <p:cNvSpPr txBox="1">
            <a:spLocks noChangeArrowheads="1"/>
          </p:cNvSpPr>
          <p:nvPr/>
        </p:nvSpPr>
        <p:spPr bwMode="auto">
          <a:xfrm>
            <a:off x="212725" y="2087563"/>
            <a:ext cx="85963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3200" b="1" dirty="0">
                <a:solidFill>
                  <a:srgbClr val="FFCC00"/>
                </a:solidFill>
                <a:latin typeface="方正黑体_GBK" panose="02000000000000000000" pitchFamily="2" charset="-122"/>
                <a:ea typeface="宋体" panose="02010600030101010101" pitchFamily="2" charset="-122"/>
              </a:rPr>
              <a:t>      Disease Model		    Health Model</a:t>
            </a:r>
            <a:endParaRPr lang="en-US" altLang="zh-CN" sz="3200" b="1"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57156" name="矩形 1457155">
            <a:extLst>
              <a:ext uri="{FF2B5EF4-FFF2-40B4-BE49-F238E27FC236}">
                <a16:creationId xmlns:a16="http://schemas.microsoft.com/office/drawing/2014/main" id="{9858A8A3-3345-4AFD-9C04-4168377CBA21}"/>
              </a:ext>
            </a:extLst>
          </p:cNvPr>
          <p:cNvSpPr>
            <a:spLocks noChangeArrowheads="1"/>
          </p:cNvSpPr>
          <p:nvPr/>
        </p:nvSpPr>
        <p:spPr bwMode="auto">
          <a:xfrm>
            <a:off x="76200" y="3048000"/>
            <a:ext cx="90678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pPr>
            <a:r>
              <a:rPr lang="en-US" altLang="zh-CN" sz="2800" dirty="0">
                <a:solidFill>
                  <a:schemeClr val="bg1"/>
                </a:solidFill>
                <a:latin typeface="方正黑体_GBK" panose="02000000000000000000" pitchFamily="2" charset="-122"/>
                <a:ea typeface="宋体" panose="02010600030101010101" pitchFamily="2" charset="-122"/>
              </a:rPr>
              <a:t>  Focus on weaknesses	  Focus on strengths</a:t>
            </a:r>
          </a:p>
          <a:p>
            <a:pPr eaLnBrk="0" hangingPunct="0">
              <a:spcBef>
                <a:spcPct val="20000"/>
              </a:spcBef>
            </a:pPr>
            <a:r>
              <a:rPr lang="en-US" altLang="zh-CN" sz="2800" dirty="0">
                <a:solidFill>
                  <a:schemeClr val="bg1"/>
                </a:solidFill>
                <a:latin typeface="方正黑体_GBK" panose="02000000000000000000" pitchFamily="2" charset="-122"/>
                <a:ea typeface="宋体" panose="02010600030101010101" pitchFamily="2" charset="-122"/>
              </a:rPr>
              <a:t>  Overcoming deficiencies	  Building competencies</a:t>
            </a:r>
          </a:p>
          <a:p>
            <a:pPr eaLnBrk="0" hangingPunct="0">
              <a:spcBef>
                <a:spcPct val="20000"/>
              </a:spcBef>
            </a:pPr>
            <a:r>
              <a:rPr lang="en-US" altLang="zh-CN" sz="2800" dirty="0">
                <a:solidFill>
                  <a:schemeClr val="bg1"/>
                </a:solidFill>
                <a:latin typeface="方正黑体_GBK" panose="02000000000000000000" pitchFamily="2" charset="-122"/>
                <a:ea typeface="宋体" panose="02010600030101010101" pitchFamily="2" charset="-122"/>
              </a:rPr>
              <a:t>  Avoiding pain			  Seeking pleasure</a:t>
            </a:r>
          </a:p>
          <a:p>
            <a:pPr eaLnBrk="0" hangingPunct="0">
              <a:spcBef>
                <a:spcPct val="20000"/>
              </a:spcBef>
            </a:pPr>
            <a:r>
              <a:rPr lang="en-US" altLang="zh-CN" sz="2800" dirty="0">
                <a:solidFill>
                  <a:schemeClr val="bg1"/>
                </a:solidFill>
                <a:latin typeface="方正黑体_GBK" panose="02000000000000000000" pitchFamily="2" charset="-122"/>
                <a:ea typeface="宋体" panose="02010600030101010101" pitchFamily="2" charset="-122"/>
              </a:rPr>
              <a:t>  Running from unhappiness	  Pursuing happiness</a:t>
            </a:r>
          </a:p>
          <a:p>
            <a:pPr eaLnBrk="0" hangingPunct="0">
              <a:spcBef>
                <a:spcPct val="20000"/>
              </a:spcBef>
            </a:pPr>
            <a:r>
              <a:rPr lang="en-US" altLang="zh-CN" sz="2800" dirty="0">
                <a:solidFill>
                  <a:schemeClr val="bg1"/>
                </a:solidFill>
                <a:latin typeface="方正黑体_GBK" panose="02000000000000000000" pitchFamily="2" charset="-122"/>
                <a:ea typeface="宋体" panose="02010600030101010101" pitchFamily="2" charset="-122"/>
              </a:rPr>
              <a:t>  Neutral state (0) as ceiling	  No ceiling</a:t>
            </a:r>
          </a:p>
          <a:p>
            <a:pPr eaLnBrk="0" hangingPunct="0">
              <a:spcBef>
                <a:spcPct val="20000"/>
              </a:spcBef>
            </a:pPr>
            <a:r>
              <a:rPr lang="en-US" altLang="zh-CN" sz="2800" dirty="0">
                <a:solidFill>
                  <a:schemeClr val="bg1"/>
                </a:solidFill>
                <a:latin typeface="方正黑体_GBK" panose="02000000000000000000" pitchFamily="2" charset="-122"/>
                <a:ea typeface="宋体" panose="02010600030101010101" pitchFamily="2" charset="-122"/>
              </a:rPr>
              <a:t>  Tensionless as ideal		  Creative tension as ideal</a:t>
            </a:r>
            <a:endParaRPr lang="en-US" altLang="zh-CN" sz="28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57157" name="文本框 1457156">
            <a:extLst>
              <a:ext uri="{FF2B5EF4-FFF2-40B4-BE49-F238E27FC236}">
                <a16:creationId xmlns:a16="http://schemas.microsoft.com/office/drawing/2014/main" id="{4397A027-A980-44CC-BCA8-EA4F192B2812}"/>
              </a:ext>
            </a:extLst>
          </p:cNvPr>
          <p:cNvSpPr txBox="1">
            <a:spLocks noChangeArrowheads="1"/>
          </p:cNvSpPr>
          <p:nvPr/>
        </p:nvSpPr>
        <p:spPr bwMode="auto">
          <a:xfrm>
            <a:off x="228600" y="1538288"/>
            <a:ext cx="85963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buFontTx/>
              <a:buChar char="-"/>
            </a:pPr>
            <a:r>
              <a:rPr lang="en-US" altLang="zh-CN" sz="2800" b="1" dirty="0">
                <a:solidFill>
                  <a:srgbClr val="FFCC00"/>
                </a:solidFill>
                <a:latin typeface="方正黑体_GBK" panose="02000000000000000000" pitchFamily="2" charset="-122"/>
                <a:ea typeface="宋体" panose="02010600030101010101" pitchFamily="2" charset="-122"/>
              </a:rPr>
              <a:t>_______________________ 0 ____________________ +</a:t>
            </a:r>
          </a:p>
        </p:txBody>
      </p:sp>
      <p:sp>
        <p:nvSpPr>
          <p:cNvPr id="1457158" name="文本框 1457157">
            <a:extLst>
              <a:ext uri="{FF2B5EF4-FFF2-40B4-BE49-F238E27FC236}">
                <a16:creationId xmlns:a16="http://schemas.microsoft.com/office/drawing/2014/main" id="{3D7C9E14-7299-4DE0-80B0-99DB632FB186}"/>
              </a:ext>
            </a:extLst>
          </p:cNvPr>
          <p:cNvSpPr txBox="1">
            <a:spLocks noChangeArrowheads="1"/>
          </p:cNvSpPr>
          <p:nvPr/>
        </p:nvSpPr>
        <p:spPr bwMode="auto">
          <a:xfrm>
            <a:off x="228600" y="914400"/>
            <a:ext cx="89154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2800" dirty="0">
                <a:solidFill>
                  <a:srgbClr val="FFCC00"/>
                </a:solidFill>
                <a:latin typeface="方正黑体_GBK" panose="02000000000000000000" pitchFamily="2" charset="-122"/>
                <a:ea typeface="宋体" panose="02010600030101010101" pitchFamily="2" charset="-122"/>
              </a:rPr>
              <a:t>neurosis, anger, anxiety,	wellbeing, satisfaction, joy</a:t>
            </a:r>
          </a:p>
          <a:p>
            <a:pPr eaLnBrk="0" hangingPunct="0"/>
            <a:r>
              <a:rPr lang="en-US" altLang="zh-CN" sz="2800" dirty="0">
                <a:solidFill>
                  <a:srgbClr val="FFCC00"/>
                </a:solidFill>
                <a:latin typeface="方正黑体_GBK" panose="02000000000000000000" pitchFamily="2" charset="-122"/>
                <a:ea typeface="宋体" panose="02010600030101010101" pitchFamily="2" charset="-122"/>
              </a:rPr>
              <a:t>depression, psychosis		excitement, happiness</a:t>
            </a:r>
            <a:endParaRPr lang="en-US" altLang="zh-CN" sz="28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71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715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715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457156">
                                            <p:txEl>
                                              <p:pRg st="0" end="0"/>
                                            </p:txEl>
                                          </p:spTgt>
                                        </p:tgtEl>
                                        <p:attrNameLst>
                                          <p:attrName>style.visibility</p:attrName>
                                        </p:attrNameLst>
                                      </p:cBhvr>
                                      <p:to>
                                        <p:strVal val="visible"/>
                                      </p:to>
                                    </p:set>
                                    <p:animEffect transition="in" filter="fade">
                                      <p:cBhvr>
                                        <p:cTn id="19" dur="1000"/>
                                        <p:tgtEl>
                                          <p:spTgt spid="1457156">
                                            <p:txEl>
                                              <p:pRg st="0" end="0"/>
                                            </p:txEl>
                                          </p:spTgt>
                                        </p:tgtEl>
                                      </p:cBhvr>
                                    </p:animEffect>
                                    <p:anim calcmode="lin" valueType="num">
                                      <p:cBhvr>
                                        <p:cTn id="20" dur="1000" fill="hold"/>
                                        <p:tgtEl>
                                          <p:spTgt spid="145715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145715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1457156">
                                            <p:txEl>
                                              <p:pRg st="1" end="1"/>
                                            </p:txEl>
                                          </p:spTgt>
                                        </p:tgtEl>
                                        <p:attrNameLst>
                                          <p:attrName>style.visibility</p:attrName>
                                        </p:attrNameLst>
                                      </p:cBhvr>
                                      <p:to>
                                        <p:strVal val="visible"/>
                                      </p:to>
                                    </p:set>
                                    <p:animEffect transition="in" filter="fade">
                                      <p:cBhvr>
                                        <p:cTn id="26" dur="1000"/>
                                        <p:tgtEl>
                                          <p:spTgt spid="1457156">
                                            <p:txEl>
                                              <p:pRg st="1" end="1"/>
                                            </p:txEl>
                                          </p:spTgt>
                                        </p:tgtEl>
                                      </p:cBhvr>
                                    </p:animEffect>
                                    <p:anim calcmode="lin" valueType="num">
                                      <p:cBhvr>
                                        <p:cTn id="27" dur="1000" fill="hold"/>
                                        <p:tgtEl>
                                          <p:spTgt spid="1457156">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45715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nodeType="clickEffect">
                                  <p:stCondLst>
                                    <p:cond delay="0"/>
                                  </p:stCondLst>
                                  <p:childTnLst>
                                    <p:set>
                                      <p:cBhvr>
                                        <p:cTn id="32" dur="1" fill="hold">
                                          <p:stCondLst>
                                            <p:cond delay="0"/>
                                          </p:stCondLst>
                                        </p:cTn>
                                        <p:tgtEl>
                                          <p:spTgt spid="1457156">
                                            <p:txEl>
                                              <p:pRg st="2" end="2"/>
                                            </p:txEl>
                                          </p:spTgt>
                                        </p:tgtEl>
                                        <p:attrNameLst>
                                          <p:attrName>style.visibility</p:attrName>
                                        </p:attrNameLst>
                                      </p:cBhvr>
                                      <p:to>
                                        <p:strVal val="visible"/>
                                      </p:to>
                                    </p:set>
                                    <p:animEffect transition="in" filter="fade">
                                      <p:cBhvr>
                                        <p:cTn id="33" dur="1000"/>
                                        <p:tgtEl>
                                          <p:spTgt spid="1457156">
                                            <p:txEl>
                                              <p:pRg st="2" end="2"/>
                                            </p:txEl>
                                          </p:spTgt>
                                        </p:tgtEl>
                                      </p:cBhvr>
                                    </p:animEffect>
                                    <p:anim calcmode="lin" valueType="num">
                                      <p:cBhvr>
                                        <p:cTn id="34" dur="1000" fill="hold"/>
                                        <p:tgtEl>
                                          <p:spTgt spid="1457156">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145715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nodeType="clickEffect">
                                  <p:stCondLst>
                                    <p:cond delay="0"/>
                                  </p:stCondLst>
                                  <p:childTnLst>
                                    <p:set>
                                      <p:cBhvr>
                                        <p:cTn id="39" dur="1" fill="hold">
                                          <p:stCondLst>
                                            <p:cond delay="0"/>
                                          </p:stCondLst>
                                        </p:cTn>
                                        <p:tgtEl>
                                          <p:spTgt spid="1457156">
                                            <p:txEl>
                                              <p:pRg st="3" end="3"/>
                                            </p:txEl>
                                          </p:spTgt>
                                        </p:tgtEl>
                                        <p:attrNameLst>
                                          <p:attrName>style.visibility</p:attrName>
                                        </p:attrNameLst>
                                      </p:cBhvr>
                                      <p:to>
                                        <p:strVal val="visible"/>
                                      </p:to>
                                    </p:set>
                                    <p:animEffect transition="in" filter="fade">
                                      <p:cBhvr>
                                        <p:cTn id="40" dur="1000"/>
                                        <p:tgtEl>
                                          <p:spTgt spid="1457156">
                                            <p:txEl>
                                              <p:pRg st="3" end="3"/>
                                            </p:txEl>
                                          </p:spTgt>
                                        </p:tgtEl>
                                      </p:cBhvr>
                                    </p:animEffect>
                                    <p:anim calcmode="lin" valueType="num">
                                      <p:cBhvr>
                                        <p:cTn id="41" dur="1000" fill="hold"/>
                                        <p:tgtEl>
                                          <p:spTgt spid="1457156">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145715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entr" presetSubtype="0" fill="hold" nodeType="clickEffect">
                                  <p:stCondLst>
                                    <p:cond delay="0"/>
                                  </p:stCondLst>
                                  <p:childTnLst>
                                    <p:set>
                                      <p:cBhvr>
                                        <p:cTn id="46" dur="1" fill="hold">
                                          <p:stCondLst>
                                            <p:cond delay="0"/>
                                          </p:stCondLst>
                                        </p:cTn>
                                        <p:tgtEl>
                                          <p:spTgt spid="1457156">
                                            <p:txEl>
                                              <p:pRg st="4" end="4"/>
                                            </p:txEl>
                                          </p:spTgt>
                                        </p:tgtEl>
                                        <p:attrNameLst>
                                          <p:attrName>style.visibility</p:attrName>
                                        </p:attrNameLst>
                                      </p:cBhvr>
                                      <p:to>
                                        <p:strVal val="visible"/>
                                      </p:to>
                                    </p:set>
                                    <p:animEffect transition="in" filter="fade">
                                      <p:cBhvr>
                                        <p:cTn id="47" dur="1000"/>
                                        <p:tgtEl>
                                          <p:spTgt spid="1457156">
                                            <p:txEl>
                                              <p:pRg st="4" end="4"/>
                                            </p:txEl>
                                          </p:spTgt>
                                        </p:tgtEl>
                                      </p:cBhvr>
                                    </p:animEffect>
                                    <p:anim calcmode="lin" valueType="num">
                                      <p:cBhvr>
                                        <p:cTn id="48" dur="1000" fill="hold"/>
                                        <p:tgtEl>
                                          <p:spTgt spid="1457156">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145715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2" presetClass="entr" presetSubtype="0" fill="hold" nodeType="clickEffect">
                                  <p:stCondLst>
                                    <p:cond delay="0"/>
                                  </p:stCondLst>
                                  <p:childTnLst>
                                    <p:set>
                                      <p:cBhvr>
                                        <p:cTn id="53" dur="1" fill="hold">
                                          <p:stCondLst>
                                            <p:cond delay="0"/>
                                          </p:stCondLst>
                                        </p:cTn>
                                        <p:tgtEl>
                                          <p:spTgt spid="1457156">
                                            <p:txEl>
                                              <p:pRg st="5" end="5"/>
                                            </p:txEl>
                                          </p:spTgt>
                                        </p:tgtEl>
                                        <p:attrNameLst>
                                          <p:attrName>style.visibility</p:attrName>
                                        </p:attrNameLst>
                                      </p:cBhvr>
                                      <p:to>
                                        <p:strVal val="visible"/>
                                      </p:to>
                                    </p:set>
                                    <p:animEffect transition="in" filter="fade">
                                      <p:cBhvr>
                                        <p:cTn id="54" dur="1000"/>
                                        <p:tgtEl>
                                          <p:spTgt spid="1457156">
                                            <p:txEl>
                                              <p:pRg st="5" end="5"/>
                                            </p:txEl>
                                          </p:spTgt>
                                        </p:tgtEl>
                                      </p:cBhvr>
                                    </p:animEffect>
                                    <p:anim calcmode="lin" valueType="num">
                                      <p:cBhvr>
                                        <p:cTn id="55" dur="1000" fill="hold"/>
                                        <p:tgtEl>
                                          <p:spTgt spid="1457156">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145715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7155" grpId="0"/>
      <p:bldP spid="1457157" grpId="0"/>
      <p:bldP spid="14571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860" name="文本框 1401859">
            <a:extLst>
              <a:ext uri="{FF2B5EF4-FFF2-40B4-BE49-F238E27FC236}">
                <a16:creationId xmlns:a16="http://schemas.microsoft.com/office/drawing/2014/main" id="{6033AEE7-C684-43D1-AA2C-DED4843E4322}"/>
              </a:ext>
            </a:extLst>
          </p:cNvPr>
          <p:cNvSpPr txBox="1">
            <a:spLocks noChangeArrowheads="1"/>
          </p:cNvSpPr>
          <p:nvPr/>
        </p:nvSpPr>
        <p:spPr bwMode="auto">
          <a:xfrm>
            <a:off x="4770438" y="936625"/>
            <a:ext cx="3967162"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zh-CN" altLang="en-US" sz="2800" dirty="0">
                <a:solidFill>
                  <a:schemeClr val="bg1"/>
                </a:solidFill>
                <a:latin typeface="方正书宋_GBK" panose="02000000000000000000" pitchFamily="2" charset="-122"/>
                <a:ea typeface="方正书宋_GBK" panose="02000000000000000000" pitchFamily="2" charset="-122"/>
              </a:rPr>
              <a:t>“</a:t>
            </a:r>
            <a:r>
              <a:rPr lang="en-US" altLang="zh-CN" sz="2800" dirty="0" err="1">
                <a:solidFill>
                  <a:schemeClr val="bg1"/>
                </a:solidFill>
                <a:latin typeface="方正书宋_GBK" panose="02000000000000000000" pitchFamily="2" charset="-122"/>
                <a:ea typeface="方正书宋_GBK" panose="02000000000000000000" pitchFamily="2" charset="-122"/>
              </a:rPr>
              <a:t>言语不是在教学中交流的唯一媒介，我们也保持沉默。沉默使我们有机会思考我们所说的话和听到的声音</a:t>
            </a:r>
            <a:r>
              <a:rPr lang="zh-CN" altLang="en-US" sz="2800" dirty="0">
                <a:solidFill>
                  <a:schemeClr val="bg1"/>
                </a:solidFill>
                <a:latin typeface="方正书宋_GBK" panose="02000000000000000000" pitchFamily="2" charset="-122"/>
                <a:ea typeface="方正书宋_GBK" panose="02000000000000000000" pitchFamily="2" charset="-122"/>
              </a:rPr>
              <a:t>。</a:t>
            </a:r>
            <a:r>
              <a:rPr lang="en-US" altLang="zh-CN" sz="2800" dirty="0">
                <a:solidFill>
                  <a:schemeClr val="bg1"/>
                </a:solidFill>
                <a:latin typeface="方正书宋_GBK" panose="02000000000000000000" pitchFamily="2" charset="-122"/>
                <a:ea typeface="方正书宋_GBK" panose="02000000000000000000" pitchFamily="2" charset="-122"/>
              </a:rPr>
              <a:t>在真实的教育中，沉默被视为学生必须做的内在工作的可信赖矩阵，是学习最深层次的媒介。</a:t>
            </a:r>
            <a:r>
              <a:rPr lang="zh-CN" altLang="en-US" sz="2800" dirty="0">
                <a:solidFill>
                  <a:schemeClr val="bg1"/>
                </a:solidFill>
                <a:latin typeface="方正书宋_GBK" panose="02000000000000000000" pitchFamily="2" charset="-122"/>
                <a:ea typeface="方正书宋_GBK" panose="02000000000000000000" pitchFamily="2" charset="-122"/>
              </a:rPr>
              <a:t>”</a:t>
            </a:r>
          </a:p>
        </p:txBody>
      </p:sp>
      <p:pic>
        <p:nvPicPr>
          <p:cNvPr id="21506" name="图片 1401865" descr="courage2">
            <a:extLst>
              <a:ext uri="{FF2B5EF4-FFF2-40B4-BE49-F238E27FC236}">
                <a16:creationId xmlns:a16="http://schemas.microsoft.com/office/drawing/2014/main" id="{A56A8C5E-28B3-4C88-AC89-FE01A8A39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715963"/>
            <a:ext cx="3875087" cy="542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1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186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矩形 1459201">
            <a:extLst>
              <a:ext uri="{FF2B5EF4-FFF2-40B4-BE49-F238E27FC236}">
                <a16:creationId xmlns:a16="http://schemas.microsoft.com/office/drawing/2014/main" id="{85B90A85-C6F3-4602-AEF5-655D89F57FF2}"/>
              </a:ext>
            </a:extLst>
          </p:cNvPr>
          <p:cNvSpPr>
            <a:spLocks noChangeArrowheads="1"/>
          </p:cNvSpPr>
          <p:nvPr/>
        </p:nvSpPr>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3800" dirty="0">
                <a:solidFill>
                  <a:schemeClr val="bg1"/>
                </a:solidFill>
                <a:latin typeface="方正黑体_GBK" panose="02000000000000000000" pitchFamily="2" charset="-122"/>
                <a:ea typeface="宋体" panose="02010600030101010101" pitchFamily="2" charset="-122"/>
              </a:rPr>
              <a:t>3. Prevention through Cultivating Positive</a:t>
            </a:r>
            <a:endParaRPr lang="en-US" altLang="zh-CN" sz="38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59203" name="矩形 1459202">
            <a:extLst>
              <a:ext uri="{FF2B5EF4-FFF2-40B4-BE49-F238E27FC236}">
                <a16:creationId xmlns:a16="http://schemas.microsoft.com/office/drawing/2014/main" id="{E00E8EA0-8962-4088-876B-76084BA2254B}"/>
              </a:ext>
            </a:extLst>
          </p:cNvPr>
          <p:cNvSpPr>
            <a:spLocks noChangeArrowheads="1"/>
          </p:cNvSpPr>
          <p:nvPr/>
        </p:nvSpPr>
        <p:spPr bwMode="auto">
          <a:xfrm>
            <a:off x="76200" y="914400"/>
            <a:ext cx="9067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10600030101010101" pitchFamily="2" charset="-122"/>
              </a:rPr>
              <a:t>Illness as the absence of health (vs. health as the absence of illness)</a:t>
            </a:r>
            <a:endParaRPr lang="en-US" altLang="zh-CN" sz="35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59204" name="文本框 1459203">
            <a:extLst>
              <a:ext uri="{FF2B5EF4-FFF2-40B4-BE49-F238E27FC236}">
                <a16:creationId xmlns:a16="http://schemas.microsoft.com/office/drawing/2014/main" id="{B379E28F-E8AF-4FBD-807F-F40E180F35A0}"/>
              </a:ext>
            </a:extLst>
          </p:cNvPr>
          <p:cNvSpPr txBox="1">
            <a:spLocks noChangeArrowheads="1"/>
          </p:cNvSpPr>
          <p:nvPr/>
        </p:nvSpPr>
        <p:spPr bwMode="auto">
          <a:xfrm>
            <a:off x="60325" y="2590800"/>
            <a:ext cx="908367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2800" dirty="0">
                <a:solidFill>
                  <a:srgbClr val="FFCC00"/>
                </a:solidFill>
                <a:latin typeface="方正黑体_GBK" panose="02000000000000000000" pitchFamily="2" charset="-122"/>
                <a:ea typeface="宋体" panose="02010600030101010101" pitchFamily="2" charset="-122"/>
              </a:rPr>
              <a:t>“It [neurosis] is a falling short of what one could have been, and even, one could say, of what one </a:t>
            </a:r>
            <a:r>
              <a:rPr lang="en-US" altLang="zh-CN" sz="2800" i="1" dirty="0">
                <a:solidFill>
                  <a:srgbClr val="FFCC00"/>
                </a:solidFill>
                <a:latin typeface="方正黑体_GBK" panose="02000000000000000000" pitchFamily="2" charset="-122"/>
                <a:ea typeface="宋体" panose="02010600030101010101" pitchFamily="2" charset="-122"/>
              </a:rPr>
              <a:t>should</a:t>
            </a:r>
            <a:r>
              <a:rPr lang="en-US" altLang="zh-CN" sz="2800" dirty="0">
                <a:solidFill>
                  <a:srgbClr val="FFCC00"/>
                </a:solidFill>
                <a:latin typeface="方正黑体_GBK" panose="02000000000000000000" pitchFamily="2" charset="-122"/>
                <a:ea typeface="宋体" panose="02010600030101010101" pitchFamily="2" charset="-122"/>
              </a:rPr>
              <a:t> have been, biologically speaking, that is, if one had grown and developed in an unimpeded way.  Human and personal possibilities have been lost.  The world has been narrowed, and so has consciousness.  Capacities have been inhibited.”										Abraham Maslow</a:t>
            </a:r>
            <a:endParaRPr lang="en-US" altLang="zh-CN" sz="28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459203">
                                            <p:txEl>
                                              <p:pRg st="0" end="0"/>
                                            </p:txEl>
                                          </p:spTgt>
                                        </p:tgtEl>
                                        <p:attrNameLst>
                                          <p:attrName>style.visibility</p:attrName>
                                        </p:attrNameLst>
                                      </p:cBhvr>
                                      <p:to>
                                        <p:strVal val="visible"/>
                                      </p:to>
                                    </p:set>
                                    <p:animEffect transition="in" filter="fade">
                                      <p:cBhvr>
                                        <p:cTn id="7" dur="1000"/>
                                        <p:tgtEl>
                                          <p:spTgt spid="1459203">
                                            <p:txEl>
                                              <p:pRg st="0" end="0"/>
                                            </p:txEl>
                                          </p:spTgt>
                                        </p:tgtEl>
                                      </p:cBhvr>
                                    </p:animEffect>
                                    <p:anim calcmode="lin" valueType="num">
                                      <p:cBhvr>
                                        <p:cTn id="8" dur="1000" fill="hold"/>
                                        <p:tgtEl>
                                          <p:spTgt spid="14592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5920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59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920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矩形 1461249">
            <a:extLst>
              <a:ext uri="{FF2B5EF4-FFF2-40B4-BE49-F238E27FC236}">
                <a16:creationId xmlns:a16="http://schemas.microsoft.com/office/drawing/2014/main" id="{5B1D166D-787E-43AF-9461-0F526E2F51B3}"/>
              </a:ext>
            </a:extLst>
          </p:cNvPr>
          <p:cNvSpPr>
            <a:spLocks noChangeArrowheads="1"/>
          </p:cNvSpPr>
          <p:nvPr/>
        </p:nvSpPr>
        <p:spPr bwMode="auto">
          <a:xfrm>
            <a:off x="76200" y="152400"/>
            <a:ext cx="90678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2800" dirty="0">
                <a:solidFill>
                  <a:schemeClr val="bg1"/>
                </a:solidFill>
                <a:latin typeface="方正黑体_GBK" panose="02000000000000000000" pitchFamily="2" charset="-122"/>
                <a:ea typeface="宋体" panose="02010600030101010101" pitchFamily="2" charset="-122"/>
              </a:rPr>
              <a:t>“We have discovered that there are human strengths that act as buffers against mental illness: courage, future-mindedness, optimism, interpersonal skill, faith, work ethic, hope, honesty, perseverance, the capacity for flow and insight, to name several...  We have shown that learning optimism prevents depression and anxiety in children and adults, roughly halving their incidence over the next two years...  Similarly, I believe, that if we wish to prevent drug abuse in teenagers who grow up in a neighborhood that puts them at risk, that the effective prevention is not remedial.  Rather it consists of identifying and amplifying the strengths that these teens already have.”</a:t>
            </a:r>
            <a:br>
              <a:rPr lang="en-US" altLang="zh-CN" sz="2800" dirty="0">
                <a:solidFill>
                  <a:schemeClr val="bg1"/>
                </a:solidFill>
                <a:latin typeface="方正黑体_GBK" panose="02000000000000000000" pitchFamily="2" charset="-122"/>
                <a:ea typeface="宋体" panose="02010600030101010101" pitchFamily="2" charset="-122"/>
              </a:rPr>
            </a:br>
            <a:r>
              <a:rPr lang="en-US" altLang="zh-CN" sz="2800" dirty="0">
                <a:solidFill>
                  <a:schemeClr val="bg1"/>
                </a:solidFill>
                <a:latin typeface="方正黑体_GBK" panose="02000000000000000000" pitchFamily="2" charset="-122"/>
                <a:ea typeface="宋体" panose="02010600030101010101" pitchFamily="2" charset="-122"/>
              </a:rPr>
              <a:t>						  Martin Seligman</a:t>
            </a:r>
            <a:endParaRPr lang="en-US" altLang="zh-CN" sz="28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矩形 1463297">
            <a:extLst>
              <a:ext uri="{FF2B5EF4-FFF2-40B4-BE49-F238E27FC236}">
                <a16:creationId xmlns:a16="http://schemas.microsoft.com/office/drawing/2014/main" id="{7C00EA44-B472-4014-83D7-7F338B0EF6DA}"/>
              </a:ext>
            </a:extLst>
          </p:cNvPr>
          <p:cNvSpPr>
            <a:spLocks noChangeArrowheads="1"/>
          </p:cNvSpPr>
          <p:nvPr/>
        </p:nvSpPr>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10600030101010101" pitchFamily="2" charset="-122"/>
              </a:rPr>
              <a:t>Cultivating Capacity</a:t>
            </a:r>
            <a:endParaRPr lang="en-US" altLang="zh-CN" sz="4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63299" name="矩形 1463298">
            <a:extLst>
              <a:ext uri="{FF2B5EF4-FFF2-40B4-BE49-F238E27FC236}">
                <a16:creationId xmlns:a16="http://schemas.microsoft.com/office/drawing/2014/main" id="{DCB74B68-222A-4EA9-839F-6C12B364A8E6}"/>
              </a:ext>
            </a:extLst>
          </p:cNvPr>
          <p:cNvSpPr>
            <a:spLocks noChangeArrowheads="1"/>
          </p:cNvSpPr>
          <p:nvPr/>
        </p:nvSpPr>
        <p:spPr bwMode="auto">
          <a:xfrm>
            <a:off x="76200" y="1066800"/>
            <a:ext cx="9067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10600030101010101" pitchFamily="2" charset="-122"/>
              </a:rPr>
              <a:t>Stronger “psychological immune system”</a:t>
            </a:r>
          </a:p>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10600030101010101" pitchFamily="2" charset="-122"/>
              </a:rPr>
              <a:t>Larger and stronger “psychological engine”</a:t>
            </a:r>
          </a:p>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10600030101010101" pitchFamily="2" charset="-122"/>
              </a:rPr>
              <a:t>Mental health at Harvard</a:t>
            </a:r>
            <a:endParaRPr lang="en-US" altLang="zh-CN" sz="35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463299">
                                            <p:txEl>
                                              <p:pRg st="0" end="0"/>
                                            </p:txEl>
                                          </p:spTgt>
                                        </p:tgtEl>
                                        <p:attrNameLst>
                                          <p:attrName>style.visibility</p:attrName>
                                        </p:attrNameLst>
                                      </p:cBhvr>
                                      <p:to>
                                        <p:strVal val="visible"/>
                                      </p:to>
                                    </p:set>
                                    <p:animEffect transition="in" filter="fade">
                                      <p:cBhvr>
                                        <p:cTn id="7" dur="1000"/>
                                        <p:tgtEl>
                                          <p:spTgt spid="1463299">
                                            <p:txEl>
                                              <p:pRg st="0" end="0"/>
                                            </p:txEl>
                                          </p:spTgt>
                                        </p:tgtEl>
                                      </p:cBhvr>
                                    </p:animEffect>
                                    <p:anim calcmode="lin" valueType="num">
                                      <p:cBhvr>
                                        <p:cTn id="8" dur="1000" fill="hold"/>
                                        <p:tgtEl>
                                          <p:spTgt spid="14632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632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463299">
                                            <p:txEl>
                                              <p:pRg st="1" end="1"/>
                                            </p:txEl>
                                          </p:spTgt>
                                        </p:tgtEl>
                                        <p:attrNameLst>
                                          <p:attrName>style.visibility</p:attrName>
                                        </p:attrNameLst>
                                      </p:cBhvr>
                                      <p:to>
                                        <p:strVal val="visible"/>
                                      </p:to>
                                    </p:set>
                                    <p:animEffect transition="in" filter="fade">
                                      <p:cBhvr>
                                        <p:cTn id="14" dur="1000"/>
                                        <p:tgtEl>
                                          <p:spTgt spid="1463299">
                                            <p:txEl>
                                              <p:pRg st="1" end="1"/>
                                            </p:txEl>
                                          </p:spTgt>
                                        </p:tgtEl>
                                      </p:cBhvr>
                                    </p:animEffect>
                                    <p:anim calcmode="lin" valueType="num">
                                      <p:cBhvr>
                                        <p:cTn id="15" dur="1000" fill="hold"/>
                                        <p:tgtEl>
                                          <p:spTgt spid="146329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4632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463299">
                                            <p:txEl>
                                              <p:pRg st="2" end="2"/>
                                            </p:txEl>
                                          </p:spTgt>
                                        </p:tgtEl>
                                        <p:attrNameLst>
                                          <p:attrName>style.visibility</p:attrName>
                                        </p:attrNameLst>
                                      </p:cBhvr>
                                      <p:to>
                                        <p:strVal val="visible"/>
                                      </p:to>
                                    </p:set>
                                    <p:animEffect transition="in" filter="fade">
                                      <p:cBhvr>
                                        <p:cTn id="21" dur="1000"/>
                                        <p:tgtEl>
                                          <p:spTgt spid="1463299">
                                            <p:txEl>
                                              <p:pRg st="2" end="2"/>
                                            </p:txEl>
                                          </p:spTgt>
                                        </p:tgtEl>
                                      </p:cBhvr>
                                    </p:animEffect>
                                    <p:anim calcmode="lin" valueType="num">
                                      <p:cBhvr>
                                        <p:cTn id="22" dur="1000" fill="hold"/>
                                        <p:tgtEl>
                                          <p:spTgt spid="146329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46329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346" name="矩形 1465345">
            <a:extLst>
              <a:ext uri="{FF2B5EF4-FFF2-40B4-BE49-F238E27FC236}">
                <a16:creationId xmlns:a16="http://schemas.microsoft.com/office/drawing/2014/main" id="{820FE7A6-511E-4178-A4DF-D3135A6F1A32}"/>
              </a:ext>
            </a:extLst>
          </p:cNvPr>
          <p:cNvSpPr>
            <a:spLocks noChangeArrowheads="1"/>
          </p:cNvSpPr>
          <p:nvPr/>
        </p:nvSpPr>
        <p:spPr bwMode="auto">
          <a:xfrm>
            <a:off x="76200" y="152400"/>
            <a:ext cx="90678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000" dirty="0">
                <a:solidFill>
                  <a:schemeClr val="bg1"/>
                </a:solidFill>
                <a:latin typeface="方正黑体_GBK" panose="02000000000000000000" pitchFamily="2" charset="-122"/>
                <a:ea typeface="宋体" panose="02010600030101010101" pitchFamily="2" charset="-122"/>
              </a:rPr>
              <a:t>“The message of the Positive Psychology movement is to remind our field that it has been deformed.  Psychology is not just the study of disease, weakness, and damage; it also is the study of strength and virtue.  Treatment is not just fixing what is wrong; it also is building what is right.  Psychology is not just about illness or health; it is about work, education, insight, love, growth, and play.  And in this quest for what is best, Positive Psychology does not rely on wishful thinking, self-deception or hand-waving; instead it tries to adapt what is best in the scientific method to the unique problems that human behavior presents in all its complexity.”</a:t>
            </a:r>
            <a:r>
              <a:rPr lang="en-US" altLang="zh-CN" sz="2800" dirty="0">
                <a:solidFill>
                  <a:schemeClr val="bg1"/>
                </a:solidFill>
                <a:latin typeface="方正黑体_GBK" panose="02000000000000000000" pitchFamily="2" charset="-122"/>
                <a:ea typeface="宋体" panose="02010600030101010101" pitchFamily="2" charset="-122"/>
              </a:rPr>
              <a:t>		</a:t>
            </a:r>
            <a:r>
              <a:rPr lang="en-US" altLang="zh-CN" sz="4400" dirty="0">
                <a:solidFill>
                  <a:schemeClr val="bg1"/>
                </a:solidFill>
                <a:latin typeface="方正黑体_GBK" panose="02000000000000000000" pitchFamily="2" charset="-122"/>
                <a:ea typeface="宋体" panose="02010600030101010101" pitchFamily="2" charset="-122"/>
              </a:rPr>
              <a:t>						  </a:t>
            </a:r>
            <a:r>
              <a:rPr lang="en-US" altLang="zh-CN" sz="2800" dirty="0">
                <a:solidFill>
                  <a:schemeClr val="bg1"/>
                </a:solidFill>
                <a:latin typeface="方正黑体_GBK" panose="02000000000000000000" pitchFamily="2" charset="-122"/>
                <a:ea typeface="宋体" panose="02010600030101010101" pitchFamily="2" charset="-122"/>
              </a:rPr>
              <a:t>Martin Seligman</a:t>
            </a:r>
            <a:endParaRPr lang="en-US" altLang="zh-CN" sz="28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5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534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矩形 1318913">
            <a:extLst>
              <a:ext uri="{FF2B5EF4-FFF2-40B4-BE49-F238E27FC236}">
                <a16:creationId xmlns:a16="http://schemas.microsoft.com/office/drawing/2014/main" id="{3555013B-54A7-4529-AF1A-8384E5A1A8DA}"/>
              </a:ext>
            </a:extLst>
          </p:cNvPr>
          <p:cNvSpPr>
            <a:spLocks noChangeArrowheads="1"/>
          </p:cNvSpPr>
          <p:nvPr/>
        </p:nvSpPr>
        <p:spPr bwMode="auto">
          <a:xfrm>
            <a:off x="76200" y="999153"/>
            <a:ext cx="8991600" cy="486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p>
            <a:pPr algn="ctr" eaLnBrk="0" hangingPunct="0"/>
            <a:r>
              <a:rPr lang="en-US" altLang="zh-CN" sz="3200" dirty="0">
                <a:solidFill>
                  <a:schemeClr val="bg1"/>
                </a:solidFill>
                <a:latin typeface="方正黑体_GBK" panose="02000000000000000000" pitchFamily="2" charset="-122"/>
                <a:ea typeface="宋体" panose="02010600030101010101" pitchFamily="2" charset="-122"/>
              </a:rPr>
              <a:t>Bibliography and Recommendations</a:t>
            </a:r>
          </a:p>
          <a:p>
            <a:pPr algn="ctr" eaLnBrk="0" hangingPunct="0"/>
            <a:endParaRPr lang="en-US" altLang="zh-CN" sz="800" dirty="0">
              <a:solidFill>
                <a:schemeClr val="bg1"/>
              </a:solidFill>
              <a:latin typeface="方正黑体_GBK" panose="02000000000000000000" pitchFamily="2" charset="-122"/>
              <a:ea typeface="宋体" panose="02010600030101010101" pitchFamily="2" charset="-122"/>
            </a:endParaRPr>
          </a:p>
          <a:p>
            <a:pPr eaLnBrk="0" hangingPunct="0">
              <a:buFontTx/>
              <a:buChar char="•"/>
            </a:pPr>
            <a:r>
              <a:rPr lang="en-US" altLang="zh-CN" dirty="0">
                <a:solidFill>
                  <a:schemeClr val="bg1"/>
                </a:solidFill>
                <a:latin typeface="方正黑体_GBK" panose="02000000000000000000" pitchFamily="2" charset="-122"/>
                <a:ea typeface="宋体" panose="02010600030101010101" pitchFamily="2" charset="-122"/>
              </a:rPr>
              <a:t> www.psychologymatters.org</a:t>
            </a:r>
          </a:p>
          <a:p>
            <a:pPr eaLnBrk="0" hangingPunct="0">
              <a:buFontTx/>
              <a:buChar char="•"/>
            </a:pPr>
            <a:r>
              <a:rPr lang="en-US" altLang="zh-CN" dirty="0">
                <a:solidFill>
                  <a:schemeClr val="bg1"/>
                </a:solidFill>
                <a:latin typeface="方正黑体_GBK" panose="02000000000000000000" pitchFamily="2" charset="-122"/>
                <a:ea typeface="宋体" panose="02010600030101010101" pitchFamily="2" charset="-122"/>
              </a:rPr>
              <a:t> http://www.ppc.sas.upenn.edu/ </a:t>
            </a:r>
          </a:p>
          <a:p>
            <a:pPr eaLnBrk="0" hangingPunct="0">
              <a:buFontTx/>
              <a:buChar char="•"/>
            </a:pPr>
            <a:r>
              <a:rPr lang="en-US" altLang="zh-CN" dirty="0">
                <a:solidFill>
                  <a:schemeClr val="bg1"/>
                </a:solidFill>
                <a:latin typeface="方正黑体_GBK" panose="02000000000000000000" pitchFamily="2" charset="-122"/>
                <a:ea typeface="宋体" panose="02010600030101010101" pitchFamily="2" charset="-122"/>
              </a:rPr>
              <a:t> </a:t>
            </a:r>
            <a:r>
              <a:rPr lang="en-US" altLang="zh-CN" dirty="0" err="1">
                <a:solidFill>
                  <a:schemeClr val="bg1"/>
                </a:solidFill>
                <a:latin typeface="方正黑体_GBK" panose="02000000000000000000" pitchFamily="2" charset="-122"/>
                <a:ea typeface="宋体" panose="02010600030101010101" pitchFamily="2" charset="-122"/>
              </a:rPr>
              <a:t>Antonovsky</a:t>
            </a:r>
            <a:r>
              <a:rPr lang="en-US" altLang="zh-CN" dirty="0">
                <a:solidFill>
                  <a:schemeClr val="bg1"/>
                </a:solidFill>
                <a:latin typeface="方正黑体_GBK" panose="02000000000000000000" pitchFamily="2" charset="-122"/>
                <a:ea typeface="宋体" panose="02010600030101010101" pitchFamily="2" charset="-122"/>
              </a:rPr>
              <a:t> (1979).  </a:t>
            </a:r>
            <a:r>
              <a:rPr lang="en-US" altLang="zh-CN" u="sng" dirty="0">
                <a:solidFill>
                  <a:schemeClr val="bg1"/>
                </a:solidFill>
                <a:latin typeface="方正黑体_GBK" panose="02000000000000000000" pitchFamily="2" charset="-122"/>
                <a:ea typeface="宋体" panose="02010600030101010101" pitchFamily="2" charset="-122"/>
              </a:rPr>
              <a:t>Health, Stress, and Coping</a:t>
            </a:r>
            <a:r>
              <a:rPr lang="en-US" altLang="zh-CN" dirty="0">
                <a:solidFill>
                  <a:schemeClr val="bg1"/>
                </a:solidFill>
                <a:latin typeface="方正黑体_GBK" panose="02000000000000000000" pitchFamily="2" charset="-122"/>
                <a:ea typeface="宋体" panose="02010600030101010101" pitchFamily="2" charset="-122"/>
              </a:rPr>
              <a:t>. San </a:t>
            </a:r>
            <a:r>
              <a:rPr lang="en-US" altLang="zh-CN" dirty="0" err="1">
                <a:solidFill>
                  <a:schemeClr val="bg1"/>
                </a:solidFill>
                <a:latin typeface="方正黑体_GBK" panose="02000000000000000000" pitchFamily="2" charset="-122"/>
                <a:ea typeface="宋体" panose="02010600030101010101" pitchFamily="2" charset="-122"/>
              </a:rPr>
              <a:t>Fransisco</a:t>
            </a:r>
            <a:r>
              <a:rPr lang="en-US" altLang="zh-CN" dirty="0">
                <a:solidFill>
                  <a:schemeClr val="bg1"/>
                </a:solidFill>
                <a:latin typeface="方正黑体_GBK" panose="02000000000000000000" pitchFamily="2" charset="-122"/>
                <a:ea typeface="宋体" panose="02010600030101010101" pitchFamily="2" charset="-122"/>
              </a:rPr>
              <a:t>: Jossey-Bass.</a:t>
            </a:r>
          </a:p>
          <a:p>
            <a:pPr eaLnBrk="0" hangingPunct="0">
              <a:buFontTx/>
              <a:buChar char="•"/>
            </a:pPr>
            <a:r>
              <a:rPr lang="en-US" altLang="zh-CN" dirty="0">
                <a:solidFill>
                  <a:schemeClr val="bg1"/>
                </a:solidFill>
                <a:latin typeface="方正黑体_GBK" panose="02000000000000000000" pitchFamily="2" charset="-122"/>
                <a:ea typeface="宋体" panose="02010600030101010101" pitchFamily="2" charset="-122"/>
              </a:rPr>
              <a:t> </a:t>
            </a:r>
            <a:r>
              <a:rPr lang="en-US" altLang="zh-CN" dirty="0" err="1">
                <a:solidFill>
                  <a:schemeClr val="bg1"/>
                </a:solidFill>
                <a:latin typeface="方正黑体_GBK" panose="02000000000000000000" pitchFamily="2" charset="-122"/>
                <a:ea typeface="宋体" panose="02010600030101010101" pitchFamily="2" charset="-122"/>
              </a:rPr>
              <a:t>Masten</a:t>
            </a:r>
            <a:r>
              <a:rPr lang="en-US" altLang="zh-CN" dirty="0">
                <a:solidFill>
                  <a:schemeClr val="bg1"/>
                </a:solidFill>
                <a:latin typeface="方正黑体_GBK" panose="02000000000000000000" pitchFamily="2" charset="-122"/>
                <a:ea typeface="宋体" panose="02010600030101010101" pitchFamily="2" charset="-122"/>
              </a:rPr>
              <a:t>, A. S. &amp; Reed, M. J. (2002).  Resilience in development.  In C. R. Snyder and S. J. Lopez (Eds.), </a:t>
            </a:r>
            <a:r>
              <a:rPr lang="en-US" altLang="zh-CN" i="1" dirty="0">
                <a:solidFill>
                  <a:schemeClr val="bg1"/>
                </a:solidFill>
                <a:latin typeface="方正黑体_GBK" panose="02000000000000000000" pitchFamily="2" charset="-122"/>
                <a:ea typeface="宋体" panose="02010600030101010101" pitchFamily="2" charset="-122"/>
              </a:rPr>
              <a:t>Handbook of Positive Psychology</a:t>
            </a:r>
            <a:r>
              <a:rPr lang="en-US" altLang="zh-CN" dirty="0">
                <a:solidFill>
                  <a:schemeClr val="bg1"/>
                </a:solidFill>
                <a:latin typeface="方正黑体_GBK" panose="02000000000000000000" pitchFamily="2" charset="-122"/>
                <a:ea typeface="宋体" panose="02010600030101010101" pitchFamily="2" charset="-122"/>
              </a:rPr>
              <a:t>, 528-540.  Oxford University Press.</a:t>
            </a:r>
          </a:p>
          <a:p>
            <a:pPr eaLnBrk="0" hangingPunct="0">
              <a:buFontTx/>
              <a:buChar char="•"/>
            </a:pPr>
            <a:r>
              <a:rPr lang="en-US" altLang="zh-CN" dirty="0">
                <a:solidFill>
                  <a:schemeClr val="bg1"/>
                </a:solidFill>
                <a:latin typeface="方正黑体_GBK" panose="02000000000000000000" pitchFamily="2" charset="-122"/>
                <a:ea typeface="宋体" panose="02010600030101010101" pitchFamily="2" charset="-122"/>
              </a:rPr>
              <a:t> Seligman, M. E. P., &amp; Csikszentmihalyi, M. (2000).  Positive Psychology.  </a:t>
            </a:r>
            <a:r>
              <a:rPr lang="en-US" altLang="zh-CN" i="1" dirty="0">
                <a:solidFill>
                  <a:schemeClr val="bg1"/>
                </a:solidFill>
                <a:latin typeface="方正黑体_GBK" panose="02000000000000000000" pitchFamily="2" charset="-122"/>
                <a:ea typeface="宋体" panose="02010600030101010101" pitchFamily="2" charset="-122"/>
              </a:rPr>
              <a:t>American Psychologist</a:t>
            </a:r>
            <a:r>
              <a:rPr lang="en-US" altLang="zh-CN" dirty="0">
                <a:solidFill>
                  <a:schemeClr val="bg1"/>
                </a:solidFill>
                <a:latin typeface="方正黑体_GBK" panose="02000000000000000000" pitchFamily="2" charset="-122"/>
                <a:ea typeface="宋体" panose="02010600030101010101" pitchFamily="2" charset="-122"/>
              </a:rPr>
              <a:t>, 55, 5-14.</a:t>
            </a:r>
          </a:p>
          <a:p>
            <a:pPr eaLnBrk="0" hangingPunct="0">
              <a:buFontTx/>
              <a:buChar char="•"/>
            </a:pPr>
            <a:r>
              <a:rPr lang="en-US" altLang="zh-CN" dirty="0">
                <a:solidFill>
                  <a:schemeClr val="bg1"/>
                </a:solidFill>
                <a:latin typeface="方正黑体_GBK" panose="02000000000000000000" pitchFamily="2" charset="-122"/>
                <a:ea typeface="宋体" panose="02010600030101010101" pitchFamily="2" charset="-122"/>
              </a:rPr>
              <a:t> Sheldon, K. M. &amp; King, L (2001).  Why Positive Psychology Is Necessary.  </a:t>
            </a:r>
            <a:r>
              <a:rPr lang="en-US" altLang="zh-CN" i="1" dirty="0">
                <a:solidFill>
                  <a:schemeClr val="bg1"/>
                </a:solidFill>
                <a:latin typeface="方正黑体_GBK" panose="02000000000000000000" pitchFamily="2" charset="-122"/>
                <a:ea typeface="宋体" panose="02010600030101010101" pitchFamily="2" charset="-122"/>
              </a:rPr>
              <a:t>American Psychologist</a:t>
            </a:r>
            <a:r>
              <a:rPr lang="en-US" altLang="zh-CN" dirty="0">
                <a:solidFill>
                  <a:schemeClr val="bg1"/>
                </a:solidFill>
                <a:latin typeface="方正黑体_GBK" panose="02000000000000000000" pitchFamily="2" charset="-122"/>
                <a:ea typeface="宋体" panose="02010600030101010101" pitchFamily="2" charset="-122"/>
              </a:rPr>
              <a:t>, 56, 216-217.</a:t>
            </a:r>
          </a:p>
          <a:p>
            <a:pPr eaLnBrk="0" hangingPunct="0">
              <a:buFontTx/>
              <a:buChar char="•"/>
            </a:pPr>
            <a:r>
              <a:rPr lang="en-US" altLang="zh-CN" dirty="0">
                <a:solidFill>
                  <a:schemeClr val="bg1"/>
                </a:solidFill>
                <a:latin typeface="方正黑体_GBK" panose="02000000000000000000" pitchFamily="2" charset="-122"/>
                <a:ea typeface="宋体" panose="02010600030101010101" pitchFamily="2" charset="-122"/>
              </a:rPr>
              <a:t> Snyder, C. R. &amp; Lopez, S. J. (Eds.) (2002).  </a:t>
            </a:r>
            <a:r>
              <a:rPr lang="en-US" altLang="zh-CN" i="1" dirty="0">
                <a:solidFill>
                  <a:schemeClr val="bg1"/>
                </a:solidFill>
                <a:latin typeface="方正黑体_GBK" panose="02000000000000000000" pitchFamily="2" charset="-122"/>
                <a:ea typeface="宋体" panose="02010600030101010101" pitchFamily="2" charset="-122"/>
              </a:rPr>
              <a:t>Handbook of Positive Psychology</a:t>
            </a:r>
            <a:r>
              <a:rPr lang="en-US" altLang="zh-CN" dirty="0">
                <a:solidFill>
                  <a:schemeClr val="bg1"/>
                </a:solidFill>
                <a:latin typeface="方正黑体_GBK" panose="02000000000000000000" pitchFamily="2" charset="-122"/>
                <a:ea typeface="宋体" panose="02010600030101010101" pitchFamily="2" charset="-122"/>
              </a:rPr>
              <a:t>, 528-540.  Oxford University Press.</a:t>
            </a:r>
          </a:p>
          <a:p>
            <a:pPr eaLnBrk="0" hangingPunct="0">
              <a:buFontTx/>
              <a:buChar char="•"/>
            </a:pPr>
            <a:r>
              <a:rPr lang="en-US" altLang="zh-CN" dirty="0">
                <a:solidFill>
                  <a:schemeClr val="bg1"/>
                </a:solidFill>
                <a:latin typeface="方正黑体_GBK" panose="02000000000000000000" pitchFamily="2" charset="-122"/>
                <a:ea typeface="宋体" panose="02010600030101010101" pitchFamily="2" charset="-122"/>
              </a:rPr>
              <a:t> Collins, M. &amp; Tamarkin, C. (1990).  </a:t>
            </a:r>
            <a:r>
              <a:rPr lang="en-US" altLang="zh-CN" u="sng" dirty="0">
                <a:solidFill>
                  <a:schemeClr val="bg1"/>
                </a:solidFill>
                <a:latin typeface="方正黑体_GBK" panose="02000000000000000000" pitchFamily="2" charset="-122"/>
                <a:ea typeface="宋体" panose="02010600030101010101" pitchFamily="2" charset="-122"/>
              </a:rPr>
              <a:t>Marva Collins’ Way</a:t>
            </a:r>
            <a:r>
              <a:rPr lang="en-US" altLang="zh-CN" dirty="0">
                <a:solidFill>
                  <a:schemeClr val="bg1"/>
                </a:solidFill>
                <a:latin typeface="方正黑体_GBK" panose="02000000000000000000" pitchFamily="2" charset="-122"/>
                <a:ea typeface="宋体" panose="02010600030101010101" pitchFamily="2" charset="-122"/>
              </a:rPr>
              <a:t>.  Putnam: New York.</a:t>
            </a:r>
          </a:p>
          <a:p>
            <a:pPr eaLnBrk="0" hangingPunct="0">
              <a:buFontTx/>
              <a:buChar char="•"/>
            </a:pPr>
            <a:r>
              <a:rPr lang="en-US" altLang="zh-CN" dirty="0">
                <a:solidFill>
                  <a:schemeClr val="bg1"/>
                </a:solidFill>
                <a:latin typeface="方正黑体_GBK" panose="02000000000000000000" pitchFamily="2" charset="-122"/>
                <a:ea typeface="宋体" panose="02010600030101010101" pitchFamily="2" charset="-122"/>
              </a:rPr>
              <a:t> Werner, E. &amp; Smith, R. (2001).  </a:t>
            </a:r>
            <a:r>
              <a:rPr lang="en-US" altLang="zh-CN" u="sng" dirty="0">
                <a:solidFill>
                  <a:schemeClr val="bg1"/>
                </a:solidFill>
                <a:latin typeface="方正黑体_GBK" panose="02000000000000000000" pitchFamily="2" charset="-122"/>
                <a:ea typeface="宋体" panose="02010600030101010101" pitchFamily="2" charset="-122"/>
              </a:rPr>
              <a:t>Journeys from Childhood to Midlife: Risk, Resilience and Recovery</a:t>
            </a:r>
            <a:r>
              <a:rPr lang="en-US" altLang="zh-CN" dirty="0">
                <a:solidFill>
                  <a:schemeClr val="bg1"/>
                </a:solidFill>
                <a:latin typeface="方正黑体_GBK" panose="02000000000000000000" pitchFamily="2" charset="-122"/>
                <a:ea typeface="宋体" panose="02010600030101010101" pitchFamily="2" charset="-122"/>
              </a:rPr>
              <a:t>. Cornell University Press.</a:t>
            </a:r>
            <a:endParaRPr lang="en-US" altLang="zh-CN"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8482" name="矩形 1428481">
            <a:extLst>
              <a:ext uri="{FF2B5EF4-FFF2-40B4-BE49-F238E27FC236}">
                <a16:creationId xmlns:a16="http://schemas.microsoft.com/office/drawing/2014/main" id="{14BB0228-C914-472C-8C02-FCE6CE21BF77}"/>
              </a:ext>
            </a:extLst>
          </p:cNvPr>
          <p:cNvSpPr>
            <a:spLocks noChangeArrowheads="1"/>
          </p:cNvSpPr>
          <p:nvPr/>
        </p:nvSpPr>
        <p:spPr bwMode="auto">
          <a:xfrm>
            <a:off x="866775" y="609674"/>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方正黑体_GBK" panose="02000000000000000000" pitchFamily="2" charset="-122"/>
                <a:ea typeface="宋体" panose="02010600030101010101" pitchFamily="2" charset="-122"/>
              </a:rPr>
              <a:t>积极心理学历史</a:t>
            </a:r>
          </a:p>
        </p:txBody>
      </p:sp>
      <p:sp>
        <p:nvSpPr>
          <p:cNvPr id="1428483" name="矩形 1428482">
            <a:extLst>
              <a:ext uri="{FF2B5EF4-FFF2-40B4-BE49-F238E27FC236}">
                <a16:creationId xmlns:a16="http://schemas.microsoft.com/office/drawing/2014/main" id="{B91388D3-2DB9-4578-A02E-DE3EF5A9C9E2}"/>
              </a:ext>
            </a:extLst>
          </p:cNvPr>
          <p:cNvSpPr>
            <a:spLocks noChangeArrowheads="1"/>
          </p:cNvSpPr>
          <p:nvPr/>
        </p:nvSpPr>
        <p:spPr bwMode="auto">
          <a:xfrm>
            <a:off x="657273" y="1905040"/>
            <a:ext cx="8191404"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zh-CN" altLang="en-US" sz="3500" dirty="0">
                <a:solidFill>
                  <a:schemeClr val="bg1"/>
                </a:solidFill>
                <a:latin typeface="方正书宋_GBK" panose="02000000000000000000" pitchFamily="2" charset="-122"/>
                <a:ea typeface="方正书宋_GBK" panose="02000000000000000000" pitchFamily="2" charset="-122"/>
              </a:rPr>
              <a:t>人文心理学</a:t>
            </a:r>
            <a:r>
              <a:rPr lang="en-US" altLang="zh-CN" sz="3500" dirty="0">
                <a:solidFill>
                  <a:schemeClr val="bg1"/>
                </a:solidFill>
                <a:latin typeface="方正书宋_GBK" panose="02000000000000000000" pitchFamily="2" charset="-122"/>
                <a:ea typeface="方正书宋_GBK" panose="02000000000000000000" pitchFamily="2" charset="-122"/>
              </a:rPr>
              <a:t> </a:t>
            </a:r>
            <a:r>
              <a:rPr lang="en-US" altLang="zh-CN" sz="3500" dirty="0">
                <a:solidFill>
                  <a:schemeClr val="bg1"/>
                </a:solidFill>
                <a:ea typeface="方正书宋_GBK" panose="02000000000000000000" pitchFamily="2" charset="-122"/>
                <a:cs typeface="Times New Roman" panose="02020603050405020304" pitchFamily="18" charset="0"/>
              </a:rPr>
              <a:t>(50’s)</a:t>
            </a:r>
          </a:p>
          <a:p>
            <a:pPr eaLnBrk="0" hangingPunct="0">
              <a:spcBef>
                <a:spcPct val="20000"/>
              </a:spcBef>
              <a:buFontTx/>
              <a:buChar char="•"/>
            </a:pPr>
            <a:r>
              <a:rPr lang="zh-CN" altLang="en-US" sz="3500" dirty="0">
                <a:solidFill>
                  <a:schemeClr val="bg1"/>
                </a:solidFill>
                <a:latin typeface="方正书宋_GBK" panose="02000000000000000000" pitchFamily="2" charset="-122"/>
                <a:ea typeface="方正书宋_GBK" panose="02000000000000000000" pitchFamily="2" charset="-122"/>
              </a:rPr>
              <a:t>三股势力</a:t>
            </a:r>
            <a:endParaRPr lang="en-US" altLang="zh-CN" sz="3500" dirty="0">
              <a:solidFill>
                <a:schemeClr val="bg1"/>
              </a:solidFill>
              <a:latin typeface="方正书宋_GBK" panose="02000000000000000000" pitchFamily="2" charset="-122"/>
              <a:ea typeface="方正书宋_GBK" panose="02000000000000000000" pitchFamily="2" charset="-122"/>
            </a:endParaRPr>
          </a:p>
          <a:p>
            <a:pPr lvl="1" eaLnBrk="0" hangingPunct="0">
              <a:spcBef>
                <a:spcPct val="20000"/>
              </a:spcBef>
              <a:buFontTx/>
              <a:buChar char="–"/>
            </a:pPr>
            <a:r>
              <a:rPr lang="en-US" altLang="zh-CN" sz="3100" dirty="0">
                <a:solidFill>
                  <a:schemeClr val="bg1"/>
                </a:solidFill>
                <a:latin typeface="方正书宋_GBK" panose="02000000000000000000" pitchFamily="2" charset="-122"/>
                <a:ea typeface="方正书宋_GBK" panose="02000000000000000000" pitchFamily="2" charset="-122"/>
              </a:rPr>
              <a:t>对行为主义的反应 (</a:t>
            </a:r>
            <a:r>
              <a:rPr lang="zh-CN" altLang="en-US" sz="3100" dirty="0">
                <a:solidFill>
                  <a:schemeClr val="bg1"/>
                </a:solidFill>
                <a:latin typeface="方正书宋_GBK" panose="02000000000000000000" pitchFamily="2" charset="-122"/>
                <a:ea typeface="方正书宋_GBK" panose="02000000000000000000" pitchFamily="2" charset="-122"/>
              </a:rPr>
              <a:t>第一势力</a:t>
            </a:r>
            <a:r>
              <a:rPr lang="en-US" altLang="zh-CN" sz="3100" dirty="0">
                <a:solidFill>
                  <a:schemeClr val="bg1"/>
                </a:solidFill>
                <a:latin typeface="方正书宋_GBK" panose="02000000000000000000" pitchFamily="2" charset="-122"/>
                <a:ea typeface="方正书宋_GBK" panose="02000000000000000000" pitchFamily="2" charset="-122"/>
              </a:rPr>
              <a:t>)</a:t>
            </a:r>
          </a:p>
          <a:p>
            <a:pPr lvl="1" eaLnBrk="0" hangingPunct="0">
              <a:spcBef>
                <a:spcPct val="20000"/>
              </a:spcBef>
              <a:buFontTx/>
              <a:buChar char="–"/>
            </a:pPr>
            <a:r>
              <a:rPr lang="en-US" altLang="zh-CN" sz="3100" dirty="0">
                <a:solidFill>
                  <a:schemeClr val="bg1"/>
                </a:solidFill>
                <a:latin typeface="方正书宋_GBK" panose="02000000000000000000" pitchFamily="2" charset="-122"/>
                <a:ea typeface="方正书宋_GBK" panose="02000000000000000000" pitchFamily="2" charset="-122"/>
              </a:rPr>
              <a:t>对精神分析的反应 (</a:t>
            </a:r>
            <a:r>
              <a:rPr lang="zh-CN" altLang="en-US" sz="3100" dirty="0">
                <a:solidFill>
                  <a:schemeClr val="bg1"/>
                </a:solidFill>
                <a:latin typeface="方正书宋_GBK" panose="02000000000000000000" pitchFamily="2" charset="-122"/>
                <a:ea typeface="方正书宋_GBK" panose="02000000000000000000" pitchFamily="2" charset="-122"/>
              </a:rPr>
              <a:t>第二势力</a:t>
            </a:r>
            <a:r>
              <a:rPr lang="en-US" altLang="zh-CN" sz="3100" dirty="0">
                <a:solidFill>
                  <a:schemeClr val="bg1"/>
                </a:solidFill>
                <a:latin typeface="方正书宋_GBK" panose="02000000000000000000" pitchFamily="2" charset="-122"/>
                <a:ea typeface="方正书宋_GBK" panose="02000000000000000000" pitchFamily="2" charset="-122"/>
              </a:rPr>
              <a:t>)</a:t>
            </a:r>
          </a:p>
          <a:p>
            <a:pPr eaLnBrk="0" hangingPunct="0">
              <a:spcBef>
                <a:spcPct val="20000"/>
              </a:spcBef>
              <a:buFontTx/>
              <a:buChar char="•"/>
            </a:pPr>
            <a:r>
              <a:rPr lang="zh-CN" altLang="en-US" sz="3500" dirty="0">
                <a:solidFill>
                  <a:schemeClr val="bg1"/>
                </a:solidFill>
                <a:latin typeface="方正书宋_GBK" panose="02000000000000000000" pitchFamily="2" charset="-122"/>
                <a:ea typeface="方正书宋_GBK" panose="02000000000000000000" pitchFamily="2" charset="-122"/>
              </a:rPr>
              <a:t>缺乏严格的方法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428482"/>
                                        </p:tgtEl>
                                        <p:attrNameLst>
                                          <p:attrName>style.visibility</p:attrName>
                                        </p:attrNameLst>
                                      </p:cBhvr>
                                      <p:to>
                                        <p:strVal val="visible"/>
                                      </p:to>
                                    </p:set>
                                    <p:anim calcmode="lin" valueType="num">
                                      <p:cBhvr>
                                        <p:cTn id="7" dur="1000" fill="hold"/>
                                        <p:tgtEl>
                                          <p:spTgt spid="1428482"/>
                                        </p:tgtEl>
                                        <p:attrNameLst>
                                          <p:attrName>ppt_x</p:attrName>
                                        </p:attrNameLst>
                                      </p:cBhvr>
                                      <p:tavLst>
                                        <p:tav tm="0">
                                          <p:val>
                                            <p:strVal val="#ppt_x-.2"/>
                                          </p:val>
                                        </p:tav>
                                        <p:tav tm="100000">
                                          <p:val>
                                            <p:strVal val="#ppt_x"/>
                                          </p:val>
                                        </p:tav>
                                      </p:tavLst>
                                    </p:anim>
                                    <p:anim calcmode="lin" valueType="num">
                                      <p:cBhvr>
                                        <p:cTn id="8" dur="1000" fill="hold"/>
                                        <p:tgtEl>
                                          <p:spTgt spid="142848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2848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428483">
                                            <p:txEl>
                                              <p:charRg st="0" end="29"/>
                                            </p:txEl>
                                          </p:spTgt>
                                        </p:tgtEl>
                                        <p:attrNameLst>
                                          <p:attrName>style.visibility</p:attrName>
                                        </p:attrNameLst>
                                      </p:cBhvr>
                                      <p:to>
                                        <p:strVal val="visible"/>
                                      </p:to>
                                    </p:set>
                                    <p:animEffect transition="in" filter="fade">
                                      <p:cBhvr>
                                        <p:cTn id="14" dur="1000"/>
                                        <p:tgtEl>
                                          <p:spTgt spid="1428483">
                                            <p:txEl>
                                              <p:charRg st="0" end="29"/>
                                            </p:txEl>
                                          </p:spTgt>
                                        </p:tgtEl>
                                      </p:cBhvr>
                                    </p:animEffect>
                                    <p:anim calcmode="lin" valueType="num">
                                      <p:cBhvr>
                                        <p:cTn id="15" dur="1000" fill="hold"/>
                                        <p:tgtEl>
                                          <p:spTgt spid="1428483">
                                            <p:txEl>
                                              <p:charRg st="0" end="29"/>
                                            </p:txEl>
                                          </p:spTgt>
                                        </p:tgtEl>
                                        <p:attrNameLst>
                                          <p:attrName>ppt_x</p:attrName>
                                        </p:attrNameLst>
                                      </p:cBhvr>
                                      <p:tavLst>
                                        <p:tav tm="0">
                                          <p:val>
                                            <p:strVal val="#ppt_x"/>
                                          </p:val>
                                        </p:tav>
                                        <p:tav tm="100000">
                                          <p:val>
                                            <p:strVal val="#ppt_x"/>
                                          </p:val>
                                        </p:tav>
                                      </p:tavLst>
                                    </p:anim>
                                    <p:anim calcmode="lin" valueType="num">
                                      <p:cBhvr>
                                        <p:cTn id="16" dur="1000" fill="hold"/>
                                        <p:tgtEl>
                                          <p:spTgt spid="1428483">
                                            <p:txEl>
                                              <p:charRg st="0" end="29"/>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428483">
                                            <p:txEl>
                                              <p:charRg st="1" end="1"/>
                                            </p:txEl>
                                          </p:spTgt>
                                        </p:tgtEl>
                                        <p:attrNameLst>
                                          <p:attrName>style.visibility</p:attrName>
                                        </p:attrNameLst>
                                      </p:cBhvr>
                                      <p:to>
                                        <p:strVal val="visible"/>
                                      </p:to>
                                    </p:set>
                                    <p:animEffect transition="in" filter="fade">
                                      <p:cBhvr>
                                        <p:cTn id="21" dur="1000"/>
                                        <p:tgtEl>
                                          <p:spTgt spid="1428483">
                                            <p:txEl>
                                              <p:charRg st="1" end="1"/>
                                            </p:txEl>
                                          </p:spTgt>
                                        </p:tgtEl>
                                      </p:cBhvr>
                                    </p:animEffect>
                                    <p:anim calcmode="lin" valueType="num">
                                      <p:cBhvr>
                                        <p:cTn id="22" dur="1000" fill="hold"/>
                                        <p:tgtEl>
                                          <p:spTgt spid="1428483">
                                            <p:txEl>
                                              <p:char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428483">
                                            <p:txEl>
                                              <p:char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428483">
                                            <p:txEl>
                                              <p:charRg st="45" end="58"/>
                                            </p:txEl>
                                          </p:spTgt>
                                        </p:tgtEl>
                                        <p:attrNameLst>
                                          <p:attrName>style.visibility</p:attrName>
                                        </p:attrNameLst>
                                      </p:cBhvr>
                                      <p:to>
                                        <p:strVal val="visible"/>
                                      </p:to>
                                    </p:set>
                                    <p:animEffect transition="in" filter="fade">
                                      <p:cBhvr>
                                        <p:cTn id="28" dur="1000"/>
                                        <p:tgtEl>
                                          <p:spTgt spid="1428483">
                                            <p:txEl>
                                              <p:charRg st="45" end="58"/>
                                            </p:txEl>
                                          </p:spTgt>
                                        </p:tgtEl>
                                      </p:cBhvr>
                                    </p:animEffect>
                                    <p:anim calcmode="lin" valueType="num">
                                      <p:cBhvr>
                                        <p:cTn id="29" dur="1000" fill="hold"/>
                                        <p:tgtEl>
                                          <p:spTgt spid="1428483">
                                            <p:txEl>
                                              <p:charRg st="45" end="58"/>
                                            </p:txEl>
                                          </p:spTgt>
                                        </p:tgtEl>
                                        <p:attrNameLst>
                                          <p:attrName>ppt_x</p:attrName>
                                        </p:attrNameLst>
                                      </p:cBhvr>
                                      <p:tavLst>
                                        <p:tav tm="0">
                                          <p:val>
                                            <p:strVal val="#ppt_x"/>
                                          </p:val>
                                        </p:tav>
                                        <p:tav tm="100000">
                                          <p:val>
                                            <p:strVal val="#ppt_x"/>
                                          </p:val>
                                        </p:tav>
                                      </p:tavLst>
                                    </p:anim>
                                    <p:anim calcmode="lin" valueType="num">
                                      <p:cBhvr>
                                        <p:cTn id="30" dur="1000" fill="hold"/>
                                        <p:tgtEl>
                                          <p:spTgt spid="1428483">
                                            <p:txEl>
                                              <p:charRg st="45" end="58"/>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428483">
                                            <p:txEl>
                                              <p:charRg st="58" end="58"/>
                                            </p:txEl>
                                          </p:spTgt>
                                        </p:tgtEl>
                                        <p:attrNameLst>
                                          <p:attrName>style.visibility</p:attrName>
                                        </p:attrNameLst>
                                      </p:cBhvr>
                                      <p:to>
                                        <p:strVal val="visible"/>
                                      </p:to>
                                    </p:set>
                                    <p:animEffect transition="in" filter="fade">
                                      <p:cBhvr>
                                        <p:cTn id="35" dur="1000"/>
                                        <p:tgtEl>
                                          <p:spTgt spid="1428483">
                                            <p:txEl>
                                              <p:charRg st="58" end="58"/>
                                            </p:txEl>
                                          </p:spTgt>
                                        </p:tgtEl>
                                      </p:cBhvr>
                                    </p:animEffect>
                                    <p:anim calcmode="lin" valueType="num">
                                      <p:cBhvr>
                                        <p:cTn id="36" dur="1000" fill="hold"/>
                                        <p:tgtEl>
                                          <p:spTgt spid="1428483">
                                            <p:txEl>
                                              <p:charRg st="58" end="58"/>
                                            </p:txEl>
                                          </p:spTgt>
                                        </p:tgtEl>
                                        <p:attrNameLst>
                                          <p:attrName>ppt_x</p:attrName>
                                        </p:attrNameLst>
                                      </p:cBhvr>
                                      <p:tavLst>
                                        <p:tav tm="0">
                                          <p:val>
                                            <p:strVal val="#ppt_x"/>
                                          </p:val>
                                        </p:tav>
                                        <p:tav tm="100000">
                                          <p:val>
                                            <p:strVal val="#ppt_x"/>
                                          </p:val>
                                        </p:tav>
                                      </p:tavLst>
                                    </p:anim>
                                    <p:anim calcmode="lin" valueType="num">
                                      <p:cBhvr>
                                        <p:cTn id="37" dur="1000" fill="hold"/>
                                        <p:tgtEl>
                                          <p:spTgt spid="1428483">
                                            <p:txEl>
                                              <p:charRg st="58" end="58"/>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1428483">
                                            <p:txEl>
                                              <p:charRg st="4" end="4"/>
                                            </p:txEl>
                                          </p:spTgt>
                                        </p:tgtEl>
                                        <p:attrNameLst>
                                          <p:attrName>style.visibility</p:attrName>
                                        </p:attrNameLst>
                                      </p:cBhvr>
                                      <p:to>
                                        <p:strVal val="visible"/>
                                      </p:to>
                                    </p:set>
                                    <p:animEffect transition="in" filter="fade">
                                      <p:cBhvr>
                                        <p:cTn id="42" dur="1000"/>
                                        <p:tgtEl>
                                          <p:spTgt spid="1428483">
                                            <p:txEl>
                                              <p:charRg st="4" end="4"/>
                                            </p:txEl>
                                          </p:spTgt>
                                        </p:tgtEl>
                                      </p:cBhvr>
                                    </p:animEffect>
                                    <p:anim calcmode="lin" valueType="num">
                                      <p:cBhvr>
                                        <p:cTn id="43" dur="1000" fill="hold"/>
                                        <p:tgtEl>
                                          <p:spTgt spid="1428483">
                                            <p:txEl>
                                              <p:char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1428483">
                                            <p:txEl>
                                              <p:char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848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0290" name="组合 1420289">
            <a:extLst>
              <a:ext uri="{FF2B5EF4-FFF2-40B4-BE49-F238E27FC236}">
                <a16:creationId xmlns:a16="http://schemas.microsoft.com/office/drawing/2014/main" id="{35545E53-672D-48EE-94F4-E4AEE62E2B98}"/>
              </a:ext>
            </a:extLst>
          </p:cNvPr>
          <p:cNvGrpSpPr>
            <a:grpSpLocks/>
          </p:cNvGrpSpPr>
          <p:nvPr/>
        </p:nvGrpSpPr>
        <p:grpSpPr bwMode="auto">
          <a:xfrm>
            <a:off x="481117" y="1676446"/>
            <a:ext cx="2280086" cy="4075077"/>
            <a:chOff x="48" y="1008"/>
            <a:chExt cx="1678" cy="2999"/>
          </a:xfrm>
        </p:grpSpPr>
        <p:pic>
          <p:nvPicPr>
            <p:cNvPr id="25602" name="图片 1420290" descr="maslow">
              <a:extLst>
                <a:ext uri="{FF2B5EF4-FFF2-40B4-BE49-F238E27FC236}">
                  <a16:creationId xmlns:a16="http://schemas.microsoft.com/office/drawing/2014/main" id="{9FD799E8-BF6D-4471-8F0A-2F9FF8B7D1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 y="1008"/>
              <a:ext cx="1678" cy="2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文本框 1420291">
              <a:extLst>
                <a:ext uri="{FF2B5EF4-FFF2-40B4-BE49-F238E27FC236}">
                  <a16:creationId xmlns:a16="http://schemas.microsoft.com/office/drawing/2014/main" id="{8BB5B26F-CB6C-4A2F-B790-3DF40C027EC1}"/>
                </a:ext>
              </a:extLst>
            </p:cNvPr>
            <p:cNvSpPr txBox="1">
              <a:spLocks noChangeArrowheads="1"/>
            </p:cNvSpPr>
            <p:nvPr/>
          </p:nvSpPr>
          <p:spPr bwMode="auto">
            <a:xfrm>
              <a:off x="144" y="3600"/>
              <a:ext cx="123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eaLnBrk="0" hangingPunct="0"/>
              <a:r>
                <a:rPr lang="en-US" altLang="zh-CN" dirty="0">
                  <a:solidFill>
                    <a:schemeClr val="bg1"/>
                  </a:solidFill>
                  <a:latin typeface="方正黑体_GBK" panose="02000000000000000000" pitchFamily="2" charset="-122"/>
                  <a:ea typeface="宋体" panose="02010600030101010101" pitchFamily="2" charset="-122"/>
                </a:rPr>
                <a:t>Abraham Maslow</a:t>
              </a:r>
            </a:p>
            <a:p>
              <a:pPr eaLnBrk="0" hangingPunct="0"/>
              <a:r>
                <a:rPr lang="en-US" altLang="zh-CN" dirty="0">
                  <a:solidFill>
                    <a:schemeClr val="bg1"/>
                  </a:solidFill>
                  <a:latin typeface="方正黑体_GBK" panose="02000000000000000000" pitchFamily="2" charset="-122"/>
                  <a:ea typeface="宋体" panose="02010600030101010101" pitchFamily="2" charset="-122"/>
                </a:rPr>
                <a:t>(1908-1970)</a:t>
              </a:r>
              <a:endParaRPr lang="en-US" altLang="zh-CN"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grpSp>
      <p:grpSp>
        <p:nvGrpSpPr>
          <p:cNvPr id="1420293" name="组合 1420292">
            <a:extLst>
              <a:ext uri="{FF2B5EF4-FFF2-40B4-BE49-F238E27FC236}">
                <a16:creationId xmlns:a16="http://schemas.microsoft.com/office/drawing/2014/main" id="{08AA7F82-7D52-4461-9C68-65783A51E62C}"/>
              </a:ext>
            </a:extLst>
          </p:cNvPr>
          <p:cNvGrpSpPr>
            <a:grpSpLocks/>
          </p:cNvGrpSpPr>
          <p:nvPr/>
        </p:nvGrpSpPr>
        <p:grpSpPr bwMode="auto">
          <a:xfrm>
            <a:off x="3237025" y="1676446"/>
            <a:ext cx="2615712" cy="4075077"/>
            <a:chOff x="1895" y="1008"/>
            <a:chExt cx="1925" cy="2999"/>
          </a:xfrm>
        </p:grpSpPr>
        <p:pic>
          <p:nvPicPr>
            <p:cNvPr id="25605" name="图片 1420293" descr="karenhorney">
              <a:extLst>
                <a:ext uri="{FF2B5EF4-FFF2-40B4-BE49-F238E27FC236}">
                  <a16:creationId xmlns:a16="http://schemas.microsoft.com/office/drawing/2014/main" id="{90F79036-04A7-4113-8CE4-9E3ACAE870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5" y="1008"/>
              <a:ext cx="1925" cy="2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文本框 1420294">
              <a:extLst>
                <a:ext uri="{FF2B5EF4-FFF2-40B4-BE49-F238E27FC236}">
                  <a16:creationId xmlns:a16="http://schemas.microsoft.com/office/drawing/2014/main" id="{64C0986F-400F-422B-AFD0-8B02E9D5863B}"/>
                </a:ext>
              </a:extLst>
            </p:cNvPr>
            <p:cNvSpPr txBox="1">
              <a:spLocks noChangeArrowheads="1"/>
            </p:cNvSpPr>
            <p:nvPr/>
          </p:nvSpPr>
          <p:spPr bwMode="auto">
            <a:xfrm>
              <a:off x="2256" y="3600"/>
              <a:ext cx="101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eaLnBrk="0" hangingPunct="0"/>
              <a:r>
                <a:rPr lang="en-US" altLang="zh-CN" dirty="0">
                  <a:solidFill>
                    <a:schemeClr val="bg1"/>
                  </a:solidFill>
                  <a:latin typeface="方正黑体_GBK" panose="02000000000000000000" pitchFamily="2" charset="-122"/>
                  <a:ea typeface="宋体" panose="02010600030101010101" pitchFamily="2" charset="-122"/>
                </a:rPr>
                <a:t>Karen Horney</a:t>
              </a:r>
            </a:p>
            <a:p>
              <a:pPr eaLnBrk="0" hangingPunct="0"/>
              <a:r>
                <a:rPr lang="en-US" altLang="zh-CN" dirty="0">
                  <a:solidFill>
                    <a:schemeClr val="bg1"/>
                  </a:solidFill>
                  <a:latin typeface="方正黑体_GBK" panose="02000000000000000000" pitchFamily="2" charset="-122"/>
                  <a:ea typeface="宋体" panose="02010600030101010101" pitchFamily="2" charset="-122"/>
                </a:rPr>
                <a:t>(1885-1952)</a:t>
              </a:r>
              <a:endParaRPr lang="en-US" altLang="zh-CN"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grpSp>
      <p:sp>
        <p:nvSpPr>
          <p:cNvPr id="25607" name="矩形 1420295">
            <a:extLst>
              <a:ext uri="{FF2B5EF4-FFF2-40B4-BE49-F238E27FC236}">
                <a16:creationId xmlns:a16="http://schemas.microsoft.com/office/drawing/2014/main" id="{5A6945AB-EB48-496C-A642-9554FFDF9488}"/>
              </a:ext>
            </a:extLst>
          </p:cNvPr>
          <p:cNvSpPr>
            <a:spLocks noChangeArrowheads="1"/>
          </p:cNvSpPr>
          <p:nvPr/>
        </p:nvSpPr>
        <p:spPr bwMode="auto">
          <a:xfrm>
            <a:off x="0" y="38108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方正黑体_GBK" panose="02000000000000000000" pitchFamily="2" charset="-122"/>
                <a:ea typeface="宋体" panose="02010600030101010101" pitchFamily="2" charset="-122"/>
              </a:rPr>
              <a:t>遇见祖师爷</a:t>
            </a:r>
            <a:endParaRPr lang="en-US" altLang="zh-CN" sz="4000" dirty="0">
              <a:solidFill>
                <a:schemeClr val="bg1"/>
              </a:solidFill>
              <a:latin typeface="方正黑体_GBK" panose="02000000000000000000" pitchFamily="2" charset="-122"/>
              <a:ea typeface="宋体" panose="02010600030101010101" pitchFamily="2" charset="-122"/>
            </a:endParaRPr>
          </a:p>
        </p:txBody>
      </p:sp>
      <p:grpSp>
        <p:nvGrpSpPr>
          <p:cNvPr id="1420297" name="组合 1420296">
            <a:extLst>
              <a:ext uri="{FF2B5EF4-FFF2-40B4-BE49-F238E27FC236}">
                <a16:creationId xmlns:a16="http://schemas.microsoft.com/office/drawing/2014/main" id="{E9097A27-6DED-4F15-A097-9690BFDF829C}"/>
              </a:ext>
            </a:extLst>
          </p:cNvPr>
          <p:cNvGrpSpPr>
            <a:grpSpLocks/>
          </p:cNvGrpSpPr>
          <p:nvPr/>
        </p:nvGrpSpPr>
        <p:grpSpPr bwMode="auto">
          <a:xfrm>
            <a:off x="6303725" y="1676446"/>
            <a:ext cx="2426838" cy="4075077"/>
            <a:chOff x="3934" y="1008"/>
            <a:chExt cx="1786" cy="2999"/>
          </a:xfrm>
        </p:grpSpPr>
        <p:pic>
          <p:nvPicPr>
            <p:cNvPr id="25609" name="图片 1420297" descr="2511">
              <a:extLst>
                <a:ext uri="{FF2B5EF4-FFF2-40B4-BE49-F238E27FC236}">
                  <a16:creationId xmlns:a16="http://schemas.microsoft.com/office/drawing/2014/main" id="{ABB682C6-428A-48C4-A028-80338F1267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4" y="1008"/>
              <a:ext cx="1786" cy="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0" name="文本框 1420298">
              <a:extLst>
                <a:ext uri="{FF2B5EF4-FFF2-40B4-BE49-F238E27FC236}">
                  <a16:creationId xmlns:a16="http://schemas.microsoft.com/office/drawing/2014/main" id="{07A55CD7-C03A-4B67-9C05-BE718510977D}"/>
                </a:ext>
              </a:extLst>
            </p:cNvPr>
            <p:cNvSpPr txBox="1">
              <a:spLocks noChangeArrowheads="1"/>
            </p:cNvSpPr>
            <p:nvPr/>
          </p:nvSpPr>
          <p:spPr bwMode="auto">
            <a:xfrm>
              <a:off x="4080" y="3600"/>
              <a:ext cx="129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eaLnBrk="0" hangingPunct="0"/>
              <a:r>
                <a:rPr lang="en-US" altLang="zh-CN" dirty="0">
                  <a:solidFill>
                    <a:schemeClr val="bg1"/>
                  </a:solidFill>
                  <a:latin typeface="方正黑体_GBK" panose="02000000000000000000" pitchFamily="2" charset="-122"/>
                  <a:ea typeface="宋体" panose="02010600030101010101" pitchFamily="2" charset="-122"/>
                </a:rPr>
                <a:t>Aaron </a:t>
              </a:r>
              <a:r>
                <a:rPr lang="en-US" altLang="zh-CN" dirty="0" err="1">
                  <a:solidFill>
                    <a:schemeClr val="bg1"/>
                  </a:solidFill>
                  <a:latin typeface="方正黑体_GBK" panose="02000000000000000000" pitchFamily="2" charset="-122"/>
                  <a:ea typeface="宋体" panose="02010600030101010101" pitchFamily="2" charset="-122"/>
                </a:rPr>
                <a:t>Antonovsky</a:t>
              </a:r>
              <a:endParaRPr lang="en-US" altLang="zh-CN" dirty="0">
                <a:solidFill>
                  <a:schemeClr val="bg1"/>
                </a:solidFill>
                <a:latin typeface="方正黑体_GBK" panose="02000000000000000000" pitchFamily="2" charset="-122"/>
                <a:ea typeface="宋体" panose="02010600030101010101" pitchFamily="2" charset="-122"/>
              </a:endParaRPr>
            </a:p>
            <a:p>
              <a:pPr eaLnBrk="0" hangingPunct="0"/>
              <a:r>
                <a:rPr lang="en-US" altLang="zh-CN" dirty="0">
                  <a:solidFill>
                    <a:schemeClr val="bg1"/>
                  </a:solidFill>
                  <a:latin typeface="方正黑体_GBK" panose="02000000000000000000" pitchFamily="2" charset="-122"/>
                  <a:ea typeface="宋体" panose="02010600030101010101" pitchFamily="2" charset="-122"/>
                </a:rPr>
                <a:t>(1923-1994)</a:t>
              </a:r>
              <a:endParaRPr lang="en-US" altLang="zh-CN"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02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2029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20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矩形 1269763">
            <a:extLst>
              <a:ext uri="{FF2B5EF4-FFF2-40B4-BE49-F238E27FC236}">
                <a16:creationId xmlns:a16="http://schemas.microsoft.com/office/drawing/2014/main" id="{ECEF7C97-B110-4906-9609-497C23F07420}"/>
              </a:ext>
            </a:extLst>
          </p:cNvPr>
          <p:cNvSpPr>
            <a:spLocks noChangeArrowheads="1"/>
          </p:cNvSpPr>
          <p:nvPr/>
        </p:nvSpPr>
        <p:spPr bwMode="auto">
          <a:xfrm>
            <a:off x="0" y="457278"/>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方正黑体_GBK" panose="02000000000000000000" pitchFamily="2" charset="-122"/>
                <a:ea typeface="宋体" panose="02010600030101010101" pitchFamily="2" charset="-122"/>
              </a:rPr>
              <a:t>遇见父母</a:t>
            </a:r>
            <a:endParaRPr lang="en-US" altLang="zh-CN" sz="4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grpSp>
        <p:nvGrpSpPr>
          <p:cNvPr id="1269772" name="组合 1269771">
            <a:extLst>
              <a:ext uri="{FF2B5EF4-FFF2-40B4-BE49-F238E27FC236}">
                <a16:creationId xmlns:a16="http://schemas.microsoft.com/office/drawing/2014/main" id="{5DE98602-5939-47ED-8748-4A659223F8D3}"/>
              </a:ext>
            </a:extLst>
          </p:cNvPr>
          <p:cNvGrpSpPr>
            <a:grpSpLocks/>
          </p:cNvGrpSpPr>
          <p:nvPr/>
        </p:nvGrpSpPr>
        <p:grpSpPr bwMode="auto">
          <a:xfrm>
            <a:off x="762100" y="1905040"/>
            <a:ext cx="2585776" cy="3340085"/>
            <a:chOff x="-384" y="528"/>
            <a:chExt cx="2595" cy="3352"/>
          </a:xfrm>
        </p:grpSpPr>
        <p:pic>
          <p:nvPicPr>
            <p:cNvPr id="27651" name="图片 1269761" descr="seligman-interview">
              <a:extLst>
                <a:ext uri="{FF2B5EF4-FFF2-40B4-BE49-F238E27FC236}">
                  <a16:creationId xmlns:a16="http://schemas.microsoft.com/office/drawing/2014/main" id="{133EF4B8-E543-49DA-86D9-A2DA6777FF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 y="528"/>
              <a:ext cx="2595" cy="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矩形 1269765">
              <a:extLst>
                <a:ext uri="{FF2B5EF4-FFF2-40B4-BE49-F238E27FC236}">
                  <a16:creationId xmlns:a16="http://schemas.microsoft.com/office/drawing/2014/main" id="{A881C2DC-1212-4CE4-BAC3-3A406F74D57F}"/>
                </a:ext>
              </a:extLst>
            </p:cNvPr>
            <p:cNvSpPr>
              <a:spLocks noChangeArrowheads="1"/>
            </p:cNvSpPr>
            <p:nvPr/>
          </p:nvSpPr>
          <p:spPr bwMode="auto">
            <a:xfrm>
              <a:off x="96" y="3647"/>
              <a:ext cx="116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eaLnBrk="0" hangingPunct="0"/>
              <a:r>
                <a:rPr lang="en-US" altLang="zh-CN" dirty="0">
                  <a:solidFill>
                    <a:schemeClr val="bg1"/>
                  </a:solidFill>
                  <a:latin typeface="方正黑体_GBK" panose="02000000000000000000" pitchFamily="2" charset="-122"/>
                  <a:ea typeface="宋体" panose="02010600030101010101" pitchFamily="2" charset="-122"/>
                </a:rPr>
                <a:t>Martin Seligman</a:t>
              </a:r>
              <a:endParaRPr lang="en-US" altLang="zh-CN"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grpSp>
      <p:grpSp>
        <p:nvGrpSpPr>
          <p:cNvPr id="1269780" name="组合 1269779">
            <a:extLst>
              <a:ext uri="{FF2B5EF4-FFF2-40B4-BE49-F238E27FC236}">
                <a16:creationId xmlns:a16="http://schemas.microsoft.com/office/drawing/2014/main" id="{3FE66442-4F10-4883-AB4E-5625F705350E}"/>
              </a:ext>
            </a:extLst>
          </p:cNvPr>
          <p:cNvGrpSpPr>
            <a:grpSpLocks/>
          </p:cNvGrpSpPr>
          <p:nvPr/>
        </p:nvGrpSpPr>
        <p:grpSpPr bwMode="auto">
          <a:xfrm>
            <a:off x="3701047" y="1905040"/>
            <a:ext cx="2046698" cy="3340085"/>
            <a:chOff x="1978" y="528"/>
            <a:chExt cx="2054" cy="3352"/>
          </a:xfrm>
        </p:grpSpPr>
        <p:sp>
          <p:nvSpPr>
            <p:cNvPr id="27654" name="矩形 1269766">
              <a:extLst>
                <a:ext uri="{FF2B5EF4-FFF2-40B4-BE49-F238E27FC236}">
                  <a16:creationId xmlns:a16="http://schemas.microsoft.com/office/drawing/2014/main" id="{8C8C87ED-3AFB-4295-9360-08A2CCADE3E2}"/>
                </a:ext>
              </a:extLst>
            </p:cNvPr>
            <p:cNvSpPr>
              <a:spLocks noChangeArrowheads="1"/>
            </p:cNvSpPr>
            <p:nvPr/>
          </p:nvSpPr>
          <p:spPr bwMode="auto">
            <a:xfrm>
              <a:off x="2250" y="3647"/>
              <a:ext cx="93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eaLnBrk="0" hangingPunct="0"/>
              <a:r>
                <a:rPr lang="en-US" altLang="zh-CN" dirty="0">
                  <a:solidFill>
                    <a:schemeClr val="bg1"/>
                  </a:solidFill>
                  <a:latin typeface="方正黑体_GBK" panose="02000000000000000000" pitchFamily="2" charset="-122"/>
                  <a:ea typeface="宋体" panose="02010600030101010101" pitchFamily="2" charset="-122"/>
                </a:rPr>
                <a:t>Ellen Langer</a:t>
              </a:r>
              <a:endParaRPr lang="en-US" altLang="zh-CN"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pic>
          <p:nvPicPr>
            <p:cNvPr id="27655" name="图片 1269777" descr="Langer">
              <a:extLst>
                <a:ext uri="{FF2B5EF4-FFF2-40B4-BE49-F238E27FC236}">
                  <a16:creationId xmlns:a16="http://schemas.microsoft.com/office/drawing/2014/main" id="{4B0D9186-4425-448B-8B55-B87F85375B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201" r="7201"/>
            <a:stretch>
              <a:fillRect/>
            </a:stretch>
          </p:blipFill>
          <p:spPr bwMode="auto">
            <a:xfrm>
              <a:off x="1978" y="528"/>
              <a:ext cx="2054" cy="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69781" name="组合 1269780">
            <a:extLst>
              <a:ext uri="{FF2B5EF4-FFF2-40B4-BE49-F238E27FC236}">
                <a16:creationId xmlns:a16="http://schemas.microsoft.com/office/drawing/2014/main" id="{A6ECB61F-6761-46BF-94B5-EF9945979B76}"/>
              </a:ext>
            </a:extLst>
          </p:cNvPr>
          <p:cNvGrpSpPr>
            <a:grpSpLocks/>
          </p:cNvGrpSpPr>
          <p:nvPr/>
        </p:nvGrpSpPr>
        <p:grpSpPr bwMode="auto">
          <a:xfrm>
            <a:off x="6297216" y="1905040"/>
            <a:ext cx="2040720" cy="3340085"/>
            <a:chOff x="3888" y="528"/>
            <a:chExt cx="2048" cy="3352"/>
          </a:xfrm>
        </p:grpSpPr>
        <p:pic>
          <p:nvPicPr>
            <p:cNvPr id="27657" name="图片 1269762">
              <a:extLst>
                <a:ext uri="{FF2B5EF4-FFF2-40B4-BE49-F238E27FC236}">
                  <a16:creationId xmlns:a16="http://schemas.microsoft.com/office/drawing/2014/main" id="{D6757E35-CB5E-4C50-93C9-774FD49343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2697"/>
            <a:stretch>
              <a:fillRect/>
            </a:stretch>
          </p:blipFill>
          <p:spPr bwMode="auto">
            <a:xfrm>
              <a:off x="3888" y="528"/>
              <a:ext cx="2048" cy="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7658" name="矩形 1269778">
              <a:extLst>
                <a:ext uri="{FF2B5EF4-FFF2-40B4-BE49-F238E27FC236}">
                  <a16:creationId xmlns:a16="http://schemas.microsoft.com/office/drawing/2014/main" id="{414D77E7-57AA-4278-8ABD-FC86674D38A2}"/>
                </a:ext>
              </a:extLst>
            </p:cNvPr>
            <p:cNvSpPr>
              <a:spLocks noChangeArrowheads="1"/>
            </p:cNvSpPr>
            <p:nvPr/>
          </p:nvSpPr>
          <p:spPr bwMode="auto">
            <a:xfrm>
              <a:off x="4365" y="3647"/>
              <a:ext cx="8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eaLnBrk="0" hangingPunct="0"/>
              <a:r>
                <a:rPr lang="en-US" altLang="zh-CN" dirty="0">
                  <a:solidFill>
                    <a:schemeClr val="bg1"/>
                  </a:solidFill>
                  <a:latin typeface="方正黑体_GBK" panose="02000000000000000000" pitchFamily="2" charset="-122"/>
                  <a:ea typeface="宋体" panose="02010600030101010101" pitchFamily="2" charset="-122"/>
                </a:rPr>
                <a:t>Philip Stone</a:t>
              </a:r>
              <a:endParaRPr lang="en-US" altLang="zh-CN"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7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697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69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2599" name="图片 1262598" descr="spt36">
            <a:extLst>
              <a:ext uri="{FF2B5EF4-FFF2-40B4-BE49-F238E27FC236}">
                <a16:creationId xmlns:a16="http://schemas.microsoft.com/office/drawing/2014/main" id="{98D0F6EB-BE47-4A24-A78E-9A439B5A85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11" y="1447852"/>
            <a:ext cx="5410178" cy="4611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2597" name="矩形 1262596">
            <a:extLst>
              <a:ext uri="{FF2B5EF4-FFF2-40B4-BE49-F238E27FC236}">
                <a16:creationId xmlns:a16="http://schemas.microsoft.com/office/drawing/2014/main" id="{CFA12BD3-D0A7-4770-AB49-55D23AEE74E2}"/>
              </a:ext>
            </a:extLst>
          </p:cNvPr>
          <p:cNvSpPr>
            <a:spLocks noChangeArrowheads="1"/>
          </p:cNvSpPr>
          <p:nvPr/>
        </p:nvSpPr>
        <p:spPr bwMode="auto">
          <a:xfrm>
            <a:off x="0" y="38108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方正黑体_GBK" panose="02000000000000000000" pitchFamily="2" charset="-122"/>
                <a:ea typeface="宋体" panose="02010600030101010101" pitchFamily="2" charset="-122"/>
              </a:rPr>
              <a:t>遇见</a:t>
            </a:r>
            <a:r>
              <a:rPr lang="en-US" altLang="zh-CN" sz="4000" dirty="0">
                <a:solidFill>
                  <a:schemeClr val="bg1"/>
                </a:solidFill>
                <a:latin typeface="方正黑体_GBK" panose="02000000000000000000" pitchFamily="2" charset="-122"/>
                <a:ea typeface="宋体" panose="02010600030101010101" pitchFamily="2" charset="-122"/>
              </a:rPr>
              <a:t>1504</a:t>
            </a:r>
            <a:r>
              <a:rPr lang="zh-CN" altLang="en-US" sz="4000" dirty="0">
                <a:solidFill>
                  <a:schemeClr val="bg1"/>
                </a:solidFill>
                <a:latin typeface="方正黑体_GBK" panose="02000000000000000000" pitchFamily="2" charset="-122"/>
                <a:ea typeface="宋体" panose="02010600030101010101" pitchFamily="2" charset="-122"/>
              </a:rPr>
              <a:t>课程</a:t>
            </a:r>
            <a:endParaRPr lang="en-US" altLang="zh-CN" sz="4000" dirty="0">
              <a:solidFill>
                <a:schemeClr val="bg1"/>
              </a:solidFill>
              <a:latin typeface="方正黑体_GBK" panose="02000000000000000000"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262597"/>
                                        </p:tgtEl>
                                        <p:attrNameLst>
                                          <p:attrName>style.visibility</p:attrName>
                                        </p:attrNameLst>
                                      </p:cBhvr>
                                      <p:to>
                                        <p:strVal val="visible"/>
                                      </p:to>
                                    </p:set>
                                    <p:anim calcmode="lin" valueType="num">
                                      <p:cBhvr>
                                        <p:cTn id="7" dur="1000" fill="hold"/>
                                        <p:tgtEl>
                                          <p:spTgt spid="1262597"/>
                                        </p:tgtEl>
                                        <p:attrNameLst>
                                          <p:attrName>ppt_x</p:attrName>
                                        </p:attrNameLst>
                                      </p:cBhvr>
                                      <p:tavLst>
                                        <p:tav tm="0">
                                          <p:val>
                                            <p:strVal val="#ppt_x-.2"/>
                                          </p:val>
                                        </p:tav>
                                        <p:tav tm="100000">
                                          <p:val>
                                            <p:strVal val="#ppt_x"/>
                                          </p:val>
                                        </p:tav>
                                      </p:tavLst>
                                    </p:anim>
                                    <p:anim calcmode="lin" valueType="num">
                                      <p:cBhvr>
                                        <p:cTn id="8" dur="1000" fill="hold"/>
                                        <p:tgtEl>
                                          <p:spTgt spid="1262597"/>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62597"/>
                                        </p:tgtEl>
                                      </p:cBhvr>
                                    </p:animEffect>
                                  </p:childTnLst>
                                </p:cTn>
                              </p:par>
                            </p:childTnLst>
                          </p:cTn>
                        </p:par>
                        <p:par>
                          <p:cTn id="10" fill="hold" nodeType="afterGroup">
                            <p:stCondLst>
                              <p:cond delay="1000"/>
                            </p:stCondLst>
                            <p:childTnLst>
                              <p:par>
                                <p:cTn id="11" presetID="1" presetClass="entr" presetSubtype="0" fill="hold" nodeType="afterEffect">
                                  <p:stCondLst>
                                    <p:cond delay="2000"/>
                                  </p:stCondLst>
                                  <p:childTnLst>
                                    <p:set>
                                      <p:cBhvr>
                                        <p:cTn id="12" dur="1" fill="hold">
                                          <p:stCondLst>
                                            <p:cond delay="0"/>
                                          </p:stCondLst>
                                        </p:cTn>
                                        <p:tgtEl>
                                          <p:spTgt spid="12625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259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矩形 1280003">
            <a:extLst>
              <a:ext uri="{FF2B5EF4-FFF2-40B4-BE49-F238E27FC236}">
                <a16:creationId xmlns:a16="http://schemas.microsoft.com/office/drawing/2014/main" id="{B3594538-C3B0-4902-A039-A07D33E88A71}"/>
              </a:ext>
            </a:extLst>
          </p:cNvPr>
          <p:cNvSpPr>
            <a:spLocks noChangeArrowheads="1"/>
          </p:cNvSpPr>
          <p:nvPr/>
        </p:nvSpPr>
        <p:spPr bwMode="auto">
          <a:xfrm>
            <a:off x="1422400" y="1703388"/>
            <a:ext cx="62976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zh-CN" altLang="en-US" sz="4000" dirty="0">
                <a:solidFill>
                  <a:schemeClr val="bg1"/>
                </a:solidFill>
                <a:latin typeface="方正黑体_GBK" panose="02000000000000000000" pitchFamily="2" charset="-122"/>
                <a:ea typeface="宋体" panose="02010600030101010101" pitchFamily="2" charset="-122"/>
              </a:rPr>
              <a:t>不仅仅是信息的接收</a:t>
            </a:r>
          </a:p>
        </p:txBody>
      </p:sp>
      <p:sp>
        <p:nvSpPr>
          <p:cNvPr id="1280005" name="矩形 1280004">
            <a:extLst>
              <a:ext uri="{FF2B5EF4-FFF2-40B4-BE49-F238E27FC236}">
                <a16:creationId xmlns:a16="http://schemas.microsoft.com/office/drawing/2014/main" id="{1FB3BB73-658E-4305-99EF-DA99E7600312}"/>
              </a:ext>
            </a:extLst>
          </p:cNvPr>
          <p:cNvSpPr>
            <a:spLocks noChangeArrowheads="1"/>
          </p:cNvSpPr>
          <p:nvPr/>
        </p:nvSpPr>
        <p:spPr bwMode="auto">
          <a:xfrm>
            <a:off x="1422400" y="2465388"/>
            <a:ext cx="62976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zh-CN" altLang="en-US" sz="4000" dirty="0">
                <a:solidFill>
                  <a:schemeClr val="bg1"/>
                </a:solidFill>
                <a:latin typeface="方正黑体_GBK" panose="02000000000000000000" pitchFamily="2" charset="-122"/>
                <a:ea typeface="宋体" panose="02010600030101010101" pitchFamily="2" charset="-122"/>
              </a:rPr>
              <a:t>也要有转变、变换</a:t>
            </a:r>
          </a:p>
        </p:txBody>
      </p:sp>
      <p:sp>
        <p:nvSpPr>
          <p:cNvPr id="1280006" name="矩形 1280005">
            <a:extLst>
              <a:ext uri="{FF2B5EF4-FFF2-40B4-BE49-F238E27FC236}">
                <a16:creationId xmlns:a16="http://schemas.microsoft.com/office/drawing/2014/main" id="{9A968B8E-EBF7-468D-9FF1-6F62CB2CDA17}"/>
              </a:ext>
            </a:extLst>
          </p:cNvPr>
          <p:cNvSpPr>
            <a:spLocks noChangeArrowheads="1"/>
          </p:cNvSpPr>
          <p:nvPr/>
        </p:nvSpPr>
        <p:spPr bwMode="auto">
          <a:xfrm>
            <a:off x="1212850" y="3917950"/>
            <a:ext cx="58785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buFontTx/>
              <a:buChar char="•"/>
            </a:pPr>
            <a:r>
              <a:rPr lang="en-US" altLang="zh-CN" sz="3600" dirty="0">
                <a:solidFill>
                  <a:schemeClr val="bg1"/>
                </a:solidFill>
                <a:latin typeface="方正黑体_GBK" panose="02000000000000000000" pitchFamily="2" charset="-122"/>
                <a:ea typeface="宋体" panose="02010600030101010101" pitchFamily="2" charset="-122"/>
              </a:rPr>
              <a:t> </a:t>
            </a:r>
            <a:r>
              <a:rPr lang="en-US" altLang="zh-CN" sz="3600" dirty="0" err="1">
                <a:solidFill>
                  <a:schemeClr val="bg1"/>
                </a:solidFill>
                <a:latin typeface="方正黑体_GBK" panose="02000000000000000000" pitchFamily="2" charset="-122"/>
                <a:ea typeface="宋体" panose="02010600030101010101" pitchFamily="2" charset="-122"/>
              </a:rPr>
              <a:t>覆盖较少；发现更多</a:t>
            </a:r>
            <a:endParaRPr lang="en-US" altLang="zh-CN" sz="3600" dirty="0">
              <a:solidFill>
                <a:schemeClr val="bg1"/>
              </a:solidFill>
              <a:latin typeface="方正黑体_GBK" panose="02000000000000000000"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0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00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05" grpId="0"/>
      <p:bldP spid="1280006" grpId="0"/>
    </p:bldLst>
  </p:timing>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28</TotalTime>
  <Words>2183</Words>
  <Application>Microsoft Office PowerPoint</Application>
  <PresentationFormat>全屏显示(4:3)</PresentationFormat>
  <Paragraphs>228</Paragraphs>
  <Slides>44</Slides>
  <Notes>44</Notes>
  <HiddenSlides>0</HiddenSlides>
  <MMClips>1</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44</vt:i4>
      </vt:variant>
    </vt:vector>
  </HeadingPairs>
  <TitlesOfParts>
    <vt:vector size="51" baseType="lpstr">
      <vt:lpstr>方正黑体_GBK</vt:lpstr>
      <vt:lpstr>方正楷体_GBK</vt:lpstr>
      <vt:lpstr>方正书宋_GBK</vt:lpstr>
      <vt:lpstr>Century Gothic</vt:lpstr>
      <vt:lpstr>Times New Roman</vt:lpstr>
      <vt:lpstr>Wingdings 3</vt:lpstr>
      <vt:lpstr>切片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Tal Ben-Shachar</dc:creator>
  <cp:lastModifiedBy>吴明原</cp:lastModifiedBy>
  <cp:revision>431</cp:revision>
  <cp:lastPrinted>2003-04-08T23:54:25Z</cp:lastPrinted>
  <dcterms:created xsi:type="dcterms:W3CDTF">2002-07-10T11:01:32Z</dcterms:created>
  <dcterms:modified xsi:type="dcterms:W3CDTF">2021-12-28T03:59:54Z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