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904-9D5A-4970-BCF6-D57BAFA28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86C4-27DA-4DD3-9215-E60FF1C9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C0D4-AD92-4CAE-979E-CFAE8946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6D51-7915-472B-88A6-2E049F55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76AF-AA20-40E0-A402-D9683B4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E2F6-CFA5-49D4-ADB5-76EF248D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E4F3-89D7-46FE-8314-6B607B90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F49F-BED9-4ACB-B314-639E353E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CBAD-A861-4535-A758-739F1CAE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EBD8-7067-4893-85CD-68B425C8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6346C-2F28-439E-B99D-1159F06E3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845C6-A73A-4169-A004-FEFF2014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B1D4-A887-4B25-8759-A75229E8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BC05-C71C-4B8A-8F05-3C82C98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055D-E3BA-4D0D-A76E-01FA35F8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7108-0918-48B2-AE53-E3733D9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4021-7159-438C-92F8-F3714A05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4788-7EE0-46C3-BBAD-AD8EF716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E14B-D8F5-423E-8A56-1E4F3E13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C9F3-0237-47B7-B8B5-EB47A35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4DF4-83F6-4118-9A4E-57EB58E7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D77A-2298-48B0-B601-D13FBBF8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33D2-8F48-425B-B24D-C6CE4795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8DA6-3B73-496F-97B7-B2E16720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03A8-764E-45F9-BD81-49F83BDC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D1ED-E8DF-4483-AC7C-338F8069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93E9-ACA1-41DE-A0DE-25B768C99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84BB-4835-49D9-82FD-14C5664F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8213-85AE-4680-A54C-6ABF9AB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1695-54C3-4287-B59B-4EE22B5A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1EA1-E270-49AE-B50D-0A712265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0C01-0021-4797-9616-80E1D1E9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F1103-0ED7-45DF-B8AD-495D9CA6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C130-6ABF-407F-97DD-F4C7C7CF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E4189-07D5-41B7-ABE0-F304C38B1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9A877-D564-4070-ACAB-022DDA4E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65EAF-8261-496E-910E-B6641064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E0F73-F809-4939-A5C9-49221101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134F3-CB96-4819-AC9E-BC637BD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1BA1-1897-4458-88E6-E4133F2A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F8ADE-969A-4D3A-985F-88EFDB9E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B77E1-AEC3-4421-9CC4-6C6354D3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17398-EC08-464A-8E8D-3A2D46A5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A66C5-8C75-43C8-A778-DC9A3BE8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5AC52-01A4-4411-81B1-52FF58EF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1F30-78DC-456A-9298-7DFA4B9F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C0F-48D1-4ECC-BB89-743F49EB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36F1-18D3-4ACC-BE5B-9BE5ABFD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BB081-4A91-424F-A2E7-7DA17C8E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B4B9-54C4-44EF-B486-B4F77CBD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73EC-486A-4C75-9B66-623C2B56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2FB1-7713-43A8-BDE2-81A4A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C0B-097C-4333-9132-6E0905C8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E9BB4-C673-489D-9011-ADE1963DE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AD7FA-BC7C-4677-84C3-724EF5B6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026FB-C524-43BB-9EA7-B8BF3935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2B49D-F7DB-4EC6-AB0A-759053C3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F8A2-3994-4346-825E-13199161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44F8C-2206-49C0-962A-DF58D8DE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2E21-3DB5-400E-8205-A184A9A0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58C3-9B8E-4103-ACFE-C840C46CB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264-8B2F-4EC4-9789-696C59E139E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7445-7E0F-48AF-A501-60D992E3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BBD6-8415-4F54-A977-803EA7DC0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487A-23C4-4AF1-8E83-D343B995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539960-31F8-4852-80FD-08EA7D3FB4D7}"/>
              </a:ext>
            </a:extLst>
          </p:cNvPr>
          <p:cNvSpPr/>
          <p:nvPr/>
        </p:nvSpPr>
        <p:spPr>
          <a:xfrm>
            <a:off x="4285753" y="357809"/>
            <a:ext cx="3053301" cy="52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380 patients in </a:t>
            </a:r>
            <a:r>
              <a:rPr lang="en-US" sz="1400" dirty="0" err="1"/>
              <a:t>REDCap</a:t>
            </a:r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509B6D-A71A-4AFF-A442-EF39F58A1E5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812403" y="882595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2DE72-E99A-4565-B2C5-AFACC4C1DEED}"/>
              </a:ext>
            </a:extLst>
          </p:cNvPr>
          <p:cNvSpPr/>
          <p:nvPr/>
        </p:nvSpPr>
        <p:spPr>
          <a:xfrm>
            <a:off x="4285753" y="1979875"/>
            <a:ext cx="3053301" cy="52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374 patients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FA6453-CE1C-49A4-815E-FE5E5E108BC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12403" y="1407381"/>
            <a:ext cx="189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EE676F-DF84-4676-846F-6B421DD0D7F1}"/>
              </a:ext>
            </a:extLst>
          </p:cNvPr>
          <p:cNvSpPr/>
          <p:nvPr/>
        </p:nvSpPr>
        <p:spPr>
          <a:xfrm>
            <a:off x="7704813" y="1053547"/>
            <a:ext cx="3053301" cy="70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 patients excluded (consent withdrawal, death,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584744-3D3F-486D-B308-014A89115F62}"/>
              </a:ext>
            </a:extLst>
          </p:cNvPr>
          <p:cNvSpPr/>
          <p:nvPr/>
        </p:nvSpPr>
        <p:spPr>
          <a:xfrm>
            <a:off x="4285751" y="3597966"/>
            <a:ext cx="3053301" cy="52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 patients w/urinary MSD measurements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17E95-F078-457A-AC82-E837DA427C7D}"/>
              </a:ext>
            </a:extLst>
          </p:cNvPr>
          <p:cNvSpPr/>
          <p:nvPr/>
        </p:nvSpPr>
        <p:spPr>
          <a:xfrm>
            <a:off x="4285750" y="5216057"/>
            <a:ext cx="3053301" cy="52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192 patients with labs (Check whether or not the missing 8 are in the lab data)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153854-A488-4FAD-A114-F724A9620013}"/>
              </a:ext>
            </a:extLst>
          </p:cNvPr>
          <p:cNvCxnSpPr>
            <a:cxnSpLocks/>
          </p:cNvCxnSpPr>
          <p:nvPr/>
        </p:nvCxnSpPr>
        <p:spPr>
          <a:xfrm flipH="1">
            <a:off x="5812402" y="2504661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C274BC-F12C-484B-8E6D-91D456F31DEE}"/>
              </a:ext>
            </a:extLst>
          </p:cNvPr>
          <p:cNvCxnSpPr>
            <a:cxnSpLocks/>
          </p:cNvCxnSpPr>
          <p:nvPr/>
        </p:nvCxnSpPr>
        <p:spPr>
          <a:xfrm flipH="1">
            <a:off x="5804441" y="4118777"/>
            <a:ext cx="1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Jordan</dc:creator>
  <cp:lastModifiedBy>Lo, Jordan</cp:lastModifiedBy>
  <cp:revision>4</cp:revision>
  <dcterms:created xsi:type="dcterms:W3CDTF">2023-10-10T23:00:29Z</dcterms:created>
  <dcterms:modified xsi:type="dcterms:W3CDTF">2023-10-25T07:28:27Z</dcterms:modified>
</cp:coreProperties>
</file>