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78" r:id="rId4"/>
    <p:sldId id="279" r:id="rId5"/>
    <p:sldId id="280" r:id="rId6"/>
    <p:sldId id="28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D0D"/>
    <a:srgbClr val="E0B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12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D6B71-C694-E2B4-F101-8665AE19F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303D6F-C0A5-CE77-9F5E-41430EC3F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35760-5DF2-A837-724F-0D06ADE0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31819-61A4-AF61-1924-6431D536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C8BEC-9647-26E1-3357-1E2B5E8B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7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F452E-45C2-6915-3549-8034DB36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60C1C8-6AF2-7F63-87A4-EFF410064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82E4AE-9ABE-7B86-7D9B-643216E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34ACC-595F-F339-09B3-33897932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03500C-30AB-B9DA-3BC1-7263A834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4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8FB426-4458-AE5F-1689-27C226B1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C14203-1962-6DEE-78BA-F74C2DEB7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DFA00-E972-700C-5B80-89645CEB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2D7166-2329-3C4A-7246-2CD56A62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B17E0-E10A-DE5F-6261-5C974D89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22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24433-D6F8-9611-D168-4B95E4B1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02A8B-F9C1-1A70-D92A-664802E5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4C04F-9754-3FF3-5624-D748BE81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0E8E6-8ABD-D4B1-3E5D-19DCE70D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50166-F4B4-AD2E-4C39-8CDBD3C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31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830BA-C723-487F-9E0C-71A08DD5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A8685F-1A81-6D9A-286F-994FEF6B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D69E76-16ED-3DBF-33D3-A4A79AB0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AE2F45-7163-5C14-0BEE-2195A12D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BE2962-4B7C-B215-CDE7-40C6AD65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0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5DFA4-2E0D-2F9C-4C31-20E65ADF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F4B03-3AB5-D107-B062-63000C702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8150A7-6C05-372D-DCB3-3CB92A3B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64786D-AD52-E923-B224-0A936405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66D1A-B6DC-FF42-1415-68A304BB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280A5-419F-47C9-A10D-446F0ED6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2EB82-6830-CBB3-195B-5ABEC498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BF1B37-0E1D-4829-745C-C3342311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0A90BA-10E0-A739-6B20-5F57CD7BA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C867E0-6D29-218A-C1F2-F69EC4F74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8E98EC-2618-59AE-C702-6BF71E89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1EF0B3-3C2E-5668-2E12-A06EBDEA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FE5D68-2EC0-030B-66A0-870ADC7F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4001A-AFCC-FB10-04E0-4CA392B0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32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71FDA-451B-04FF-D8EF-D0D26590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CD90E2-B632-8B18-F9DD-4F82E875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22C9D8-5B65-69CA-AE5E-DA15F011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64BBDC-4C1E-A4B3-E977-FAB679E0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0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17E386-0804-BE1C-05E5-5C60588C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C25183-AB45-9D94-B878-06E335F3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9724EF-4008-8942-C4DE-C32DD665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8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44329-8A08-3D53-9CE1-EC7B1C25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62395-F670-3FC2-7C3E-27AD12F1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814209-B04B-4D51-4198-5072AFCE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A8352-BF5B-68D6-431A-933DAD0C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E55A1-F03A-AE41-9BCD-1D79A0FC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E8C1FA-E263-88CC-3A87-9986453A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6D9C5-055C-E4C5-08CF-F6FC20C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A64749-6B7B-C356-95FD-4A8087EF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DD4216-B95E-8E49-8C92-4CDEA190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95FE08-57A1-7721-6CB7-DC3EAA80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3A594-2EAF-D313-EFB9-BE12499F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D21D13-ECFE-00CA-98A1-3C143E90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C95C24-61AB-EA85-7465-C4CB142B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F3643C-BA94-DE6A-56E8-D0B17744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C9ACB-45D9-7F57-0A78-D9B148F8A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586E-A557-DE4B-894F-88B450CC92C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C0798F-18F9-B871-6353-8741FE20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314E3-5461-27B8-7281-2C906C12D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501D-C14C-E946-9F6E-71119FF36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58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E8D3ED9-DF93-3488-B3CD-1E2727D9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0" y="0"/>
            <a:ext cx="1220086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DC7F35-97B9-5CD6-1A50-224344A1A72F}"/>
              </a:ext>
            </a:extLst>
          </p:cNvPr>
          <p:cNvSpPr txBox="1"/>
          <p:nvPr/>
        </p:nvSpPr>
        <p:spPr>
          <a:xfrm>
            <a:off x="2869324" y="4974089"/>
            <a:ext cx="6453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左・中・右に流れる問題の答え</a:t>
            </a:r>
            <a:endParaRPr kumimoji="1" lang="en-US" altLang="ja-JP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kumimoji="1" lang="ja-JP" altLang="en-US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（いずれも</a:t>
            </a:r>
            <a:r>
              <a:rPr kumimoji="1" lang="en-US" altLang="ja-JP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kumimoji="1" lang="ja-JP" altLang="en-US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文字）を</a:t>
            </a:r>
            <a:endParaRPr kumimoji="1" lang="en-US" altLang="ja-JP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kumimoji="1" lang="ja-JP" altLang="en-US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組み合わせた</a:t>
            </a:r>
            <a:r>
              <a:rPr kumimoji="1" lang="en-US" altLang="ja-JP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r>
              <a:rPr kumimoji="1" lang="ja-JP" altLang="en-US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文字の答えを導け。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9DA4CB7-5294-5F21-BF85-14A4FCB4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131" y="1099081"/>
            <a:ext cx="5069738" cy="2534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200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つ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じ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や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39988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や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ゅ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す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31731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き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う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ち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403564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ゃ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、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ー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16057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べ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ひ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る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15641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つ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ゃ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で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6387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に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く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で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24330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kumimoji="1"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あ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、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き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5763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る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つ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て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4861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か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ぎ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い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33458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E8D3ED9-DF93-3488-B3CD-1E2727D9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0" y="0"/>
            <a:ext cx="12200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8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"/>
    </mc:Choice>
    <mc:Fallback>
      <p:transition advClick="0" advTm="5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た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の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る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37931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い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た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よ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19862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も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ん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う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5707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の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い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き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5704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は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は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は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155138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な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な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な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20357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に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に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に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29068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？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？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？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221971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14:warp dir="in"/>
      </p:transition>
    </mc:Choice>
    <mc:Fallback>
      <p:transition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E8D3ED9-DF93-3488-B3CD-1E2727D9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0" y="0"/>
            <a:ext cx="1220086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7878A1-899C-7426-7C1E-B8617412B7B6}"/>
              </a:ext>
            </a:extLst>
          </p:cNvPr>
          <p:cNvSpPr txBox="1"/>
          <p:nvPr/>
        </p:nvSpPr>
        <p:spPr>
          <a:xfrm>
            <a:off x="3396000" y="735955"/>
            <a:ext cx="5400000" cy="53860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4400" b="1" dirty="0">
                <a:ln w="38100">
                  <a:solidFill>
                    <a:schemeClr val="bg1"/>
                  </a:solidFill>
                  <a:prstDash val="solid"/>
                </a:ln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Brush Script MT" panose="03060802040406070304" pitchFamily="66" charset="-122"/>
              </a:rPr>
              <a:t>3</a:t>
            </a:r>
            <a:endParaRPr kumimoji="1" lang="ja-JP" altLang="en-US" sz="34400" b="1">
              <a:ln w="38100">
                <a:solidFill>
                  <a:schemeClr val="bg1"/>
                </a:solidFill>
                <a:prstDash val="solid"/>
              </a:ln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80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E8D3ED9-DF93-3488-B3CD-1E2727D9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0" y="0"/>
            <a:ext cx="1220086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7878A1-899C-7426-7C1E-B8617412B7B6}"/>
              </a:ext>
            </a:extLst>
          </p:cNvPr>
          <p:cNvSpPr txBox="1"/>
          <p:nvPr/>
        </p:nvSpPr>
        <p:spPr>
          <a:xfrm>
            <a:off x="3396000" y="735955"/>
            <a:ext cx="5400000" cy="53860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4400" b="1" dirty="0">
                <a:ln w="38100">
                  <a:solidFill>
                    <a:schemeClr val="bg1"/>
                  </a:solidFill>
                  <a:prstDash val="solid"/>
                </a:ln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Brush Script MT" panose="03060802040406070304" pitchFamily="66" charset="-122"/>
              </a:rPr>
              <a:t>2</a:t>
            </a:r>
            <a:endParaRPr kumimoji="1" lang="ja-JP" altLang="en-US" sz="34400" b="1">
              <a:ln w="38100">
                <a:solidFill>
                  <a:schemeClr val="bg1"/>
                </a:solidFill>
                <a:prstDash val="solid"/>
              </a:ln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14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E8D3ED9-DF93-3488-B3CD-1E2727D9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0" y="0"/>
            <a:ext cx="1220086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7878A1-899C-7426-7C1E-B8617412B7B6}"/>
              </a:ext>
            </a:extLst>
          </p:cNvPr>
          <p:cNvSpPr txBox="1"/>
          <p:nvPr/>
        </p:nvSpPr>
        <p:spPr>
          <a:xfrm>
            <a:off x="3396000" y="735955"/>
            <a:ext cx="5400000" cy="53860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4400" b="1" dirty="0">
                <a:ln w="38100">
                  <a:solidFill>
                    <a:schemeClr val="bg1"/>
                  </a:solidFill>
                  <a:prstDash val="solid"/>
                </a:ln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Brush Script MT" panose="03060802040406070304" pitchFamily="66" charset="-122"/>
              </a:rPr>
              <a:t>1</a:t>
            </a:r>
            <a:endParaRPr kumimoji="1" lang="ja-JP" altLang="en-US" sz="34400" b="1">
              <a:ln w="38100">
                <a:solidFill>
                  <a:schemeClr val="bg1"/>
                </a:solidFill>
                <a:prstDash val="solid"/>
              </a:ln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45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E8D3ED9-DF93-3488-B3CD-1E2727D9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0" y="0"/>
            <a:ext cx="12200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"/>
    </mc:Choice>
    <mc:Fallback>
      <p:transition advClick="0" advTm="1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kumimoji="1"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え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い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kumimoji="1"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あ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6054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ん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ち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る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27967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3F1B507-8227-51AB-3F99-0C0A5593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6430" cy="6855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BCA12A-A827-5AD8-9BA0-6E67AEE30A9B}"/>
              </a:ext>
            </a:extLst>
          </p:cNvPr>
          <p:cNvSpPr txBox="1"/>
          <p:nvPr/>
        </p:nvSpPr>
        <p:spPr>
          <a:xfrm>
            <a:off x="354725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ぴ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9BB450-FBCE-F40D-B9C7-4323CF0FB560}"/>
              </a:ext>
            </a:extLst>
          </p:cNvPr>
          <p:cNvSpPr txBox="1"/>
          <p:nvPr/>
        </p:nvSpPr>
        <p:spPr>
          <a:xfrm>
            <a:off x="8463454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、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3C48B-ADC1-72BC-DC22-93AB324A32B4}"/>
              </a:ext>
            </a:extLst>
          </p:cNvPr>
          <p:cNvSpPr txBox="1"/>
          <p:nvPr/>
        </p:nvSpPr>
        <p:spPr>
          <a:xfrm>
            <a:off x="4409089" y="1169276"/>
            <a:ext cx="3373821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 cap="flat" cmpd="sng" algn="ctr">
            <a:solidFill>
              <a:srgbClr val="632D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JP" sz="9600" dirty="0"/>
          </a:p>
          <a:p>
            <a:pPr algn="ctr"/>
            <a:r>
              <a:rPr lang="ja-JP" altLang="en-US" sz="9600" b="1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E0B554"/>
                </a:solidFill>
              </a:rPr>
              <a:t>み</a:t>
            </a:r>
            <a:endParaRPr kumimoji="1" lang="en-US" altLang="ja-JP" sz="96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E0B554"/>
              </a:solidFill>
            </a:endParaRPr>
          </a:p>
          <a:p>
            <a:pPr algn="ctr"/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1197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">
        <p14:warp dir="in"/>
      </p:transition>
    </mc:Choice>
    <mc:Fallback xmlns="">
      <p:transition advClick="0" advTm="100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91</Words>
  <Application>Microsoft Macintosh PowerPoint</Application>
  <PresentationFormat>ワイド画面</PresentationFormat>
  <Paragraphs>132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問題</dc:title>
  <dc:creator>優志 能登谷</dc:creator>
  <cp:lastModifiedBy>優志 能登谷</cp:lastModifiedBy>
  <cp:revision>5</cp:revision>
  <dcterms:created xsi:type="dcterms:W3CDTF">2023-09-02T09:30:56Z</dcterms:created>
  <dcterms:modified xsi:type="dcterms:W3CDTF">2023-09-21T15:40:32Z</dcterms:modified>
</cp:coreProperties>
</file>