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A77F-1434-4B48-BAD8-739AA84F4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Manchester Community College Interactive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020D-4FE2-4CF7-B127-42AE06751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that title could have been shorter.</a:t>
            </a:r>
          </a:p>
          <a:p>
            <a:r>
              <a:rPr lang="en-US" dirty="0"/>
              <a:t>By Patrick Adams</a:t>
            </a:r>
          </a:p>
        </p:txBody>
      </p:sp>
    </p:spTree>
    <p:extLst>
      <p:ext uri="{BB962C8B-B14F-4D97-AF65-F5344CB8AC3E}">
        <p14:creationId xmlns:p14="http://schemas.microsoft.com/office/powerpoint/2010/main" val="2325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9608-5290-4EBE-A6B3-FF297EFC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4CE3-DF6A-40F8-A3E0-36CB623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130"/>
            <a:ext cx="8596668" cy="5109870"/>
          </a:xfrm>
        </p:spPr>
        <p:txBody>
          <a:bodyPr/>
          <a:lstStyle/>
          <a:p>
            <a:r>
              <a:rPr lang="en-US" dirty="0"/>
              <a:t>Why does this project exist?</a:t>
            </a:r>
          </a:p>
          <a:p>
            <a:pPr lvl="1"/>
            <a:r>
              <a:rPr lang="en-US" dirty="0"/>
              <a:t>Have you ever walked into a building and not know where to go?</a:t>
            </a:r>
          </a:p>
          <a:p>
            <a:pPr lvl="2"/>
            <a:r>
              <a:rPr lang="en-US" dirty="0"/>
              <a:t>The purpose of this project is to help students both new and old to get them where they need to go as fast as possible.</a:t>
            </a:r>
          </a:p>
          <a:p>
            <a:r>
              <a:rPr lang="en-US" dirty="0"/>
              <a:t>What was wrong with last year’s project?</a:t>
            </a:r>
          </a:p>
          <a:p>
            <a:pPr lvl="1"/>
            <a:r>
              <a:rPr lang="en-US" dirty="0"/>
              <a:t>While mostly functional, parts of it were</a:t>
            </a:r>
          </a:p>
          <a:p>
            <a:pPr lvl="2"/>
            <a:r>
              <a:rPr lang="en-US" dirty="0"/>
              <a:t>Slow</a:t>
            </a:r>
          </a:p>
          <a:p>
            <a:pPr lvl="2"/>
            <a:r>
              <a:rPr lang="en-US" dirty="0"/>
              <a:t>Just not working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Keypad lag</a:t>
            </a:r>
          </a:p>
          <a:p>
            <a:pPr lvl="3"/>
            <a:r>
              <a:rPr lang="en-US" dirty="0"/>
              <a:t>The keypad would sometimes miss keystrokes, or you would have to press multiple times to get it to register the keystroke.</a:t>
            </a:r>
          </a:p>
          <a:p>
            <a:pPr lvl="2"/>
            <a:r>
              <a:rPr lang="en-US" dirty="0"/>
              <a:t>Missing paths</a:t>
            </a:r>
          </a:p>
          <a:p>
            <a:pPr lvl="3"/>
            <a:r>
              <a:rPr lang="en-US" dirty="0"/>
              <a:t>The map wouldn’t have paths to certain rooms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09DF-6123-4F51-9B26-8CA1820F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2526-D895-4901-BA09-5D8971E4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620"/>
            <a:ext cx="8596668" cy="3880773"/>
          </a:xfrm>
        </p:spPr>
        <p:txBody>
          <a:bodyPr/>
          <a:lstStyle/>
          <a:p>
            <a:r>
              <a:rPr lang="en-US" dirty="0"/>
              <a:t>A few ideas on improving the old map</a:t>
            </a:r>
          </a:p>
          <a:p>
            <a:pPr lvl="1"/>
            <a:r>
              <a:rPr lang="en-US" dirty="0"/>
              <a:t>Have the keypad in the HTML page</a:t>
            </a:r>
          </a:p>
          <a:p>
            <a:pPr lvl="2"/>
            <a:r>
              <a:rPr lang="en-US" dirty="0"/>
              <a:t>To improve speed</a:t>
            </a:r>
          </a:p>
          <a:p>
            <a:pPr lvl="2"/>
            <a:r>
              <a:rPr lang="en-US" dirty="0"/>
              <a:t>For ease of customization</a:t>
            </a:r>
          </a:p>
          <a:p>
            <a:pPr lvl="3"/>
            <a:r>
              <a:rPr lang="en-US" dirty="0"/>
              <a:t>It is very easy to add a new button or change the style of the buttons</a:t>
            </a:r>
          </a:p>
          <a:p>
            <a:pPr lvl="1"/>
            <a:r>
              <a:rPr lang="en-US" dirty="0"/>
              <a:t>Cut out path renderings with images</a:t>
            </a:r>
          </a:p>
          <a:p>
            <a:pPr lvl="2"/>
            <a:r>
              <a:rPr lang="en-US" dirty="0"/>
              <a:t>Use canvas elements in HTML and control them with JavaScript</a:t>
            </a:r>
          </a:p>
          <a:p>
            <a:pPr lvl="2"/>
            <a:r>
              <a:rPr lang="en-US" dirty="0"/>
              <a:t>Using images seems like an easy way out</a:t>
            </a:r>
          </a:p>
          <a:p>
            <a:pPr lvl="2"/>
            <a:r>
              <a:rPr lang="en-US" dirty="0"/>
              <a:t>Using images makes it harder to change the map component of the app</a:t>
            </a:r>
          </a:p>
        </p:txBody>
      </p:sp>
    </p:spTree>
    <p:extLst>
      <p:ext uri="{BB962C8B-B14F-4D97-AF65-F5344CB8AC3E}">
        <p14:creationId xmlns:p14="http://schemas.microsoft.com/office/powerpoint/2010/main" val="28833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FA6-747B-488E-A22E-FE54434C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Obtaining, Storing, and Handling Course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BA05-7A99-4558-86D0-06EC59E5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22070"/>
          </a:xfrm>
        </p:spPr>
        <p:txBody>
          <a:bodyPr/>
          <a:lstStyle/>
          <a:p>
            <a:r>
              <a:rPr lang="en-US" dirty="0"/>
              <a:t>This component of the project took only a little time to figure out</a:t>
            </a:r>
          </a:p>
          <a:p>
            <a:r>
              <a:rPr lang="en-US" dirty="0"/>
              <a:t>Obtaining Data</a:t>
            </a:r>
          </a:p>
          <a:p>
            <a:pPr lvl="1"/>
            <a:r>
              <a:rPr lang="en-US" dirty="0"/>
              <a:t>Create a Python script that would scrape the Student Information System website for course data in the current semester</a:t>
            </a:r>
          </a:p>
          <a:p>
            <a:r>
              <a:rPr lang="en-US" dirty="0"/>
              <a:t>Storing</a:t>
            </a:r>
          </a:p>
          <a:p>
            <a:pPr lvl="1"/>
            <a:r>
              <a:rPr lang="en-US" dirty="0"/>
              <a:t>Store the scraped data in a database</a:t>
            </a:r>
          </a:p>
          <a:p>
            <a:pPr lvl="2"/>
            <a:r>
              <a:rPr lang="en-US" dirty="0"/>
              <a:t>The database had to be portable</a:t>
            </a:r>
          </a:p>
          <a:p>
            <a:pPr lvl="3"/>
            <a:r>
              <a:rPr lang="en-US" dirty="0"/>
              <a:t>I can’t go around installing SQL on every computer that this map goes on</a:t>
            </a:r>
          </a:p>
          <a:p>
            <a:pPr lvl="3"/>
            <a:r>
              <a:rPr lang="en-US" dirty="0"/>
              <a:t>I used SQLite, which stores the very small amount of data in a .DB file</a:t>
            </a:r>
          </a:p>
          <a:p>
            <a:r>
              <a:rPr lang="en-US" dirty="0"/>
              <a:t>Handling</a:t>
            </a:r>
          </a:p>
          <a:p>
            <a:pPr lvl="1"/>
            <a:r>
              <a:rPr lang="en-US" dirty="0"/>
              <a:t>The room number would be pulled from the database after asking what the room number is for a certain CRN</a:t>
            </a:r>
          </a:p>
          <a:p>
            <a:pPr lvl="1"/>
            <a:r>
              <a:rPr lang="en-US" dirty="0"/>
              <a:t>This data would be put back into the program to guide the student to </a:t>
            </a:r>
            <a:r>
              <a:rPr lang="en-US"/>
              <a:t>the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0BA6-1C83-4F43-BFA6-9E4B6C6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E599-0205-43B8-A91B-AEDCE08E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was minimal</a:t>
            </a:r>
          </a:p>
          <a:p>
            <a:pPr lvl="1"/>
            <a:r>
              <a:rPr lang="en-US" dirty="0"/>
              <a:t>Less to look at means more doing</a:t>
            </a:r>
          </a:p>
          <a:p>
            <a:pPr lvl="1"/>
            <a:r>
              <a:rPr lang="en-US" dirty="0"/>
              <a:t>Top of page resembles MCC website</a:t>
            </a:r>
          </a:p>
          <a:p>
            <a:r>
              <a:rPr lang="en-US" dirty="0"/>
              <a:t>Layout</a:t>
            </a:r>
          </a:p>
          <a:p>
            <a:pPr lvl="1"/>
            <a:r>
              <a:rPr lang="en-US" dirty="0"/>
              <a:t>Keypad to the left, map to the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9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D895-4D5F-4D66-BF6C-CB351FF0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1B2-9D00-4F00-A400-AF014954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lot of problems with my project</a:t>
            </a:r>
          </a:p>
          <a:p>
            <a:r>
              <a:rPr lang="en-US" dirty="0"/>
              <a:t>Used images to show students where to go</a:t>
            </a:r>
          </a:p>
          <a:p>
            <a:pPr lvl="1"/>
            <a:r>
              <a:rPr lang="en-US" dirty="0"/>
              <a:t>I wanted to use some JavaScript code to draw a line from room to room</a:t>
            </a:r>
          </a:p>
          <a:p>
            <a:r>
              <a:rPr lang="en-US" dirty="0"/>
              <a:t>Program is slow</a:t>
            </a:r>
          </a:p>
          <a:p>
            <a:pPr lvl="1"/>
            <a:r>
              <a:rPr lang="en-US" dirty="0"/>
              <a:t>It is VERY slow on the small computer</a:t>
            </a:r>
          </a:p>
          <a:p>
            <a:pPr lvl="2"/>
            <a:r>
              <a:rPr lang="en-US" dirty="0"/>
              <a:t>Sometimes it even crashes</a:t>
            </a:r>
          </a:p>
        </p:txBody>
      </p:sp>
    </p:spTree>
    <p:extLst>
      <p:ext uri="{BB962C8B-B14F-4D97-AF65-F5344CB8AC3E}">
        <p14:creationId xmlns:p14="http://schemas.microsoft.com/office/powerpoint/2010/main" val="18229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D6EE-3A70-44C2-8C81-B5902876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Not So Bad Though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AB38-673A-4BD3-B6A2-DAF8B6BB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functional</a:t>
            </a:r>
          </a:p>
          <a:p>
            <a:r>
              <a:rPr lang="en-US" dirty="0"/>
              <a:t>Included documentation for future students</a:t>
            </a:r>
          </a:p>
          <a:p>
            <a:pPr lvl="1"/>
            <a:r>
              <a:rPr lang="en-US" dirty="0"/>
              <a:t>Includes every detail about the code I used</a:t>
            </a:r>
          </a:p>
          <a:p>
            <a:pPr lvl="1"/>
            <a:r>
              <a:rPr lang="en-US" dirty="0"/>
              <a:t>Includes a guide on changing the program’s images and database for new data</a:t>
            </a:r>
          </a:p>
          <a:p>
            <a:r>
              <a:rPr lang="en-US" dirty="0"/>
              <a:t>The keypad works a lot better than last year</a:t>
            </a:r>
          </a:p>
        </p:txBody>
      </p:sp>
    </p:spTree>
    <p:extLst>
      <p:ext uri="{BB962C8B-B14F-4D97-AF65-F5344CB8AC3E}">
        <p14:creationId xmlns:p14="http://schemas.microsoft.com/office/powerpoint/2010/main" val="41049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EBB1-D078-47EE-AC8B-6E188D93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668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898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444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Manchester Community College Interactive Map</vt:lpstr>
      <vt:lpstr>A Few Questions</vt:lpstr>
      <vt:lpstr>New and Improved</vt:lpstr>
      <vt:lpstr>Obtaining, Storing, and Handling Course Data</vt:lpstr>
      <vt:lpstr>Design</vt:lpstr>
      <vt:lpstr>Tragedy</vt:lpstr>
      <vt:lpstr>It’s Not So Bad Though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Manchester Community College Interactive Map</dc:title>
  <dc:creator>Patrick Adams</dc:creator>
  <cp:lastModifiedBy>Patrick Adams</cp:lastModifiedBy>
  <cp:revision>6</cp:revision>
  <dcterms:created xsi:type="dcterms:W3CDTF">2019-12-09T01:27:27Z</dcterms:created>
  <dcterms:modified xsi:type="dcterms:W3CDTF">2019-12-12T18:01:27Z</dcterms:modified>
</cp:coreProperties>
</file>