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Crowd sourcing of diseases and pest information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Number:CITG214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834880735"/>
              </p:ext>
            </p:extLst>
          </p:nvPr>
        </p:nvGraphicFramePr>
        <p:xfrm>
          <a:off x="553347" y="2721840"/>
          <a:ext cx="5418675" cy="301758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20211CIT0078           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20211CIT0103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20211CIT0129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IN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</a:t>
            </a:r>
            <a:r>
              <a:rPr lang="en-IN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Mohana</a:t>
            </a:r>
            <a:r>
              <a:rPr lang="en-IN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 D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Computer Science &amp; Engineering (Internet Of Things)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</a:t>
            </a:r>
            <a:r>
              <a:rPr lang="en-IN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Dr S P </a:t>
            </a:r>
            <a:r>
              <a:rPr lang="en-IN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Anandraj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IN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IN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2D306-537A-5E57-3A14-AAEC132257DD}"/>
              </a:ext>
            </a:extLst>
          </p:cNvPr>
          <p:cNvSpPr txBox="1"/>
          <p:nvPr/>
        </p:nvSpPr>
        <p:spPr>
          <a:xfrm>
            <a:off x="3349375" y="3256908"/>
            <a:ext cx="287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PRATYAKSH YADAV</a:t>
            </a:r>
          </a:p>
          <a:p>
            <a:r>
              <a:rPr lang="en-IN" dirty="0"/>
              <a:t>PRAMODA KUMARA K M</a:t>
            </a:r>
          </a:p>
          <a:p>
            <a:r>
              <a:rPr lang="en-IN" dirty="0"/>
              <a:t>KAKUMANU ASHOK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MAHYCO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Indian farmers rely on each other for farming advice, to prevent this, they’ll use a platform to get advice from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other farmers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i.e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poll to take inputs from all farmers who think they have dealt with a similar situation before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Github.com/u/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pramodakumarakm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farmerrepo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MySQL 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database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NextJS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frontend view components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routing, additional Middleware for authentication.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ExpressJS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NodeJS to handle client request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Frameworks 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ExpressJs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NextJs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MySQL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Package Environment 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nodemon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1.Identify common Issues that a farmer faces, make built in questions in multiple languages to make it easier for the farmer to ask the question in different language.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If a problem is not common, farmer gets to make a custom question which will then be shown to all other farmers who’ve had experience with a similar crop type or soil type. They give advice and farmer is notified when the poll ends.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Farmer can keep a copy of the advice, uncertain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availibilty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of network can cause issues to the farmer in case he’s got less time to take a decision.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396571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Gantt chart of our project.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816233-F0BA-8D55-C521-5E45BE7593A3}"/>
              </a:ext>
            </a:extLst>
          </p:cNvPr>
          <p:cNvSpPr/>
          <p:nvPr/>
        </p:nvSpPr>
        <p:spPr>
          <a:xfrm>
            <a:off x="1930399" y="2441478"/>
            <a:ext cx="2773989" cy="48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5757DF-B5E0-F088-4500-E19443B37703}"/>
              </a:ext>
            </a:extLst>
          </p:cNvPr>
          <p:cNvSpPr/>
          <p:nvPr/>
        </p:nvSpPr>
        <p:spPr>
          <a:xfrm>
            <a:off x="1930399" y="3311869"/>
            <a:ext cx="4165601" cy="48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86D79-B1A7-7B90-7994-AD08F404E9D1}"/>
              </a:ext>
            </a:extLst>
          </p:cNvPr>
          <p:cNvSpPr/>
          <p:nvPr/>
        </p:nvSpPr>
        <p:spPr>
          <a:xfrm>
            <a:off x="1981199" y="4092342"/>
            <a:ext cx="5765031" cy="58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475CC-E0F0-8814-B9DE-78985F48D434}"/>
              </a:ext>
            </a:extLst>
          </p:cNvPr>
          <p:cNvSpPr/>
          <p:nvPr/>
        </p:nvSpPr>
        <p:spPr>
          <a:xfrm>
            <a:off x="1930399" y="5019963"/>
            <a:ext cx="7318280" cy="48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1484A-926C-4171-5DE3-31DAC99BA3D9}"/>
              </a:ext>
            </a:extLst>
          </p:cNvPr>
          <p:cNvSpPr txBox="1"/>
          <p:nvPr/>
        </p:nvSpPr>
        <p:spPr>
          <a:xfrm>
            <a:off x="5181599" y="2515369"/>
            <a:ext cx="508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REVIEW 1 – Interface will allow users accounts to he created, post data on platform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B0C19-9803-561D-96E3-90BF6C0A2E59}"/>
              </a:ext>
            </a:extLst>
          </p:cNvPr>
          <p:cNvSpPr txBox="1"/>
          <p:nvPr/>
        </p:nvSpPr>
        <p:spPr>
          <a:xfrm>
            <a:off x="6213653" y="3208493"/>
            <a:ext cx="508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REVIEW 2 – Allow users to share photos, videos on platform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F7666-9038-E15D-4DA8-6032F575FAC4}"/>
              </a:ext>
            </a:extLst>
          </p:cNvPr>
          <p:cNvSpPr txBox="1"/>
          <p:nvPr/>
        </p:nvSpPr>
        <p:spPr>
          <a:xfrm>
            <a:off x="7917762" y="4102903"/>
            <a:ext cx="370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REVIEW 3 – User gets notified if someone replies to their post regarding some advice.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DE51F-678F-1B26-05E5-105C22749E04}"/>
              </a:ext>
            </a:extLst>
          </p:cNvPr>
          <p:cNvSpPr txBox="1"/>
          <p:nvPr/>
        </p:nvSpPr>
        <p:spPr>
          <a:xfrm>
            <a:off x="9252417" y="4882456"/>
            <a:ext cx="253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REVIEW 4 – Testing and deploying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440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Bioinformatics</vt:lpstr>
      <vt:lpstr>Crowd sourcing of diseases and pest information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PRATYAKSH YADAV</cp:lastModifiedBy>
  <cp:revision>38</cp:revision>
  <dcterms:modified xsi:type="dcterms:W3CDTF">2024-09-20T13:57:57Z</dcterms:modified>
</cp:coreProperties>
</file>