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75" r:id="rId9"/>
    <p:sldId id="277" r:id="rId10"/>
    <p:sldId id="262" r:id="rId11"/>
    <p:sldId id="263" r:id="rId12"/>
    <p:sldId id="264" r:id="rId13"/>
    <p:sldId id="268" r:id="rId14"/>
    <p:sldId id="265" r:id="rId15"/>
    <p:sldId id="274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TITLE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Dr./Mr./Ms./Prof.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8A02-66E7-D4A9-0B63-EC7A4969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IN" dirty="0"/>
          </a:p>
        </p:txBody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96B0E362-745E-C478-1396-BA189B7150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Image preview">
            <a:extLst>
              <a:ext uri="{FF2B5EF4-FFF2-40B4-BE49-F238E27FC236}">
                <a16:creationId xmlns:a16="http://schemas.microsoft.com/office/drawing/2014/main" id="{EA944A2A-59CE-0D28-76C1-2B1B38111B31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DEF78C-A0C4-EB04-02C4-4052E0525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969" y="999786"/>
            <a:ext cx="5877973" cy="542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9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1458-3602-B88D-69F2-536F2B2C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Drawback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BEEA-9AE3-9AD1-DBF4-A2CC98EF1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66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Methodology/Modules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A156-B1FC-CA07-89DA-0BCF63C1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7C48A-A695-CEA8-2CD0-BD39108BA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89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7FD-7A7C-F5A7-82F8-E665F49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Hardware/software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84BCC-0DB1-FDE0-3402-D7F5BF53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552305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36</TotalTime>
  <Words>127</Words>
  <Application>Microsoft Office PowerPoint</Application>
  <PresentationFormat>Widescreen</PresentationFormat>
  <Paragraphs>44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Calibri</vt:lpstr>
      <vt:lpstr>Cambria</vt:lpstr>
      <vt:lpstr>Verdana</vt:lpstr>
      <vt:lpstr>Bioinformatics</vt:lpstr>
      <vt:lpstr>PROJECT TITLE</vt:lpstr>
      <vt:lpstr>Introduction</vt:lpstr>
      <vt:lpstr>Literature Review</vt:lpstr>
      <vt:lpstr>Existing method Drawback</vt:lpstr>
      <vt:lpstr>Proposed Method</vt:lpstr>
      <vt:lpstr>Objectives</vt:lpstr>
      <vt:lpstr>Methodology/Modules</vt:lpstr>
      <vt:lpstr>Architecture</vt:lpstr>
      <vt:lpstr>Hardware/software components</vt:lpstr>
      <vt:lpstr>Timeline of Project</vt:lpstr>
      <vt:lpstr>Expected Outcomes</vt:lpstr>
      <vt:lpstr>Conclusion</vt:lpstr>
      <vt:lpstr>Github Link</vt:lpstr>
      <vt:lpstr>References</vt:lpstr>
      <vt:lpstr>Project work mapping with SDG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Sampath Udhaya Karuppan</cp:lastModifiedBy>
  <cp:revision>17</cp:revision>
  <dcterms:created xsi:type="dcterms:W3CDTF">2023-03-16T03:26:27Z</dcterms:created>
  <dcterms:modified xsi:type="dcterms:W3CDTF">2024-10-14T05:15:47Z</dcterms:modified>
</cp:coreProperties>
</file>