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2</c:v>
              </c:pt>
              <c:pt idx="1">
                <c:v>3</c:v>
              </c:pt>
              <c:pt idx="2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Sheet1!$D$2:$D$5</c15:sqref>
                  </c15:fullRef>
                </c:ext>
              </c:extLst>
              <c:f>Sheet1!$D$3:$D$5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3"/>
                      <c:pt idx="0">
                        <c:v>Review 1</c:v>
                      </c:pt>
                      <c:pt idx="1">
                        <c:v>Review 2</c:v>
                      </c:pt>
                      <c:pt idx="2">
                        <c:v>Review 3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32D9-41F9-8F96-39494BDD7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2438640"/>
        <c:axId val="89243672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ullRef>
                          <c15:sqref>Sheet1!$B$2:$B$5</c15:sqref>
                        </c15:fullRef>
                        <c15:formulaRef>
                          <c15:sqref>Sheet1!$B$3:$B$5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Sheet1!$B$1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Column1</c:v>
                            </c:pt>
                          </c:strCache>
                        </c:strRef>
                      </c15:tx>
                    </c15:filteredSeriesTitle>
                  </c:ext>
                  <c:ext uri="{02D57815-91ED-43cb-92C2-25804820EDAC}">
                    <c15:filteredCategoryTitle>
                      <c15:cat>
                        <c:strRef>
                          <c:extLst>
                            <c:ext uri="{02D57815-91ED-43cb-92C2-25804820EDAC}">
                              <c15:formulaRef>
                                <c15:sqref>Sheet1!$A$2:$A$5</c15:sqref>
                              </c15:formulaRef>
                            </c:ext>
                          </c:extLst>
                          <c:strCache>
                            <c:ptCount val="3"/>
                            <c:pt idx="0">
                              <c:v>Review 1</c:v>
                            </c:pt>
                            <c:pt idx="1">
                              <c:v>Review 2</c:v>
                            </c:pt>
                            <c:pt idx="2">
                              <c:v>Review 3</c:v>
                            </c:pt>
                          </c:strCache>
                        </c:strRef>
                      </c15:cat>
                    </c15:filteredCategoryTitle>
                  </c:ext>
                  <c:ext xmlns:c16="http://schemas.microsoft.com/office/drawing/2014/chart" uri="{C3380CC4-5D6E-409C-BE32-E72D297353CC}">
                    <c16:uniqueId val="{00000000-32D9-41F9-8F96-39494BDD7524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Sheet1!$C$2:$C$5</c15:sqref>
                        </c15:fullRef>
                        <c15:formulaRef>
                          <c15:sqref>Sheet1!$C$3:$C$5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5="http://schemas.microsoft.com/office/drawing/2012/chart"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Sheet1!$C$1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Column2</c:v>
                            </c:pt>
                          </c:strCache>
                        </c:strRef>
                      </c15:tx>
                    </c15:filteredSeriesTitle>
                  </c:ext>
                  <c:ext xmlns:c15="http://schemas.microsoft.com/office/drawing/2012/chart" uri="{02D57815-91ED-43cb-92C2-25804820EDAC}">
                    <c15:filteredCategoryTitle>
                      <c15:cat>
                        <c:strRef>
                          <c:extLst>
                            <c:ext uri="{02D57815-91ED-43cb-92C2-25804820EDAC}">
                              <c15:formulaRef>
                                <c15:sqref>Sheet1!$A$2:$A$5</c15:sqref>
                              </c15:formulaRef>
                            </c:ext>
                          </c:extLst>
                          <c:strCache>
                            <c:ptCount val="3"/>
                            <c:pt idx="0">
                              <c:v>Review 1</c:v>
                            </c:pt>
                            <c:pt idx="1">
                              <c:v>Review 2</c:v>
                            </c:pt>
                            <c:pt idx="2">
                              <c:v>Review 3</c:v>
                            </c:pt>
                          </c:strCache>
                        </c:strRef>
                      </c15:cat>
                    </c15:filteredCategoryTitle>
                  </c:ext>
                  <c:ext xmlns:c16="http://schemas.microsoft.com/office/drawing/2014/chart" uri="{C3380CC4-5D6E-409C-BE32-E72D297353CC}">
                    <c16:uniqueId val="{00000001-32D9-41F9-8F96-39494BDD7524}"/>
                  </c:ext>
                </c:extLst>
              </c15:ser>
            </c15:filteredBarSeries>
          </c:ext>
        </c:extLst>
      </c:barChart>
      <c:catAx>
        <c:axId val="892438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436720"/>
        <c:crosses val="autoZero"/>
        <c:auto val="1"/>
        <c:lblAlgn val="ctr"/>
        <c:lblOffset val="100"/>
        <c:noMultiLvlLbl val="0"/>
      </c:catAx>
      <c:valAx>
        <c:axId val="892436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43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Crowd sourcing of diseases and pest information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Number:CITG214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834880735"/>
              </p:ext>
            </p:extLst>
          </p:nvPr>
        </p:nvGraphicFramePr>
        <p:xfrm>
          <a:off x="553347" y="2721840"/>
          <a:ext cx="5418675" cy="301758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20211CIT0078           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20211CIT0103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20211CIT0129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 Computer Science &amp; Engineering (Internet Of Things)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Anandraj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 Dr Mohana S D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2D306-537A-5E57-3A14-AAEC132257DD}"/>
              </a:ext>
            </a:extLst>
          </p:cNvPr>
          <p:cNvSpPr txBox="1"/>
          <p:nvPr/>
        </p:nvSpPr>
        <p:spPr>
          <a:xfrm>
            <a:off x="3349375" y="3256908"/>
            <a:ext cx="287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PRATYAKSH YADAV</a:t>
            </a:r>
          </a:p>
          <a:p>
            <a:r>
              <a:rPr lang="en-IN" dirty="0"/>
              <a:t>PRAMODA KUMARA K M</a:t>
            </a:r>
          </a:p>
          <a:p>
            <a:r>
              <a:rPr lang="en-IN" dirty="0"/>
              <a:t>KAKUMANU ASHOK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MAHYCO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Indian farmers rely on each other for farming advice, to prevent this, they’ll use a platform to get advice from the crows,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i.e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 poll to take inputs from all farmers who think they have dealt with a similar situation before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Complex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Github.com/u/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pramodakumarakm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/farmer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MySQL or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database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NextJS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frontend view components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ExpressJS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NodeJS to handle client request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Framerworks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ExpressJs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NextJs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MySQL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Package Environment 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npm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nodemon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Basic Internet Connection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1.Identify common Issues that a farmer faces, make built in questions in multiple languages to make it easier for the farmer to ask the question in different language.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2. If a problem is not common, farmer gets to make a custom question which will then be shown to all other farmers who’ve had experience with a similar crop type or soil type. They give advice and farmer is notified when the poll ends.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3. Farmer can keep a copy of the advice, uncertain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availibilty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of network can cause issues to the farmer in case he’s got less time to take a decision.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7A1900C-5938-9715-2197-F611E9ACC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890939"/>
              </p:ext>
            </p:extLst>
          </p:nvPr>
        </p:nvGraphicFramePr>
        <p:xfrm>
          <a:off x="2082800" y="104843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440</Words>
  <Application>Microsoft Office PowerPoint</Application>
  <PresentationFormat>Widescreen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Verdana</vt:lpstr>
      <vt:lpstr>Wingdings</vt:lpstr>
      <vt:lpstr>Bioinformatics</vt:lpstr>
      <vt:lpstr>Crowd sourcing of diseases and pest information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Pramoda Kumara K M</cp:lastModifiedBy>
  <cp:revision>37</cp:revision>
  <dcterms:modified xsi:type="dcterms:W3CDTF">2024-09-18T08:08:52Z</dcterms:modified>
</cp:coreProperties>
</file>