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sz="2400"/>
              <a:t>AgroChat </a:t>
            </a:r>
            <a:r>
              <a:rPr lang="en-IN" sz="2400" dirty="0"/>
              <a:t>– Connecting Farmers, growing knowledge</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747402593"/>
              </p:ext>
            </p:extLst>
          </p:nvPr>
        </p:nvGraphicFramePr>
        <p:xfrm>
          <a:off x="553347" y="2721840"/>
          <a:ext cx="6033570" cy="2743260"/>
        </p:xfrm>
        <a:graphic>
          <a:graphicData uri="http://schemas.openxmlformats.org/drawingml/2006/table">
            <a:tbl>
              <a:tblPr firstRow="1" bandRow="1">
                <a:noFill/>
              </a:tblPr>
              <a:tblGrid>
                <a:gridCol w="2321600">
                  <a:extLst>
                    <a:ext uri="{9D8B030D-6E8A-4147-A177-3AD203B41FA5}">
                      <a16:colId xmlns:a16="http://schemas.microsoft.com/office/drawing/2014/main" val="20000"/>
                    </a:ext>
                  </a:extLst>
                </a:gridCol>
                <a:gridCol w="3711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20211CIT0103</a:t>
                      </a:r>
                    </a:p>
                    <a:p>
                      <a:pPr marL="0" marR="0" lvl="0" indent="0" algn="ctr" rtl="0">
                        <a:spcBef>
                          <a:spcPts val="0"/>
                        </a:spcBef>
                        <a:spcAft>
                          <a:spcPts val="0"/>
                        </a:spcAft>
                        <a:buFont typeface="+mj-lt"/>
                        <a:buNone/>
                      </a:pPr>
                      <a:r>
                        <a:rPr lang="en-IN" sz="1800" u="none" strike="noStrike" cap="none" dirty="0"/>
                        <a:t>20211CIT0129</a:t>
                      </a:r>
                    </a:p>
                    <a:p>
                      <a:pPr marL="0" marR="0" lvl="0" indent="0" algn="ctr" rtl="0">
                        <a:spcBef>
                          <a:spcPts val="0"/>
                        </a:spcBef>
                        <a:spcAft>
                          <a:spcPts val="0"/>
                        </a:spcAft>
                        <a:buFont typeface="+mj-lt"/>
                        <a:buNone/>
                      </a:pPr>
                      <a:r>
                        <a:rPr lang="en-IN" sz="1800" u="none" strike="noStrike" cap="none" dirty="0"/>
                        <a:t>20211CIT0078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PRAMODA KUMARA K M</a:t>
                      </a:r>
                    </a:p>
                    <a:p>
                      <a:pPr marL="0" marR="0" lvl="0" indent="0" algn="ctr" rtl="0">
                        <a:spcBef>
                          <a:spcPts val="0"/>
                        </a:spcBef>
                        <a:spcAft>
                          <a:spcPts val="0"/>
                        </a:spcAft>
                        <a:buNone/>
                      </a:pPr>
                      <a:r>
                        <a:rPr lang="en-IN" sz="1800" u="none" strike="noStrike" cap="none" dirty="0"/>
                        <a:t>KAKUMANU ASHOK REDDY</a:t>
                      </a:r>
                    </a:p>
                    <a:p>
                      <a:pPr marL="0" marR="0" lvl="0" indent="0" algn="ctr" rtl="0">
                        <a:spcBef>
                          <a:spcPts val="0"/>
                        </a:spcBef>
                        <a:spcAft>
                          <a:spcPts val="0"/>
                        </a:spcAft>
                        <a:buNone/>
                      </a:pPr>
                      <a:r>
                        <a:rPr lang="en-IN" sz="1800" u="none" strike="noStrike" cap="none" dirty="0"/>
                        <a:t>PRATYAKSH YADAV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Mohana B 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r>
              <a:rPr lang="en-GB" sz="2000" b="1" dirty="0">
                <a:solidFill>
                  <a:srgbClr val="17365D"/>
                </a:solidFill>
                <a:latin typeface="Cambria" panose="02040503050406030204" pitchFamily="18" charset="0"/>
                <a:ea typeface="Cambria" panose="02040503050406030204" pitchFamily="18" charset="0"/>
                <a:cs typeface="Verdana"/>
                <a:sym typeface="Verdana"/>
              </a:rPr>
              <a:t>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Science &amp; Engineering (Io</a:t>
            </a:r>
            <a:r>
              <a:rPr lang="en-US" sz="2000" b="1" dirty="0">
                <a:solidFill>
                  <a:schemeClr val="accent1"/>
                </a:solidFill>
                <a:latin typeface="Cambria" panose="02040503050406030204" pitchFamily="18" charset="0"/>
                <a:ea typeface="Cambria" panose="02040503050406030204" pitchFamily="18" charset="0"/>
                <a:cs typeface="Verdana"/>
                <a:sym typeface="Verdana"/>
              </a:rPr>
              <a:t>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Anandraj</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B09FAFD0-AFBA-8B4F-6921-601934388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63843"/>
            <a:ext cx="11920756" cy="3115432"/>
          </a:xfrm>
        </p:spPr>
      </p:pic>
      <p:sp>
        <p:nvSpPr>
          <p:cNvPr id="6" name="Rectangle 5">
            <a:extLst>
              <a:ext uri="{FF2B5EF4-FFF2-40B4-BE49-F238E27FC236}">
                <a16:creationId xmlns:a16="http://schemas.microsoft.com/office/drawing/2014/main" id="{D7839C13-8990-7582-6B65-DE7CD7DC2D1A}"/>
              </a:ext>
            </a:extLst>
          </p:cNvPr>
          <p:cNvSpPr/>
          <p:nvPr/>
        </p:nvSpPr>
        <p:spPr>
          <a:xfrm>
            <a:off x="4320330" y="1946246"/>
            <a:ext cx="3363986" cy="3775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GB" dirty="0"/>
              <a:t>Farmers will be able to get advice just by asking a question on the platform</a:t>
            </a:r>
          </a:p>
          <a:p>
            <a:r>
              <a:rPr lang="en-GB" dirty="0"/>
              <a:t>Mistakes that happen due to bad choices will reduce drastically</a:t>
            </a:r>
          </a:p>
          <a:p>
            <a:r>
              <a:rPr lang="en-GB" dirty="0"/>
              <a:t>New farmers who haven’t had a history of farming will learn quickly</a:t>
            </a:r>
          </a:p>
          <a:p>
            <a:r>
              <a:rPr lang="en-GB" dirty="0"/>
              <a:t>The crop production in a particular area will increase</a:t>
            </a: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In conclusion, this platform will transform how farmers share knowledge by crowd-sourcing advice and fostering collaboration. By connecting farmers globally, it will help solve agricultural challenges, improve decision-making, and promote more sustainable farming practices.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https://github.com/ashokDevs/capstone.git</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62000" y="952501"/>
            <a:ext cx="10668000" cy="4952997"/>
          </a:xfrm>
        </p:spPr>
        <p:txBody>
          <a:bodyPr>
            <a:normAutofit fontScale="92500"/>
          </a:bodyPr>
          <a:lstStyle/>
          <a:p>
            <a:pPr marL="0" indent="0">
              <a:buNone/>
            </a:pPr>
            <a:endParaRPr lang="en-US" dirty="0"/>
          </a:p>
          <a:p>
            <a:r>
              <a:rPr lang="en-US" dirty="0"/>
              <a:t>1. Farmer Knowledge as Formal Knowledge explores farmer-led research and knowledge-sharing networks, offering insights on how peer-to-peer interaction can enhance agricultural practices through participatory approaches.</a:t>
            </a:r>
          </a:p>
          <a:p>
            <a:endParaRPr lang="en-US" dirty="0"/>
          </a:p>
          <a:p>
            <a:r>
              <a:rPr lang="en-US" dirty="0"/>
              <a:t>2. Peer-to-Peer Knowledge Sharing Platform for Farmers discusses platforms that facilitate real-time problem-solving and knowledge exchange among farmers, with a focus on utilizing technology</a:t>
            </a:r>
          </a:p>
          <a:p>
            <a:endParaRPr lang="en-US" dirty="0"/>
          </a:p>
          <a:p>
            <a:r>
              <a:rPr lang="en-US" dirty="0"/>
              <a:t>3. Incentive for Peer-to-Peer Knowledge Sharing Among Farmers looks at factors motivating farmers to engage in knowledge sharing, relevant for structuring engagement on a Q&amp;A platform.</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We’re building a platform similar to Stack Overflow, but specifically designed for farmers. The idea is to create a space where farmers can ask questions, share knowledge, and provide advice to each other, leveraging the collective experience of the community. The platform will enable farmers to troubleshoot problems, improve crop yields, and adopt better farming practices through peer-to-peer interaction. By crowdsourcing advice and integrating data-driven insights, the platform aims to foster innovation and collaborative learning in the agricultural sector.</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1. "Climate Change and Agriculture: Impacts and Adaptation"</a:t>
            </a:r>
          </a:p>
          <a:p>
            <a:r>
              <a:rPr lang="en-US" dirty="0"/>
              <a:t>2. "Integrated Pest Management: Concepts and Strategies"</a:t>
            </a:r>
          </a:p>
          <a:p>
            <a:r>
              <a:rPr lang="en-US" dirty="0"/>
              <a:t>3. "Soil Health: A New Paradigm for Sustainable Agriculture"</a:t>
            </a:r>
          </a:p>
          <a:p>
            <a:r>
              <a:rPr lang="en-US" dirty="0"/>
              <a:t>4. "Precision Agriculture: Technology and Economic Perspectives"</a:t>
            </a:r>
          </a:p>
          <a:p>
            <a:r>
              <a:rPr lang="en-GB" dirty="0"/>
              <a:t>5. “React, Nodejs docs.”</a:t>
            </a:r>
          </a:p>
          <a:p>
            <a:r>
              <a:rPr lang="en-GB" dirty="0"/>
              <a:t>6. “Prisma ORM docs”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IN" dirty="0"/>
              <a:t>No platform that tackles this issue.</a:t>
            </a:r>
          </a:p>
          <a:p>
            <a:r>
              <a:rPr lang="en-IN" dirty="0"/>
              <a:t>Farmers can only ask to limited no of people for advice</a:t>
            </a:r>
          </a:p>
          <a:p>
            <a:r>
              <a:rPr lang="en-IN" dirty="0"/>
              <a:t>If they come across people who aren’t aware of a situation, they might end up giving wrong advice</a:t>
            </a:r>
          </a:p>
          <a:p>
            <a:r>
              <a:rPr lang="en-IN" dirty="0"/>
              <a:t>Advice can only be asked by government agricultural bodies or some agricultural department that they think is good enough</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GB" dirty="0"/>
              <a:t>Build a platform where farmers can ask questions, answer others questions for free.</a:t>
            </a:r>
          </a:p>
          <a:p>
            <a:r>
              <a:rPr lang="en-GB" dirty="0"/>
              <a:t>Allow farmers to add details to make it easier for others to answer, example pictures, place, type of crop, soil, expertise in farming, type of pesticides used etc.</a:t>
            </a:r>
          </a:p>
          <a:p>
            <a:r>
              <a:rPr lang="en-GB" dirty="0"/>
              <a:t>After a question is posted, allow farmers to respond and create a method to rank the most upvoted/liked advice, which means that it’s the advice that most people agree with and rank it at the top, if its wrong, people will see it and start downvoting.</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a:t>Enable users to create a question.</a:t>
            </a:r>
          </a:p>
          <a:p>
            <a:r>
              <a:rPr lang="en-GB" dirty="0"/>
              <a:t>Allow users to add comments/advice on question</a:t>
            </a:r>
          </a:p>
          <a:p>
            <a:r>
              <a:rPr lang="en-GB" dirty="0"/>
              <a:t>Allow users to save and persist data</a:t>
            </a:r>
          </a:p>
          <a:p>
            <a:r>
              <a:rPr lang="en-GB" dirty="0"/>
              <a:t>Add login and logout</a:t>
            </a:r>
          </a:p>
          <a:p>
            <a:r>
              <a:rPr lang="en-GB" dirty="0"/>
              <a:t>Add upvote and downvote </a:t>
            </a:r>
          </a:p>
          <a:p>
            <a:r>
              <a:rPr lang="en-GB" dirty="0"/>
              <a:t>Add logic to rank highest voted answer for each question.</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marL="0" indent="0">
              <a:buNone/>
            </a:pPr>
            <a:endParaRPr lang="en-US" dirty="0"/>
          </a:p>
          <a:p>
            <a:r>
              <a:rPr lang="en-US" dirty="0"/>
              <a:t>1. Develop a user-friendly interface allowing farmers to easily post questions and share solutions.</a:t>
            </a:r>
          </a:p>
          <a:p>
            <a:r>
              <a:rPr lang="en-US" dirty="0"/>
              <a:t>2. Implement a tagging system for categorizing queries by crop type, issue, or farming technique.</a:t>
            </a:r>
          </a:p>
          <a:p>
            <a:r>
              <a:rPr lang="en-US" dirty="0"/>
              <a:t>3. Utilize a peer-ranking mechanism to prioritize high-quality answers and promote expert advice.</a:t>
            </a:r>
          </a:p>
          <a:p>
            <a:r>
              <a:rPr lang="en-US" dirty="0"/>
              <a:t>4. Integrate real-time data analytics for informed decision-making and trend insights in farming practices.</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ED49BD7C-AA35-A1B4-15C0-53CC1BC0F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2" y="1027688"/>
            <a:ext cx="11781362" cy="4928049"/>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t>Backend-Node &amp; Express</a:t>
            </a:r>
          </a:p>
          <a:p>
            <a:r>
              <a:rPr lang="en-IN" dirty="0"/>
              <a:t>Frontend-Frontend is rendered from backend</a:t>
            </a:r>
          </a:p>
          <a:p>
            <a:r>
              <a:rPr lang="en-IN" dirty="0"/>
              <a:t>Database</a:t>
            </a:r>
          </a:p>
          <a:p>
            <a:r>
              <a:rPr lang="en-IN" dirty="0"/>
              <a:t>ORM-Prisma</a:t>
            </a: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72</TotalTime>
  <Words>753</Words>
  <Application>Microsoft Office PowerPoint</Application>
  <PresentationFormat>Widescreen</PresentationFormat>
  <Paragraphs>90</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Cambria</vt:lpstr>
      <vt:lpstr>Verdana</vt:lpstr>
      <vt:lpstr>Bioinformatics</vt:lpstr>
      <vt:lpstr>AgroChat – Connecting Farmers, growing knowledge</vt:lpstr>
      <vt:lpstr>Introduction</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Pramoda Kumara K M</cp:lastModifiedBy>
  <cp:revision>28</cp:revision>
  <dcterms:created xsi:type="dcterms:W3CDTF">2023-03-16T03:26:27Z</dcterms:created>
  <dcterms:modified xsi:type="dcterms:W3CDTF">2024-12-19T10:03:46Z</dcterms:modified>
</cp:coreProperties>
</file>