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9E26-69CA-B24C-BCA4-0A27A8F88F3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5702-3DD9-2748-9E72-8A372C0E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5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9E26-69CA-B24C-BCA4-0A27A8F88F3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5702-3DD9-2748-9E72-8A372C0E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1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9E26-69CA-B24C-BCA4-0A27A8F88F3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5702-3DD9-2748-9E72-8A372C0E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2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9E26-69CA-B24C-BCA4-0A27A8F88F3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5702-3DD9-2748-9E72-8A372C0E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8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9E26-69CA-B24C-BCA4-0A27A8F88F3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5702-3DD9-2748-9E72-8A372C0E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9E26-69CA-B24C-BCA4-0A27A8F88F3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5702-3DD9-2748-9E72-8A372C0E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9E26-69CA-B24C-BCA4-0A27A8F88F3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5702-3DD9-2748-9E72-8A372C0E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9E26-69CA-B24C-BCA4-0A27A8F88F3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5702-3DD9-2748-9E72-8A372C0E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5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9E26-69CA-B24C-BCA4-0A27A8F88F3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5702-3DD9-2748-9E72-8A372C0E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9E26-69CA-B24C-BCA4-0A27A8F88F3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5702-3DD9-2748-9E72-8A372C0E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9E26-69CA-B24C-BCA4-0A27A8F88F3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5702-3DD9-2748-9E72-8A372C0E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4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9E26-69CA-B24C-BCA4-0A27A8F88F3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B5702-3DD9-2748-9E72-8A372C0E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51" y="872067"/>
            <a:ext cx="5382729" cy="3970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480" y="872067"/>
            <a:ext cx="2634921" cy="514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8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2017-05-18T01:32:28Z</dcterms:created>
  <dcterms:modified xsi:type="dcterms:W3CDTF">2017-05-18T01:41:01Z</dcterms:modified>
</cp:coreProperties>
</file>