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ess Start 2P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PressStart2P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6225c3a3d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6225c3a3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6225c3a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6225c3a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6225c3a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6225c3a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6225c3a3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6225c3a3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6225c3a3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6225c3a3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6225c3a3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6225c3a3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6232feb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6232feb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6232feb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6232feb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6232feb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6232fe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6232feba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6232feb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225c3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225c3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6232feb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6232feb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6225c3a3d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6225c3a3d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6225c3a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6225c3a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6225c3a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6225c3a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6225c3a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6225c3a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225c3a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225c3a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225c3a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6225c3a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6225c3a3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6225c3a3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6225c3a3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6225c3a3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hyperlink" Target="https://raw.githubusercontent.com/notrealqt/oop-project-IU/main/Report/UML/entities/entities.p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hyperlink" Target="https://raw.githubusercontent.com/notrealqt/oop-project-IU/main/Report/UML/items/items.p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hyperlink" Target="https://raw.githubusercontent.com/notrealqt/oop-project-IU/main/Report/UML/main/main.p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hyperlink" Target="https://raw.githubusercontent.com/notrealqt/oop-project-IU/main/Report/UML/managers/managers.p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hyperlink" Target="https://raw.githubusercontent.com/notrealqt/oop-project-IU/main/Report/UML/map/map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hyperlink" Target="https://raw.githubusercontent.com/notrealqt/oop-project-IU/main/Report/UML/mics/mics.p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gif"/><Relationship Id="rId4" Type="http://schemas.openxmlformats.org/officeDocument/2006/relationships/image" Target="../media/image34.gif"/><Relationship Id="rId5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Relationship Id="rId4" Type="http://schemas.openxmlformats.org/officeDocument/2006/relationships/image" Target="../media/image14.gif"/><Relationship Id="rId5" Type="http://schemas.openxmlformats.org/officeDocument/2006/relationships/image" Target="../media/image11.gif"/><Relationship Id="rId6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gif"/><Relationship Id="rId6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3458" y="46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OOP PROJECT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latin typeface="Press Start 2P"/>
                <a:ea typeface="Press Start 2P"/>
                <a:cs typeface="Press Start 2P"/>
                <a:sym typeface="Press Start 2P"/>
              </a:rPr>
              <a:t>TEAM 7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ESCIGMA</a:t>
            </a:r>
            <a:endParaRPr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ITEMS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5" y="1588200"/>
            <a:ext cx="3040340" cy="27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50" y="1588200"/>
            <a:ext cx="3800425" cy="2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35675" y="49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MAP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75" y="1213550"/>
            <a:ext cx="3056425" cy="304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00" y="1213563"/>
            <a:ext cx="3056425" cy="304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037088" y="4282025"/>
            <a:ext cx="20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Map 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617350" y="4282025"/>
            <a:ext cx="20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Map 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MAP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75" y="1174924"/>
            <a:ext cx="3056425" cy="30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300" y="1174924"/>
            <a:ext cx="3056425" cy="30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247325" y="4320025"/>
            <a:ext cx="20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Map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748363" y="4320025"/>
            <a:ext cx="20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Final Map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F8F8F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Early Level Design</a:t>
            </a:r>
            <a:endParaRPr sz="2300">
              <a:solidFill>
                <a:srgbClr val="F8F8F8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8526" cy="28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423" y="1243838"/>
            <a:ext cx="3863625" cy="2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F8F8F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Final</a:t>
            </a:r>
            <a:r>
              <a:rPr lang="vi" sz="2300">
                <a:solidFill>
                  <a:srgbClr val="F8F8F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Level Design</a:t>
            </a:r>
            <a:endParaRPr sz="2300">
              <a:solidFill>
                <a:srgbClr val="F8F8F8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5" y="1453375"/>
            <a:ext cx="4047875" cy="2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25" y="1453375"/>
            <a:ext cx="4047876" cy="27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</a:t>
            </a: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0" y="1209475"/>
            <a:ext cx="508470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type="title"/>
          </p:nvPr>
        </p:nvSpPr>
        <p:spPr>
          <a:xfrm>
            <a:off x="149225" y="147907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entitites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149225" y="230847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https://raw.githubusercontent.com/notrealqt/oop-project-IU/main/Report/UML/entities/entities.png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1116800"/>
            <a:ext cx="52209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 items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7825"/>
            <a:ext cx="8839199" cy="28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5258100" y="81522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https://raw.githubusercontent.com/notrealqt/oop-project-IU/main/Report/UML/items/items.png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149225" y="147907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main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25" y="1170125"/>
            <a:ext cx="473690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49225" y="230847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https://raw.githubusercontent.com/notrealqt/oop-project-IU/main/Report/UML/main/main.png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986225"/>
            <a:ext cx="5307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 managers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2275"/>
            <a:ext cx="8839199" cy="2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type="title"/>
          </p:nvPr>
        </p:nvSpPr>
        <p:spPr>
          <a:xfrm>
            <a:off x="5533625" y="659675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https://raw.githubusercontent.com/notrealqt/oop-project-IU/main/Report/UML/managers/managers.png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385375" y="1479150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map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200" y="1162250"/>
            <a:ext cx="396674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type="title"/>
          </p:nvPr>
        </p:nvSpPr>
        <p:spPr>
          <a:xfrm>
            <a:off x="385375" y="2371450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https://raw.githubusercontent.com/notrealqt/oop-project-IU/main/Report/UML/map/map.png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1.INTRODUCTION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vi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will use object-oriented programming as the foundation to create a game.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vi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 dimensional maze game.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vi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game begins at the entrance of the labyrinth.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vi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Players are armed with a basic map, and a weapon to discover the maze.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vi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labyrinth is a multi-level structure, with each level presenting a unique challenge.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highlight>
                <a:schemeClr val="dk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00" y="2875775"/>
            <a:ext cx="5174875" cy="21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4.UML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613675" y="1479150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Package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latin typeface="Press Start 2P"/>
                <a:ea typeface="Press Start 2P"/>
                <a:cs typeface="Press Start 2P"/>
                <a:sym typeface="Press Start 2P"/>
              </a:rPr>
              <a:t>mics</a:t>
            </a:r>
            <a:endParaRPr sz="20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25" y="952575"/>
            <a:ext cx="3935926" cy="40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613675" y="2371450"/>
            <a:ext cx="3213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20" u="sng">
                <a:solidFill>
                  <a:schemeClr val="hlink"/>
                </a:solidFill>
                <a:hlinkClick r:id="rId4"/>
              </a:rPr>
              <a:t>https://raw.githubusercontent.com/notrealqt/oop-project-IU/main/Report/UML/mics/mics.png</a:t>
            </a:r>
            <a:r>
              <a:rPr lang="vi" sz="1220"/>
              <a:t> </a:t>
            </a:r>
            <a:endParaRPr sz="12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223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.GAME DEMO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2.CONTRIBUTION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42950" y="1456525"/>
            <a:ext cx="45924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Thái Quang Tính - notrealqt - 20%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Nguyễn Trọng Thuận - Tynaz196 </a:t>
            </a:r>
            <a:r>
              <a:rPr lang="vi" sz="1600">
                <a:solidFill>
                  <a:schemeClr val="dk1"/>
                </a:solidFill>
              </a:rPr>
              <a:t>- 20%</a:t>
            </a:r>
            <a:r>
              <a:rPr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Nguyễn Huỳnh Minh Đức - minhduckd5 </a:t>
            </a:r>
            <a:r>
              <a:rPr lang="vi" sz="1600">
                <a:solidFill>
                  <a:schemeClr val="dk1"/>
                </a:solidFill>
              </a:rPr>
              <a:t>- 20%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Hoàng Thiên Ân - anhoang935 </a:t>
            </a:r>
            <a:r>
              <a:rPr lang="vi" sz="1600">
                <a:solidFill>
                  <a:schemeClr val="dk1"/>
                </a:solidFill>
              </a:rPr>
              <a:t>- 20%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Nguyễn Phát Lợi - zzhahazz </a:t>
            </a:r>
            <a:r>
              <a:rPr lang="vi" sz="1600">
                <a:solidFill>
                  <a:schemeClr val="dk1"/>
                </a:solidFill>
              </a:rPr>
              <a:t>- 20%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25" y="3011625"/>
            <a:ext cx="3859850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25" y="851500"/>
            <a:ext cx="3859850" cy="21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3.</a:t>
            </a: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REFERENCE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31075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000" y="1251525"/>
            <a:ext cx="2228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913" y="2952175"/>
            <a:ext cx="2388076" cy="1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CHARACTER DESIGN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775"/>
            <a:ext cx="3661250" cy="17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-7204" l="0" r="-3071" t="0"/>
          <a:stretch/>
        </p:blipFill>
        <p:spPr>
          <a:xfrm>
            <a:off x="311700" y="2989825"/>
            <a:ext cx="3742300" cy="17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78775"/>
            <a:ext cx="3290100" cy="32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CHARACTER DESIGN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446650" cy="3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625" y="1499500"/>
            <a:ext cx="2893300" cy="25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525" y="1587930"/>
            <a:ext cx="2027200" cy="2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MONSTER DESIGN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-21758" l="0" r="20401" t="0"/>
          <a:stretch/>
        </p:blipFill>
        <p:spPr>
          <a:xfrm>
            <a:off x="0" y="1265763"/>
            <a:ext cx="4506050" cy="10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363" y="2970219"/>
            <a:ext cx="3773870" cy="12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00" y="2944875"/>
            <a:ext cx="3019096" cy="12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6">
            <a:alphaModFix/>
          </a:blip>
          <a:srcRect b="-5470" l="0" r="0" t="5470"/>
          <a:stretch/>
        </p:blipFill>
        <p:spPr>
          <a:xfrm>
            <a:off x="5763327" y="1094106"/>
            <a:ext cx="2515913" cy="139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735175" y="2337300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Mushroom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35175" y="4282400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Floating Eyes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729038" y="2374225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Mimic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729025" y="4333075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Slime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MONSTER DESIGN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35175" y="2337300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Mushroom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35175" y="4282400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Floating Eyes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729038" y="2374225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Mimic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729025" y="4333075"/>
            <a:ext cx="2584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</a:rPr>
              <a:t>Slime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0" y="1316379"/>
            <a:ext cx="1092850" cy="87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888" y="3147927"/>
            <a:ext cx="1092850" cy="10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000" y="3147925"/>
            <a:ext cx="1092850" cy="10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597" y="1149550"/>
            <a:ext cx="971427" cy="10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Press Start 2P"/>
                <a:ea typeface="Press Start 2P"/>
                <a:cs typeface="Press Start 2P"/>
                <a:sym typeface="Press Start 2P"/>
              </a:rPr>
              <a:t>BOSS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50" y="1078200"/>
            <a:ext cx="4270309" cy="10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50475"/>
            <a:ext cx="5693750" cy="8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875" y="529800"/>
            <a:ext cx="1462602" cy="21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875" y="3832500"/>
            <a:ext cx="2846849" cy="1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