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5/12/25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5/12/25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5/12/25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5/12/25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10.07557" TargetMode="External"/><Relationship Id="rId2" Type="http://schemas.openxmlformats.org/officeDocument/2006/relationships/hyperlink" Target="https://github.com/oarriaga/face_classific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4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C9BD31-6F1B-5D73-2F15-915FBE523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0515" y="769545"/>
            <a:ext cx="5952765" cy="3263119"/>
          </a:xfrm>
          <a:noFill/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Emotion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D39C67-A8A0-4767-4905-ECCB3CDEA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511" y="4392754"/>
            <a:ext cx="5911155" cy="11996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By: Rey Reyes</a:t>
            </a:r>
          </a:p>
        </p:txBody>
      </p:sp>
      <p:pic>
        <p:nvPicPr>
          <p:cNvPr id="1026" name="Picture 2" descr="XKCD 1425 (Tasks) turns ten years old today">
            <a:extLst>
              <a:ext uri="{FF2B5EF4-FFF2-40B4-BE49-F238E27FC236}">
                <a16:creationId xmlns:a16="http://schemas.microsoft.com/office/drawing/2014/main" id="{5720E1A2-3174-4347-8AFB-B1072EAB9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29236" y="643467"/>
            <a:ext cx="3219068" cy="541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6906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B7AA1-005E-7DCA-1FE7-6D892FC8C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589" y="1657263"/>
            <a:ext cx="2666684" cy="4311047"/>
          </a:xfrm>
        </p:spPr>
        <p:txBody>
          <a:bodyPr/>
          <a:lstStyle/>
          <a:p>
            <a:r>
              <a:rPr lang="en-US" sz="2400" dirty="0"/>
              <a:t>Paper Recreation</a:t>
            </a:r>
          </a:p>
          <a:p>
            <a:r>
              <a:rPr lang="en-US" sz="2400" dirty="0"/>
              <a:t>App Demo</a:t>
            </a:r>
          </a:p>
          <a:p>
            <a:r>
              <a:rPr lang="en-US" sz="2400" dirty="0"/>
              <a:t>Tech Stack</a:t>
            </a:r>
          </a:p>
          <a:p>
            <a:r>
              <a:rPr lang="en-US" sz="2400" dirty="0"/>
              <a:t>What I've Learned</a:t>
            </a:r>
          </a:p>
          <a:p>
            <a:endParaRPr lang="en-US" sz="24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F24179-4FF8-E353-580C-67F9D418E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993" y="1657262"/>
            <a:ext cx="3535405" cy="33504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2E6311-8F8D-6452-F3D3-509034B3D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713" y="1657263"/>
            <a:ext cx="3535405" cy="335041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B9326B-9B87-B532-9309-18F91CB63E4C}"/>
              </a:ext>
            </a:extLst>
          </p:cNvPr>
          <p:cNvCxnSpPr>
            <a:cxnSpLocks/>
          </p:cNvCxnSpPr>
          <p:nvPr/>
        </p:nvCxnSpPr>
        <p:spPr>
          <a:xfrm>
            <a:off x="7624119" y="3332469"/>
            <a:ext cx="63019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92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316884-121F-BCC4-85CA-2254546B1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09212"/>
            <a:ext cx="3363974" cy="1190243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Paper recreation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F92677-E027-9A21-597C-580917956A23}"/>
              </a:ext>
            </a:extLst>
          </p:cNvPr>
          <p:cNvSpPr txBox="1"/>
          <p:nvPr/>
        </p:nvSpPr>
        <p:spPr>
          <a:xfrm>
            <a:off x="234778" y="1608667"/>
            <a:ext cx="4238368" cy="4643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 decided to replicate this paper written in 2017.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original codebase was highly deprecated and incompatible with current libraries (e.g., outdated </a:t>
            </a:r>
            <a:r>
              <a:rPr lang="en-US" dirty="0" err="1">
                <a:solidFill>
                  <a:schemeClr val="bg1"/>
                </a:solidFill>
              </a:rPr>
              <a:t>Keras</a:t>
            </a:r>
            <a:r>
              <a:rPr lang="en-US" dirty="0">
                <a:solidFill>
                  <a:schemeClr val="bg1"/>
                </a:solidFill>
              </a:rPr>
              <a:t>/TensorFlow versions). I updated and refactored the code to work with modern frameworks.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Trained on IMDB &amp; FER-2013 Dataset. 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9 Convolution layers. </a:t>
            </a: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No frontend for users. 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indent="-22860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-up of a newspaper&#10;&#10;AI-generated content may be incorrect.">
            <a:extLst>
              <a:ext uri="{FF2B5EF4-FFF2-40B4-BE49-F238E27FC236}">
                <a16:creationId xmlns:a16="http://schemas.microsoft.com/office/drawing/2014/main" id="{A388BC3B-37C7-8BF0-0F4E-2FC34D8FC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090476"/>
            <a:ext cx="6250769" cy="451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058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71E2-0346-F1F0-E521-1B9A97905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569276"/>
            <a:ext cx="7729728" cy="1188720"/>
          </a:xfrm>
        </p:spPr>
        <p:txBody>
          <a:bodyPr/>
          <a:lstStyle/>
          <a:p>
            <a:r>
              <a:rPr lang="en-US" dirty="0"/>
              <a:t>App demo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05A0F68-7901-6628-3860-35526CD1B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989" y="2131409"/>
            <a:ext cx="8452021" cy="415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56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98D12-BA33-254B-800C-4ED60169E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34497"/>
            <a:ext cx="7729728" cy="1188720"/>
          </a:xfrm>
        </p:spPr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D5A45-6D8F-3494-3CAD-1A2E7413F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878008"/>
            <a:ext cx="7729728" cy="4831711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  <a:spcBef>
                <a:spcPts val="150"/>
              </a:spcBef>
              <a:spcAft>
                <a:spcPts val="150"/>
              </a:spcAft>
            </a:pPr>
            <a:r>
              <a:rPr lang="en-US" dirty="0">
                <a:solidFill>
                  <a:srgbClr val="7B88A1"/>
                </a:solidFill>
                <a:latin typeface="-apple-system"/>
              </a:rPr>
              <a:t>Frontend: Basic JavaScript, HTML, CSS</a:t>
            </a:r>
          </a:p>
          <a:p>
            <a:pPr>
              <a:lnSpc>
                <a:spcPct val="110000"/>
              </a:lnSpc>
              <a:spcBef>
                <a:spcPts val="150"/>
              </a:spcBef>
              <a:spcAft>
                <a:spcPts val="150"/>
              </a:spcAft>
            </a:pPr>
            <a:r>
              <a:rPr lang="en-US" dirty="0">
                <a:solidFill>
                  <a:srgbClr val="7B88A1"/>
                </a:solidFill>
                <a:latin typeface="-apple-system"/>
              </a:rPr>
              <a:t>Backend: </a:t>
            </a:r>
            <a:r>
              <a:rPr lang="en-US" dirty="0" err="1">
                <a:solidFill>
                  <a:srgbClr val="7B88A1"/>
                </a:solidFill>
                <a:latin typeface="-apple-system"/>
              </a:rPr>
              <a:t>FastAPI</a:t>
            </a:r>
            <a:r>
              <a:rPr lang="en-US" dirty="0">
                <a:solidFill>
                  <a:srgbClr val="7B88A1"/>
                </a:solidFill>
                <a:latin typeface="-apple-system"/>
              </a:rPr>
              <a:t>, </a:t>
            </a:r>
            <a:r>
              <a:rPr lang="en-US" dirty="0" err="1">
                <a:solidFill>
                  <a:srgbClr val="7B88A1"/>
                </a:solidFill>
                <a:latin typeface="-apple-system"/>
              </a:rPr>
              <a:t>RestAPI</a:t>
            </a:r>
            <a:endParaRPr lang="en-US" dirty="0">
              <a:solidFill>
                <a:srgbClr val="7B88A1"/>
              </a:solidFill>
              <a:latin typeface="-apple-system"/>
            </a:endParaRPr>
          </a:p>
          <a:p>
            <a:pPr>
              <a:lnSpc>
                <a:spcPct val="110000"/>
              </a:lnSpc>
              <a:spcBef>
                <a:spcPts val="150"/>
              </a:spcBef>
              <a:spcAft>
                <a:spcPts val="150"/>
              </a:spcAft>
            </a:pPr>
            <a:r>
              <a:rPr lang="en-US" dirty="0">
                <a:solidFill>
                  <a:srgbClr val="7B88A1"/>
                </a:solidFill>
                <a:latin typeface="-apple-system"/>
              </a:rPr>
              <a:t>ML:  CV2, </a:t>
            </a:r>
            <a:r>
              <a:rPr lang="en-US" dirty="0" err="1">
                <a:solidFill>
                  <a:srgbClr val="7B88A1"/>
                </a:solidFill>
                <a:latin typeface="-apple-system"/>
              </a:rPr>
              <a:t>Tensorflow</a:t>
            </a:r>
            <a:r>
              <a:rPr lang="en-US" dirty="0">
                <a:solidFill>
                  <a:srgbClr val="7B88A1"/>
                </a:solidFill>
                <a:latin typeface="-apple-system"/>
              </a:rPr>
              <a:t>, </a:t>
            </a:r>
            <a:r>
              <a:rPr lang="en-US" dirty="0" err="1">
                <a:solidFill>
                  <a:srgbClr val="7B88A1"/>
                </a:solidFill>
                <a:latin typeface="-apple-system"/>
              </a:rPr>
              <a:t>Keras</a:t>
            </a:r>
            <a:r>
              <a:rPr lang="en-US" dirty="0">
                <a:solidFill>
                  <a:srgbClr val="7B88A1"/>
                </a:solidFill>
                <a:latin typeface="-apple-system"/>
              </a:rPr>
              <a:t>.</a:t>
            </a:r>
          </a:p>
          <a:p>
            <a:pPr algn="l">
              <a:spcBef>
                <a:spcPts val="1500"/>
              </a:spcBef>
              <a:spcAft>
                <a:spcPts val="750"/>
              </a:spcAft>
              <a:buNone/>
            </a:pPr>
            <a:r>
              <a:rPr lang="en-US" b="1" i="0" dirty="0">
                <a:solidFill>
                  <a:srgbClr val="7B88A1"/>
                </a:solidFill>
                <a:effectLst/>
                <a:latin typeface="-apple-system"/>
              </a:rPr>
              <a:t>Data Flow: 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7B88A1"/>
                </a:solidFill>
                <a:effectLst/>
                <a:latin typeface="-apple-system"/>
              </a:rPr>
              <a:t>User uploads an image through the web interface or captures one via webcam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+mj-lt"/>
              <a:buAutoNum type="arabicPeriod" startAt="2"/>
            </a:pPr>
            <a:r>
              <a:rPr lang="en-US" b="0" i="0" dirty="0">
                <a:solidFill>
                  <a:srgbClr val="7B88A1"/>
                </a:solidFill>
                <a:effectLst/>
                <a:latin typeface="-apple-system"/>
              </a:rPr>
              <a:t>Image is sent to the </a:t>
            </a:r>
            <a:r>
              <a:rPr lang="en-US" b="0" i="0" dirty="0" err="1">
                <a:solidFill>
                  <a:srgbClr val="7B88A1"/>
                </a:solidFill>
                <a:effectLst/>
                <a:latin typeface="-apple-system"/>
              </a:rPr>
              <a:t>FastAPI</a:t>
            </a:r>
            <a:r>
              <a:rPr lang="en-US" b="0" i="0" dirty="0">
                <a:solidFill>
                  <a:srgbClr val="7B88A1"/>
                </a:solidFill>
                <a:effectLst/>
                <a:latin typeface="-apple-system"/>
              </a:rPr>
              <a:t> backend for processing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+mj-lt"/>
              <a:buAutoNum type="arabicPeriod" startAt="3"/>
            </a:pPr>
            <a:r>
              <a:rPr lang="en-US" b="0" i="0" dirty="0">
                <a:solidFill>
                  <a:srgbClr val="7B88A1"/>
                </a:solidFill>
                <a:effectLst/>
                <a:latin typeface="-apple-system"/>
              </a:rPr>
              <a:t>Backend processes: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7B88A1"/>
                </a:solidFill>
                <a:effectLst/>
                <a:latin typeface="-apple-system"/>
              </a:rPr>
              <a:t>Face detection using Haar Cascade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7B88A1"/>
                </a:solidFill>
                <a:effectLst/>
                <a:latin typeface="-apple-system"/>
              </a:rPr>
              <a:t>For each detected face: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7B88A1"/>
                </a:solidFill>
                <a:effectLst/>
                <a:latin typeface="-apple-system"/>
              </a:rPr>
              <a:t>Applies appropriate pre-processing based on model requirements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7B88A1"/>
                </a:solidFill>
                <a:effectLst/>
                <a:latin typeface="-apple-system"/>
              </a:rPr>
              <a:t>Runs the emotion detection model to classify emotions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7B88A1"/>
                </a:solidFill>
                <a:effectLst/>
                <a:latin typeface="-apple-system"/>
              </a:rPr>
              <a:t>Runs the gender detection model to classify gender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+mj-lt"/>
              <a:buAutoNum type="arabicPeriod" startAt="4"/>
            </a:pPr>
            <a:r>
              <a:rPr lang="en-US" b="0" i="0" dirty="0">
                <a:solidFill>
                  <a:srgbClr val="7B88A1"/>
                </a:solidFill>
                <a:effectLst/>
                <a:latin typeface="-apple-system"/>
              </a:rPr>
              <a:t>Results are returned to the frontend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+mj-lt"/>
              <a:buAutoNum type="arabicPeriod" startAt="5"/>
            </a:pPr>
            <a:r>
              <a:rPr lang="en-US" b="0" i="0" dirty="0">
                <a:solidFill>
                  <a:srgbClr val="7B88A1"/>
                </a:solidFill>
                <a:effectLst/>
                <a:latin typeface="-apple-system"/>
              </a:rPr>
              <a:t>Frontend displays results with confidence scores for each detected attribute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12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A8E8-EFC0-58AB-49EC-7CD30FE8B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79340"/>
            <a:ext cx="7729728" cy="1188720"/>
          </a:xfrm>
        </p:spPr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CAC59-CF4E-4BCE-6406-E39775D8A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1770"/>
            <a:ext cx="7729728" cy="3101983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https://github.com/oarriaga/face_classification</a:t>
            </a:r>
            <a:endParaRPr lang="en-US" dirty="0"/>
          </a:p>
          <a:p>
            <a:r>
              <a:rPr lang="en-US" dirty="0">
                <a:hlinkClick r:id="rId3"/>
              </a:rPr>
              <a:t>https://arxiv.org/abs/1710.07557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8444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4573</TotalTime>
  <Words>201</Words>
  <Application>Microsoft Macintosh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-apple-system</vt:lpstr>
      <vt:lpstr>Arial</vt:lpstr>
      <vt:lpstr>Gill Sans MT</vt:lpstr>
      <vt:lpstr>Parcel</vt:lpstr>
      <vt:lpstr>Emotion detection</vt:lpstr>
      <vt:lpstr>PowerPoint Presentation</vt:lpstr>
      <vt:lpstr>Paper recreation</vt:lpstr>
      <vt:lpstr>App demo</vt:lpstr>
      <vt:lpstr>Tech stack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Rey Reyes</dc:creator>
  <cp:lastModifiedBy>Rey Reyes</cp:lastModifiedBy>
  <cp:revision>2</cp:revision>
  <dcterms:created xsi:type="dcterms:W3CDTF">2025-05-12T17:10:13Z</dcterms:created>
  <dcterms:modified xsi:type="dcterms:W3CDTF">2025-05-15T21:23:32Z</dcterms:modified>
</cp:coreProperties>
</file>