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6" r:id="rId10"/>
    <p:sldId id="268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41" autoAdjust="0"/>
    <p:restoredTop sz="94690"/>
  </p:normalViewPr>
  <p:slideViewPr>
    <p:cSldViewPr snapToGrid="0" snapToObjects="1">
      <p:cViewPr varScale="1">
        <p:scale>
          <a:sx n="118" d="100"/>
          <a:sy n="118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B2FC-5231-4F48-B9AF-BE93ABA4B95D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716D-FE1A-B44A-9A44-4FFCBC37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28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B2FC-5231-4F48-B9AF-BE93ABA4B95D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716D-FE1A-B44A-9A44-4FFCBC37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2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B2FC-5231-4F48-B9AF-BE93ABA4B95D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716D-FE1A-B44A-9A44-4FFCBC37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5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B2FC-5231-4F48-B9AF-BE93ABA4B95D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716D-FE1A-B44A-9A44-4FFCBC37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7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B2FC-5231-4F48-B9AF-BE93ABA4B95D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716D-FE1A-B44A-9A44-4FFCBC37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89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B2FC-5231-4F48-B9AF-BE93ABA4B95D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716D-FE1A-B44A-9A44-4FFCBC37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5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B2FC-5231-4F48-B9AF-BE93ABA4B95D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716D-FE1A-B44A-9A44-4FFCBC3733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B2FC-5231-4F48-B9AF-BE93ABA4B95D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716D-FE1A-B44A-9A44-4FFCBC37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B2FC-5231-4F48-B9AF-BE93ABA4B95D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716D-FE1A-B44A-9A44-4FFCBC37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B2FC-5231-4F48-B9AF-BE93ABA4B95D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716D-FE1A-B44A-9A44-4FFCBC37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9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5ABB2FC-5231-4F48-B9AF-BE93ABA4B95D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716D-FE1A-B44A-9A44-4FFCBC37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5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5ABB2FC-5231-4F48-B9AF-BE93ABA4B95D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FAB716D-FE1A-B44A-9A44-4FFCBC37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Classifying Phishing Websites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Rod Ta</a:t>
            </a:r>
          </a:p>
        </p:txBody>
      </p:sp>
    </p:spTree>
    <p:extLst>
      <p:ext uri="{BB962C8B-B14F-4D97-AF65-F5344CB8AC3E}">
        <p14:creationId xmlns:p14="http://schemas.microsoft.com/office/powerpoint/2010/main" val="131272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108" y="180921"/>
            <a:ext cx="7729728" cy="1188720"/>
          </a:xfrm>
        </p:spPr>
        <p:txBody>
          <a:bodyPr/>
          <a:lstStyle/>
          <a:p>
            <a:r>
              <a:rPr lang="en-US" dirty="0" smtClean="0"/>
              <a:t>Order of importance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741" y="1467613"/>
            <a:ext cx="5607231" cy="50964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12429" y="1796143"/>
            <a:ext cx="46264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Prefix_suffix</a:t>
            </a:r>
            <a:endParaRPr lang="en-US" dirty="0" smtClean="0"/>
          </a:p>
          <a:p>
            <a:r>
              <a:rPr lang="en-US" dirty="0" smtClean="0"/>
              <a:t>URL of Anchor</a:t>
            </a:r>
          </a:p>
          <a:p>
            <a:r>
              <a:rPr lang="en-US" dirty="0" err="1" smtClean="0"/>
              <a:t>SSL_State</a:t>
            </a:r>
            <a:endParaRPr lang="en-US" dirty="0" smtClean="0"/>
          </a:p>
          <a:p>
            <a:r>
              <a:rPr lang="en-US" dirty="0" err="1" smtClean="0"/>
              <a:t>Has_Sub_Domain</a:t>
            </a:r>
            <a:endParaRPr lang="en-US" dirty="0" smtClean="0"/>
          </a:p>
          <a:p>
            <a:r>
              <a:rPr lang="en-US" dirty="0" smtClean="0"/>
              <a:t>Traffic</a:t>
            </a:r>
          </a:p>
          <a:p>
            <a:r>
              <a:rPr lang="en-US" dirty="0" err="1" smtClean="0"/>
              <a:t>Req_URL</a:t>
            </a:r>
            <a:endParaRPr lang="en-US" dirty="0" smtClean="0"/>
          </a:p>
          <a:p>
            <a:r>
              <a:rPr lang="en-US" dirty="0" err="1" smtClean="0"/>
              <a:t>Long_domain</a:t>
            </a:r>
            <a:endParaRPr lang="en-US" dirty="0" smtClean="0"/>
          </a:p>
          <a:p>
            <a:r>
              <a:rPr lang="en-US" dirty="0" err="1" smtClean="0"/>
              <a:t>Domain_Age</a:t>
            </a:r>
            <a:endParaRPr lang="en-US" dirty="0" smtClean="0"/>
          </a:p>
          <a:p>
            <a:r>
              <a:rPr lang="en-US" dirty="0" err="1" smtClean="0"/>
              <a:t>Tag_links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Accuracy using only these features</a:t>
            </a:r>
            <a:r>
              <a:rPr lang="en-US" smtClean="0"/>
              <a:t>: 94%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10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more features does not mean always better accuracy</a:t>
            </a:r>
          </a:p>
          <a:p>
            <a:r>
              <a:rPr lang="en-US" dirty="0"/>
              <a:t>The best methods were Decision Tree and SVM</a:t>
            </a:r>
          </a:p>
          <a:p>
            <a:pPr lvl="1"/>
            <a:r>
              <a:rPr lang="en-US" dirty="0"/>
              <a:t>Best accuracy: 95%</a:t>
            </a:r>
          </a:p>
          <a:p>
            <a:pPr lvl="1"/>
            <a:r>
              <a:rPr lang="en-US" dirty="0"/>
              <a:t>Average accuracy: 82</a:t>
            </a:r>
            <a:r>
              <a:rPr lang="en-US" dirty="0" smtClean="0"/>
              <a:t>%</a:t>
            </a:r>
            <a:endParaRPr lang="en-US" dirty="0"/>
          </a:p>
          <a:p>
            <a:r>
              <a:rPr lang="en-US" dirty="0" smtClean="0"/>
              <a:t>Most important features when classifying phishing websites are:  </a:t>
            </a:r>
            <a:r>
              <a:rPr lang="en-US" dirty="0" err="1"/>
              <a:t>Prefix_suffix</a:t>
            </a:r>
            <a:r>
              <a:rPr lang="en-US" dirty="0"/>
              <a:t>, </a:t>
            </a:r>
            <a:r>
              <a:rPr lang="en-US" dirty="0" err="1"/>
              <a:t>Url</a:t>
            </a:r>
            <a:r>
              <a:rPr lang="en-US" dirty="0"/>
              <a:t> of Anchor, </a:t>
            </a:r>
            <a:r>
              <a:rPr lang="en-US" dirty="0" err="1"/>
              <a:t>SSL_State</a:t>
            </a:r>
            <a:r>
              <a:rPr lang="en-US" dirty="0"/>
              <a:t>, </a:t>
            </a:r>
            <a:r>
              <a:rPr lang="en-US" dirty="0" err="1"/>
              <a:t>Has_sub_Domain</a:t>
            </a:r>
            <a:r>
              <a:rPr lang="en-US" dirty="0"/>
              <a:t>, Traffic, </a:t>
            </a:r>
            <a:r>
              <a:rPr lang="en-US" dirty="0" err="1"/>
              <a:t>Req_URL</a:t>
            </a:r>
            <a:r>
              <a:rPr lang="en-US" dirty="0"/>
              <a:t>, </a:t>
            </a:r>
            <a:r>
              <a:rPr lang="en-US" dirty="0" err="1"/>
              <a:t>Long_domain</a:t>
            </a:r>
            <a:r>
              <a:rPr lang="en-US" dirty="0"/>
              <a:t>, </a:t>
            </a:r>
            <a:r>
              <a:rPr lang="en-US" dirty="0" err="1"/>
              <a:t>Domain_Age</a:t>
            </a:r>
            <a:r>
              <a:rPr lang="en-US" dirty="0"/>
              <a:t> and </a:t>
            </a:r>
            <a:r>
              <a:rPr lang="en-US" dirty="0" err="1"/>
              <a:t>Tag_Links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89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archive.ics.uci.edu</a:t>
            </a:r>
            <a:r>
              <a:rPr lang="en-US" dirty="0"/>
              <a:t>/ml/datasets/</a:t>
            </a:r>
            <a:r>
              <a:rPr lang="en-US" dirty="0" err="1"/>
              <a:t>phishing+websites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2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364" y="605463"/>
            <a:ext cx="7729728" cy="1188720"/>
          </a:xfrm>
        </p:spPr>
        <p:txBody>
          <a:bodyPr/>
          <a:lstStyle/>
          <a:p>
            <a:r>
              <a:rPr lang="en-US" dirty="0"/>
              <a:t>List of Features Used (Total:30)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050" y="2193472"/>
            <a:ext cx="3619500" cy="3289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0" y="2193472"/>
            <a:ext cx="3454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7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Methods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Naive Bayes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SVM (Support  Vector Machine)</a:t>
            </a:r>
          </a:p>
        </p:txBody>
      </p:sp>
    </p:spTree>
    <p:extLst>
      <p:ext uri="{BB962C8B-B14F-4D97-AF65-F5344CB8AC3E}">
        <p14:creationId xmlns:p14="http://schemas.microsoft.com/office/powerpoint/2010/main" val="80077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Bernoulli – good for making predictions from binary features</a:t>
            </a:r>
          </a:p>
          <a:p>
            <a:r>
              <a:rPr lang="en-US" dirty="0"/>
              <a:t>Gaussian – good for making predictions from normally distributed features</a:t>
            </a:r>
          </a:p>
          <a:p>
            <a:r>
              <a:rPr lang="en-US" dirty="0"/>
              <a:t>Multinomial – good for features that describe discrete frequency counts</a:t>
            </a:r>
          </a:p>
          <a:p>
            <a:r>
              <a:rPr lang="en-US" dirty="0"/>
              <a:t>(e.g. word counts)</a:t>
            </a:r>
          </a:p>
          <a:p>
            <a:endParaRPr lang="en-US" dirty="0"/>
          </a:p>
          <a:p>
            <a:pPr lvl="8"/>
            <a:r>
              <a:rPr lang="en-US" u="sng" dirty="0"/>
              <a:t>Results</a:t>
            </a:r>
          </a:p>
          <a:p>
            <a:r>
              <a:rPr lang="en-US" dirty="0" err="1"/>
              <a:t>BernoulliNB</a:t>
            </a:r>
            <a:r>
              <a:rPr lang="en-US" dirty="0"/>
              <a:t> 			0.903</a:t>
            </a:r>
          </a:p>
          <a:p>
            <a:r>
              <a:rPr lang="fr-FR" dirty="0" err="1"/>
              <a:t>GaussianNB</a:t>
            </a:r>
            <a:r>
              <a:rPr lang="fr-FR" dirty="0"/>
              <a:t> 			0.603</a:t>
            </a:r>
          </a:p>
          <a:p>
            <a:r>
              <a:rPr lang="it-IT" dirty="0" err="1"/>
              <a:t>MultinomialNB</a:t>
            </a:r>
            <a:r>
              <a:rPr lang="it-IT" dirty="0"/>
              <a:t>:			0.775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8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0250" y="387749"/>
            <a:ext cx="7729728" cy="1188720"/>
          </a:xfrm>
        </p:spPr>
        <p:txBody>
          <a:bodyPr/>
          <a:lstStyle/>
          <a:p>
            <a:r>
              <a:rPr lang="en-US" dirty="0"/>
              <a:t>Naive Bayes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6964" y="1728079"/>
            <a:ext cx="5579836" cy="2534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32" y="4262984"/>
            <a:ext cx="5289550" cy="24076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530" y="4262984"/>
            <a:ext cx="5368471" cy="228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2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323251"/>
            <a:ext cx="7729728" cy="3101983"/>
          </a:xfrm>
        </p:spPr>
        <p:txBody>
          <a:bodyPr/>
          <a:lstStyle/>
          <a:p>
            <a:r>
              <a:rPr lang="en-US" dirty="0"/>
              <a:t>Best Accuracy: 0.926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445" y="2820619"/>
            <a:ext cx="7969785" cy="33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4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153412"/>
            <a:ext cx="7729728" cy="3101983"/>
          </a:xfrm>
        </p:spPr>
        <p:txBody>
          <a:bodyPr/>
          <a:lstStyle/>
          <a:p>
            <a:r>
              <a:rPr lang="en-US" dirty="0"/>
              <a:t>Best Accuracy 0.953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651379"/>
            <a:ext cx="80264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4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50" y="230696"/>
            <a:ext cx="7729728" cy="1188720"/>
          </a:xfrm>
        </p:spPr>
        <p:txBody>
          <a:bodyPr/>
          <a:lstStyle/>
          <a:p>
            <a:r>
              <a:rPr lang="en-US" dirty="0"/>
              <a:t>SVM (Support Vector Machine)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064" y="1912710"/>
            <a:ext cx="61849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25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297" y="511628"/>
            <a:ext cx="7597670" cy="1046314"/>
          </a:xfrm>
        </p:spPr>
        <p:txBody>
          <a:bodyPr/>
          <a:lstStyle/>
          <a:p>
            <a:r>
              <a:rPr lang="en-US" dirty="0" smtClean="0"/>
              <a:t>SVM (Support Vector Machine)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0158" y="2265514"/>
            <a:ext cx="7163949" cy="313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340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384</TotalTime>
  <Words>177</Words>
  <Application>Microsoft Macintosh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Gill Sans MT</vt:lpstr>
      <vt:lpstr>Arial</vt:lpstr>
      <vt:lpstr>Parcel</vt:lpstr>
      <vt:lpstr>Classifying Phishing Websites</vt:lpstr>
      <vt:lpstr>List of Features Used (Total:30) </vt:lpstr>
      <vt:lpstr>Machine Learning Methods Used</vt:lpstr>
      <vt:lpstr>Naive Bayes</vt:lpstr>
      <vt:lpstr>Naive Bayes</vt:lpstr>
      <vt:lpstr>Logistic Regression</vt:lpstr>
      <vt:lpstr>Decision Tree</vt:lpstr>
      <vt:lpstr>SVM (Support Vector Machine)</vt:lpstr>
      <vt:lpstr>SVM (Support Vector Machine)</vt:lpstr>
      <vt:lpstr>Order of importance</vt:lpstr>
      <vt:lpstr>Conclusion</vt:lpstr>
      <vt:lpstr>Dataset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Website Data Set</dc:title>
  <dc:creator>rta000@citymail.cuny.edu</dc:creator>
  <cp:lastModifiedBy>rta000@citymail.cuny.edu</cp:lastModifiedBy>
  <cp:revision>29</cp:revision>
  <dcterms:created xsi:type="dcterms:W3CDTF">2017-12-05T02:19:54Z</dcterms:created>
  <dcterms:modified xsi:type="dcterms:W3CDTF">2017-12-19T22:29:08Z</dcterms:modified>
</cp:coreProperties>
</file>