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9" autoAdjust="0"/>
    <p:restoredTop sz="94660"/>
  </p:normalViewPr>
  <p:slideViewPr>
    <p:cSldViewPr snapToGrid="0">
      <p:cViewPr varScale="1">
        <p:scale>
          <a:sx n="92" d="100"/>
          <a:sy n="92" d="100"/>
        </p:scale>
        <p:origin x="295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2T01:32:20.17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2301 1584 24575,'4'0'0,"-1"-1"0,1 0 0,0 0 0,-1 0 0,1 0 0,-1 0 0,1-1 0,-1 1 0,0-1 0,0 0 0,4-3 0,13-7 0,30-14 0,86-62 0,-75 41 0,72-52 0,-96 74 0,68-33 0,-51 33 0,-8 5 0,82-52 0,-44 25 0,-19 12 0,-35 17 0,6-5 0,1 2 0,55-22 0,-54 29 0,-10 5 0,36-18 0,52-39 0,3 8 0,25-13 0,-35 17 0,39-20 0,-146 73 0,284-143 0,-242 126 0,126-51 0,4 13 0,-73 36 0,12-4 0,-62 9 0,1 3 0,78-8 0,60-12 0,-62 9 0,89 2-255,0 13-316,102-8 463,-252 10 196,292-25-941,3 13-105,187 18 2464,-234 2-815,-256-2-694,388 12-369,-279 5-217,110 8-225,101 19 175,-262-28 490,96 17 171,10 5 105,2-14 148,-98-22 570,30 2-40,-119-1-808,-1 2 0,44 10 1,42 20 2,44 11 0,146 21 214,-211-47-215,50 12 86,167 50-68,-275-70 10,0 1-1,0 2 1,43 21 0,-40-13 242,85 57 0,-80-42-269,112 74 0,-122-87 0,200 105 0,85 30-930,-206-88 930,75 41 0,-92-59 0,69 39 0,-77-42-27,10 6 28,-82-42 59,0 1 1,25 23-1,24 30 715,-28-23-775,54 67 0,-64-71 0,121 164 0,41 47 0,-124-174-218,4-4 0,4-3 0,159 110 0,-153-125 218,137 92 0,-171-109 0,-1 2 0,47 51 0,-85-77 85,-1 1-1,0 1 1,15 29-1,18 26 305,-10-27-238,12 16-157,178 292 6,-206-312 0,-1 0 0,22 80 0,-32-91 0,10 32 0,-3 1 0,-3 0 0,-3 1 0,3 90 0,-12-92 0,5 78 0,-3-106 0,16 70 0,-3-53 0,3 0 0,30 59 0,1 4 0,-38-83 0,14 56 0,-18-44 0,-2 1 0,1 52 0,-8 92 0,-1-121 0,-3 1196-10,6-795-449,-1-384 382,-1 22 69,15 126-1,5-109 9,-6-50 0,3 85 0,-16-141-2,-1 0 0,0 0 0,-2 0 0,0 0 0,-1 0 0,-1-1 1,0 1-1,-2-1 0,-8 16 0,-11 16 75,-52 72 0,33-54 269,-84 116-243,35-51-104,61-85 5,-58 65 0,24-43 0,-101 120 0,-28 88 0,172-236 0,-103 153 0,13-41 0,-5 7 0,51-73 0,-93 114 0,94-131 0,-1 1 0,49-48 0,-1 0 0,-38 31 0,1-12 0,-98 55 0,-9 4 0,-2 8 0,95-68 0,47-28 0,-34 23 0,8 2 0,-119 81 0,-142 44 0,194-105 0,-42 16 0,106-51 0,-58 35 0,40-17 0,-45 27 0,78-44 0,-1-3 0,-81 34 0,-90 16 0,91-33 0,-96 21 0,173-48 0,-27 9 0,-90 37 0,59-19 0,-17 8 0,-111 46 0,-10-18 0,-236 25-890,190-45 843,197-38 230,-1-4 0,0-4-1,-97-3 1,148-5-86,-21 0-72,-103 11 1,62 6-7,-36 6 20,-84 19-39,-61 7 0,-130-41 0,387-8 0,-46 3 0,-121 19 0,97-8 0,-333 59-622,273-40 622,57-10 0,-114 11 0,-155-28 0,257-8 0,-9 2-223,-344-12-444,455 12 654,-486-47-1736,394 32 1780,-164-23 295,-4 18 174,149 21 540,-57-2 321,138-4-1356,-1-1 0,-61-19 0,81 20-4,-52-14-28,-125-36-849,154 42 680,-235-66-355,75 33-450,-210-55 136,317 72 528,1-3 1,-96-50-1,168 72 424,1-2-1,0 0 0,1-1 1,0-1-1,1 0 0,1-1 1,0-1-1,1-1 0,-18-26 1,7 9 83,-8-13-63,-73-77 1,-281-224 520,364 328-557,-241-208-86,226 189 199,1-2 1,3-1 0,1-2-1,-38-65 1,45 62 47,-48-80-135,53 92-13,-42-48-1,52 70 45,1 0 0,0-1 0,1-1 0,1 0-1,0 0 1,1-1 0,1 0 0,-7-20-1,-10-54-102,-31-89-26,-86-126 1,112 245 0,-73-122 0,72 133 0,-81-139 0,72 119-237,-2 3 0,-60-73-1,-36-44 238,128 168-1,1 0 0,0 0-1,1-1 1,1 0 0,-6-23-1,-11-85 71,19 97-11,-20-78 520,6 27-563,-56-183-15,63 232 0,-1 2 0,-2-1 0,-21-30 0,10 14 0,-23-58 0,19 35 0,18 44 0,1-1 0,1-1 0,1 0 0,-7-43 0,10 39 0,-16-59 0,17 78 0,-10-29 0,2 0 0,-7-46 0,2-103 0,16-5 0,1 166 0,-2-34 0,-21-119 0,3 33 0,-3-272 0,26-83 0,-3 477 0,1 1 0,1 0 0,7-34 0,4 7 0,1-7 0,9-70 0,10-61 0,-3 27 0,-24 123 0,13-56 0,-11 69 0,29-122 0,-23 75 0,44-137 0,-35 142 0,-2-1 0,20-136 0,-30 118 0,4 1 0,34-112 0,-38 166 0,1 1 0,19-36 0,65-126 0,-44 85 0,-16 35 0,42-83 0,-58 122 0,1 0 0,35-42 0,127-169 0,-143 183 0,-21 29 0,31-37 0,39-28 0,-28 32 0,-7 5 0,79-70 0,-26 48 0,-44 34 0,-18 14 0,70-58 0,-88 68 0,-2 0 0,0-2 0,26-36 0,-34 38 0,29-44 0,71-81 0,-104 136-112,80-81-1141,-60 67-5573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2T01:33:44.35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759 858 24575,'-41'50'0,"3"1"0,-33 60 0,31-50 0,-79 92 0,51-70 0,-57 85 0,91-116 0,-38 77 0,0 29 0,38-81 0,26-59 0,0 2 0,2-1 0,0 1 0,1 0 0,1 0 0,1 0 0,0 0 0,2 40 0,1-41 0,2 0 0,0-1 0,1 1 0,1 0 0,1-1 0,1 0 0,0 0 0,1 0 0,18 31 0,24 26-40,69 80-1,-108-142 11,287 318-529,-152-170 559,-67-73 0,-38-47 0,1-2 0,46 34 0,102 59 0,-116-87 0,3-3 0,82 33 0,-128-62 0,153 69 0,-84-28 0,38 19 0,-101-57 0,74 24 0,200 29 0,-198-53 7,121 2-1,114-14-147,-318-4 105,414 29-1246,-24 6 1299,-351-34-34,1-3 1,-1-3 0,0-3 0,74-17-1,-97 13-135,60-23-1,-82 26 149,-2-2 0,0 0 0,0-1 0,29-23 0,-9-1 4,0-1 0,-3-2 0,-1-2 0,-2-1 0,57-91 0,143-309 0,-150 246 0,-68 155 0,-2 0 0,-1-2 0,7-46 0,-12 32 0,5-107 0,-15 118 0,-9-76 0,-20-43 0,3 60 0,-64-162 0,59 196 0,-62-104 0,53 111 0,-51-61 0,68 96 0,-56-73 0,-18-22 0,44 53 0,-3 3 0,-85-78 0,-221-159 608,322 277-328,-2 2-1,0 2 1,-47-19 0,-142-45 423,226 86-699,-356-120-782,154 47 535,-31-9 163,177 66 82,-123-20-1,158 36-1,1 0 0,-1 2 0,1 2 0,0 0 0,-1 1 0,-39 11 0,32-6 33,-141 38 785,18-4-474,-41 14-369,163-42 25,-65 40 0,58-30 0,-3 0 0,-46 28 0,43-20 0,-36 23 0,26-24 0,15-7 0,-79 56 0,28-16 0,57-41 0,-7 5 0,15-10 0,-48 38 0,42-24-455,1 2 0,-39 50 0,41-39-6371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2T01:33:49.2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11 24575,'0'21'0,"7"174"0,-4-170 0,0 0 0,2 0 0,2-1 0,0 0 0,17 39 0,-16-48 0,0-1 0,1 1 0,0-2 0,18 21 0,-2-8 0,30 24 0,-44-40 0,1-1 0,0 0 0,0-1 0,19 9 0,-22-13 0,-1-1 0,1 0 0,0 0 0,0-1 0,0 0 0,0-1 0,0 0 0,12 0 0,22-3 0,0-3 0,0-1 0,-1-2 0,64-21 0,-67 16 0,-1-1 0,40-21 0,-53 21 0,0-1 0,-1-1 0,37-32 0,55-69 0,-102 103 0,-2-1 0,21-31 0,-29 39 0,0 0 0,-1 0 0,1-1 0,-2 1 0,1-1 0,-1 0 0,0 0 0,-1 0 0,1-12 0,-1 9 0,-1 0 0,-1 0 0,0 1 0,0-1 0,-1 1 0,-1-1 0,0 1 0,0 0 0,-1 0 0,0 0 0,-1 0 0,-6-10 0,9 18 0,1 0 0,-1 0 0,0-1 0,0 1 0,0 0 0,-5-3 0,6 5 0,0-1 0,0 0 0,0 1 0,0 0 0,0-1 0,0 1 0,-1-1 0,1 1 0,0 0 0,0 0 0,0 0 0,0 0 0,0 0 0,-2 0 0,2 0 0,0 0 0,-1 1 0,1-1 0,0 1 0,0-1 0,0 1 0,0-1 0,0 1 0,0 0 0,0-1 0,0 1 0,0 0 0,-1 1 0,0 1 0,0-1 0,0 1 0,1 0 0,-1-1 0,1 1 0,-2 4 0,-2 10 0,0 0 0,1 0 0,1 0 0,1 0 0,-1 24 0,4-7 0,7 63 0,1-42 0,-2-15 0,-2 1 0,0 53 0,-17 67 0,6-100 0,6-60 0,-3 34 0,-8 36 0,9-60 0,-1-1 0,-1 0 0,1 1 0,-2-1 0,1-1 0,-1 1 0,-11 15 0,4-11 0,0 0 0,-1-1 0,0 0 0,-1-1 0,0-1 0,-1 0 0,-32 17 0,30-21 0,1 0 0,-1-1 0,-1-1 0,1 0 0,-21 2 0,11-4 0,1-1 0,-48-2 0,59-1-682,-28-7-1,-3-6-6143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2T01:33:50.62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210 266 24575,'37'0'0,"-13"1"0,0-1 0,30-4 0,-47 3 0,-1 0 0,0-1 0,0 1 0,0-1 0,0-1 0,0 1 0,0-1 0,-1 0 0,1 0 0,-1 0 0,0-1 0,0 0 0,6-6 0,-9 8 0,1-1 0,-1 0 0,0 1 0,0-1 0,0 0 0,0 0 0,-1-1 0,1 1 0,-1 0 0,0-1 0,0 1 0,0 0 0,0-1 0,0 1 0,-1-1 0,0 1 0,0-1 0,0 0 0,0 1 0,0-1 0,-1 1 0,-1-6 0,0 3 0,0-1 0,-1 1 0,0 0 0,0 1 0,0-1 0,-1 0 0,0 1 0,0 0 0,-1 0 0,1 0 0,-6-4 0,0 0 0,0 2 0,0-1 0,0 1 0,-1 1 0,0 0 0,-1 1 0,-20-8 0,25 11 0,-1 0 0,1 0 0,-1 1 0,0 0 0,1 1 0,-1-1 0,0 1 0,0 1 0,1 0 0,-1 0 0,0 0 0,1 1 0,-1 0 0,-7 4 0,2 0 0,1 0 0,0 2 0,1 0 0,0 0 0,0 1 0,1 0 0,0 0 0,0 1 0,1 1 0,1 0 0,0 0 0,0 1 0,-10 21 0,13-22 0,0 0 0,1 1 0,0-1 0,1 1 0,0 0 0,1 0 0,-1 13 0,3-17 0,0 1 0,0-1 0,1 1 0,0-1 0,1 1 0,0-1 0,0 0 0,0 0 0,1 0 0,6 12 0,-5-13 0,0-1 0,0 0 0,1 0 0,0 0 0,0 0 0,0-1 0,0 0 0,1 0 0,9 6 0,-5-5 0,0-1 0,1 0 0,-1 0 0,1-1 0,17 5 0,3-3 0,0-1 0,1-2 0,49-1 0,76-5-1094,-150 2 823,73-2-6555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2T01:33:51.79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314 53 24575,'0'-2'0,"0"0"0,-1 0 0,1 0 0,-1 1 0,1-1 0,-1 0 0,0 0 0,0 0 0,0 1 0,0-1 0,0 0 0,0 1 0,0-1 0,-1 1 0,1-1 0,0 1 0,-1 0 0,0 0 0,1-1 0,-1 1 0,1 0 0,-1 1 0,0-1 0,0 0 0,-2 0 0,-3-2 0,-1 0 0,0 1 0,0 0 0,-12-2 0,15 4 0,1-1 0,0 1 0,0 0 0,-1 0 0,1 1 0,0-1 0,0 1 0,-1 0 0,1 0 0,0 0 0,0 0 0,0 1 0,0 0 0,1 0 0,-1 0 0,0 0 0,1 1 0,-1-1 0,1 1 0,0 0 0,0 0 0,0 0 0,0 0 0,1 1 0,-1-1 0,1 1 0,0-1 0,0 1 0,-3 6 0,3-4 0,1 0 0,0 1 0,0-1 0,0 1 0,0-1 0,1 1 0,0-1 0,1 1 0,0-1 0,-1 1 0,2-1 0,-1 0 0,1 1 0,0-1 0,0 0 0,6 10 0,5 7 0,1 0 0,29 36 0,-36-51 0,17 23 0,43 61 0,-63-86 0,-1 0 0,0 1 0,0-1 0,0 1 0,-1 0 0,0-1 0,2 15 0,-3-16 0,-1-1 0,0 0 0,0 0 0,-1 0 0,1 1 0,-1-1 0,0 0 0,0 0 0,0 0 0,-1 0 0,1 0 0,-1 0 0,0-1 0,-4 6 0,3-4 0,0-1 0,-1 0 0,1-1 0,-1 1 0,0-1 0,0 1 0,0-1 0,0 0 0,-1-1 0,-6 4 0,-5 0 0,-30 9 0,23-9 0,4 0-118,2 0-131,0-1-1,0-1 1,-1 0-1,-34 1 1,16-6-6577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2T01:34:24.9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258 30 24575,'0'-1'0,"0"0"0,0-1 0,0 1 0,0 0 0,-1 0 0,1 0 0,0 0 0,0 0 0,-1 0 0,1-1 0,-1 1 0,1 0 0,-1 0 0,1 0 0,-1 0 0,0 1 0,1-1 0,-1 0 0,0 0 0,-1-1 0,0 1 0,1 0 0,-1 0 0,0 1 0,1-1 0,-1 0 0,0 1 0,1 0 0,-1-1 0,0 1 0,0 0 0,0 0 0,-1 0 0,-6 0 0,0 1 0,1 1 0,-1-1 0,-11 5 0,13-3 0,0 0 0,0 0 0,1 0 0,-1 1 0,1 0 0,0 0 0,-8 7 0,-1 3 0,-19 23 0,27-29 0,1 0 0,0 0 0,0 1 0,1 0 0,0 0 0,1 0 0,0 0 0,0 1 0,1 0 0,0 0 0,1 0 0,0 0 0,1 0 0,0 0 0,0 0 0,1 0 0,0 1 0,3 11 0,-2-11 0,1-1 0,0 1 0,1-1 0,0 0 0,1 0 0,0 0 0,0 0 0,1-1 0,1 0 0,-1 0 0,1 0 0,1 0 0,11 11 0,-7-10 0,1 0 0,0 0 0,1-1 0,0-1 0,1 0 0,-1 0 0,1-2 0,1 0 0,18 6 0,-18-8 0,-1-1 0,0 0 0,1 0 0,0-2 0,-1 0 0,1 0 0,0-2 0,0 1 0,26-7 0,-30 4 0,0 0 0,-1-1 0,1 0 0,-1-1 0,0 0 0,0-1 0,-1 0 0,1-1 0,-1 0 0,-1 0 0,1-1 0,-1 0 0,-1 0 0,1-1 0,-1 0 0,-1-1 0,6-10 0,-5 7 0,-1 1 0,-1-1 0,0 0 0,-1-1 0,0 1 0,-1-1 0,0 1 0,-1-1 0,-1 0 0,0 0 0,-1 0 0,-1 0 0,-3-19 0,3 25 0,-1 1 0,1-1 0,-2 1 0,1 0 0,-1 0 0,0 0 0,-1 0 0,0 0 0,0 1 0,0 0 0,-1-1 0,0 2 0,0-1 0,0 0 0,-1 1 0,0 0 0,0 1 0,0-1 0,0 1 0,-1 0 0,0 1 0,-11-5 0,3 3-455,1 0 0,-18-3 0,-27-1-6371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2T01:34:27.1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386 1 24575,'-25'0'0,"0"1"0,-41 7 0,54-5 0,1-1 0,0 2 0,1 0 0,-1 0 0,1 1 0,-1 0 0,1 1 0,-11 8 0,11-6 0,0 1 0,0 0 0,1 0 0,0 1 0,1 0 0,0 1 0,0 0 0,-7 14 0,7-7 0,0 0 0,1 0 0,1 1 0,-7 36 0,6-17 0,0 63 0,7 35 0,0-125 0,8 355 0,-8-344-341,-1 0 0,0 1-1,-9 40 1,-5-16-6485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2T01:34:28.22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24575,'10'0'0,"16"0"0,17 0 0,12 0 0,9 0 0,7 0 0,3 0 0,1 0 0,-1 0 0,-12 0-8191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2T01:34:30.2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430 1 24575,'-83'-1'0,"-108"4"0,182-2 0,1 0 0,-1 1 0,0 0 0,0 0 0,1 1 0,-1 0 0,-10 6 0,14-7 0,0 2 0,0-1 0,0 0 0,0 1 0,1 0 0,0 0 0,0 1 0,0-1 0,0 1 0,1-1 0,0 1 0,-3 7 0,3-7 0,0 0 0,1 1 0,0-1 0,0 1 0,0-1 0,1 1 0,0 0 0,0 0 0,0-1 0,1 1 0,0 0 0,0 0 0,0 0 0,1 0 0,0 0 0,0-1 0,1 1 0,-1 0 0,1-1 0,0 1 0,1-1 0,-1 0 0,1 0 0,4 6 0,0-1 0,1 0 0,0-1 0,1 1 0,0-2 0,0 1 0,1-1 0,0-1 0,0 1 0,1-2 0,0 0 0,0 0 0,0-1 0,1 0 0,0-1 0,0 0 0,13 2 0,19 1-455,0-2 0,76-1 0,-56-4-6371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2T01:32:20.17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2301 1584 24575,'4'0'0,"-1"-1"0,1 0 0,0 0 0,-1 0 0,1 0 0,-1 0 0,1-1 0,-1 1 0,0-1 0,0 0 0,4-3 0,13-7 0,30-14 0,86-62 0,-75 41 0,72-52 0,-96 74 0,68-33 0,-51 33 0,-8 5 0,82-52 0,-44 25 0,-19 12 0,-35 17 0,6-5 0,1 2 0,55-22 0,-54 29 0,-10 5 0,36-18 0,52-39 0,3 8 0,25-13 0,-35 17 0,39-20 0,-146 73 0,284-143 0,-242 126 0,126-51 0,4 13 0,-73 36 0,12-4 0,-62 9 0,1 3 0,78-8 0,60-12 0,-62 9 0,89 2-255,0 13-316,102-8 463,-252 10 196,292-25-941,3 13-105,187 18 2464,-234 2-815,-256-2-694,388 12-369,-279 5-217,110 8-225,101 19 175,-262-28 490,96 17 171,10 5 105,2-14 148,-98-22 570,30 2-40,-119-1-808,-1 2 0,44 10 1,42 20 2,44 11 0,146 21 214,-211-47-215,50 12 86,167 50-68,-275-70 10,0 1-1,0 2 1,43 21 0,-40-13 242,85 57 0,-80-42-269,112 74 0,-122-87 0,200 105 0,85 30-930,-206-88 930,75 41 0,-92-59 0,69 39 0,-77-42-27,10 6 28,-82-42 59,0 1 1,25 23-1,24 30 715,-28-23-775,54 67 0,-64-71 0,121 164 0,41 47 0,-124-174-218,4-4 0,4-3 0,159 110 0,-153-125 218,137 92 0,-171-109 0,-1 2 0,47 51 0,-85-77 85,-1 1-1,0 1 1,15 29-1,18 26 305,-10-27-238,12 16-157,178 292 6,-206-312 0,-1 0 0,22 80 0,-32-91 0,10 32 0,-3 1 0,-3 0 0,-3 1 0,3 90 0,-12-92 0,5 78 0,-3-106 0,16 70 0,-3-53 0,3 0 0,30 59 0,1 4 0,-38-83 0,14 56 0,-18-44 0,-2 1 0,1 52 0,-8 92 0,-1-121 0,-3 1196-10,6-795-449,-1-384 382,-1 22 69,15 126-1,5-109 9,-6-50 0,3 85 0,-16-141-2,-1 0 0,0 0 0,-2 0 0,0 0 0,-1 0 0,-1-1 1,0 1-1,-2-1 0,-8 16 0,-11 16 75,-52 72 0,33-54 269,-84 116-243,35-51-104,61-85 5,-58 65 0,24-43 0,-101 120 0,-28 88 0,172-236 0,-103 153 0,13-41 0,-5 7 0,51-73 0,-93 114 0,94-131 0,-1 1 0,49-48 0,-1 0 0,-38 31 0,1-12 0,-98 55 0,-9 4 0,-2 8 0,95-68 0,47-28 0,-34 23 0,8 2 0,-119 81 0,-142 44 0,194-105 0,-42 16 0,106-51 0,-58 35 0,40-17 0,-45 27 0,78-44 0,-1-3 0,-81 34 0,-90 16 0,91-33 0,-96 21 0,173-48 0,-27 9 0,-90 37 0,59-19 0,-17 8 0,-111 46 0,-10-18 0,-236 25-890,190-45 843,197-38 230,-1-4 0,0-4-1,-97-3 1,148-5-86,-21 0-72,-103 11 1,62 6-7,-36 6 20,-84 19-39,-61 7 0,-130-41 0,387-8 0,-46 3 0,-121 19 0,97-8 0,-333 59-622,273-40 622,57-10 0,-114 11 0,-155-28 0,257-8 0,-9 2-223,-344-12-444,455 12 654,-486-47-1736,394 32 1780,-164-23 295,-4 18 174,149 21 540,-57-2 321,138-4-1356,-1-1 0,-61-19 0,81 20-4,-52-14-28,-125-36-849,154 42 680,-235-66-355,75 33-450,-210-55 136,317 72 528,1-3 1,-96-50-1,168 72 424,1-2-1,0 0 0,1-1 1,0-1-1,1 0 0,1-1 1,0-1-1,1-1 0,-18-26 1,7 9 83,-8-13-63,-73-77 1,-281-224 520,364 328-557,-241-208-86,226 189 199,1-2 1,3-1 0,1-2-1,-38-65 1,45 62 47,-48-80-135,53 92-13,-42-48-1,52 70 45,1 0 0,0-1 0,1-1 0,1 0-1,0 0 1,1-1 0,1 0 0,-7-20-1,-10-54-102,-31-89-26,-86-126 1,112 245 0,-73-122 0,72 133 0,-81-139 0,72 119-237,-2 3 0,-60-73-1,-36-44 238,128 168-1,1 0 0,0 0-1,1-1 1,1 0 0,-6-23-1,-11-85 71,19 97-11,-20-78 520,6 27-563,-56-183-15,63 232 0,-1 2 0,-2-1 0,-21-30 0,10 14 0,-23-58 0,19 35 0,18 44 0,1-1 0,1-1 0,1 0 0,-7-43 0,10 39 0,-16-59 0,17 78 0,-10-29 0,2 0 0,-7-46 0,2-103 0,16-5 0,1 166 0,-2-34 0,-21-119 0,3 33 0,-3-272 0,26-83 0,-3 477 0,1 1 0,1 0 0,7-34 0,4 7 0,1-7 0,9-70 0,10-61 0,-3 27 0,-24 123 0,13-56 0,-11 69 0,29-122 0,-23 75 0,44-137 0,-35 142 0,-2-1 0,20-136 0,-30 118 0,4 1 0,34-112 0,-38 166 0,1 1 0,19-36 0,65-126 0,-44 85 0,-16 35 0,42-83 0,-58 122 0,1 0 0,35-42 0,127-169 0,-143 183 0,-21 29 0,31-37 0,39-28 0,-28 32 0,-7 5 0,79-70 0,-26 48 0,-44 34 0,-18 14 0,70-58 0,-88 68 0,-2 0 0,0-2 0,26-36 0,-34 38 0,29-44 0,71-81 0,-104 136-112,80-81-1141,-60 67-5573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2T01:32:28.03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1 629 24575,'0'-269'0,"0"243"0,6-48 0,-4 64 0,0 0 0,1 0 0,0 0 0,0 1 0,1-1 0,0 1 0,11-16 0,-7 14 0,1 0 0,0 1 0,0 0 0,1 0 0,19-13 0,-11 11 0,0 0 0,37-16 0,-38 20 0,0 2 0,0 0 0,1 1 0,-1 0 0,1 2 0,1 0 0,30-1 0,-36 5 0,1-1 0,-1 2 0,0 0 0,0 0 0,0 1 0,-1 1 0,1 0 0,-1 1 0,0 0 0,0 1 0,15 10 0,-18-10 0,-1 1 0,0-1 0,0 2 0,-1-1 0,0 1 0,8 10 0,31 56 0,-44-70 0,8 14-195,-1 1 0,-1 0 0,-1 0 0,-1 1 0,0 0 0,4 29 0,-3 6-6631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2T01:32:28.03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1 629 24575,'0'-269'0,"0"243"0,6-48 0,-4 64 0,0 0 0,1 0 0,0 0 0,0 1 0,1-1 0,0 1 0,11-16 0,-7 14 0,1 0 0,0 1 0,0 0 0,1 0 0,19-13 0,-11 11 0,0 0 0,37-16 0,-38 20 0,0 2 0,0 0 0,1 1 0,-1 0 0,1 2 0,1 0 0,30-1 0,-36 5 0,1-1 0,-1 2 0,0 0 0,0 0 0,0 1 0,-1 1 0,1 0 0,-1 1 0,0 0 0,0 1 0,15 10 0,-18-10 0,-1 1 0,0-1 0,0 2 0,-1-1 0,0 1 0,8 10 0,31 56 0,-44-70 0,8 14-195,-1 1 0,-1 0 0,-1 0 0,-1 1 0,0 0 0,4 29 0,-3 6-6631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2T01:32:29.59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116 202 24575,'-4'4'0,"0"0"0,1 0 0,-1 1 0,1-1 0,0 1 0,0 0 0,0-1 0,1 1 0,-1 1 0,-1 6 0,-4 7 0,-13 24 0,12-27 0,0 1 0,2 0 0,0 0 0,-4 20 0,8-24 0,1 0 0,1 1 0,0 0 0,2 25 0,0-30 0,0 1 0,1-1 0,0 0 0,0 1 0,1-1 0,0 0 0,8 14 0,-3-11 0,0 0 0,1 0 0,0-1 0,0-1 0,1 1 0,1-2 0,-1 1 0,2-2 0,-1 1 0,1-1 0,0-1 0,1 0 0,0-1 0,15 5 0,-18-8 0,-1 0 0,1-1 0,0 0 0,0 0 0,1-1 0,-1-1 0,0 0 0,0 0 0,0-1 0,0 0 0,0-1 0,0 0 0,0 0 0,0-1 0,0-1 0,-1 0 0,0 0 0,0 0 0,17-12 0,-15 6 0,0 1 0,-1-2 0,0 1 0,0-2 0,13-20 0,33-68 0,-35 60 0,11-14 0,-17 31 0,-2-1 0,16-36 0,-27 53 0,1-1 0,-1 1 0,0-1 0,0 0 0,-1 1 0,0-1 0,-1 0 0,0 0 0,0 0 0,0 0 0,-1 1 0,-4-16 0,1 12 0,0 0 0,-1 0 0,-1 0 0,0 0 0,0 1 0,-1 0 0,0 1 0,-1-1 0,0 1 0,0 1 0,-1-1 0,-12-8 0,6 7 0,0-1 0,0 2 0,-1 0 0,0 1 0,-1 0 0,0 1 0,-23-5 0,31 9 0,0 1 0,0 1 0,0-1 0,0 2 0,0-1 0,0 1 0,0 1 0,-1-1 0,1 2 0,0-1 0,0 1 0,0 1 0,1-1 0,-1 2 0,-15 7 0,-21 15-1365,5-1-5461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2T01:32:30.75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24575,'0'567'0,"0"-541"0,1-1 0,1 1 0,7 33 0,21 55 0,-28-107 0,1 9 0,1 0 0,1 0 0,0-1 0,13 26 0,-8-25-80,1 0 0,0 0-1,1-2 1,1 1 0,0-2-1,1 1 1,1-2 0,0 0-1,0-1 1,1 0 0,1-1 0,0-1-1,0-1 1,0 0 0,1-2-1,25 7 1,21 2-6746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2T01:32:31.61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24575,'10'0'0,"3"10"0,13 3 0,14-1 0,12-1 0,9-4 0,8-3 0,3-2 0,3-1 0,-1-1 0,1 0 0,-1-1 0,-12 15 0,-17 3-8191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2T01:32:33.17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157 0 24575,'1'0'0,"-1"0"0,1 0 0,-1 0 0,1 0 0,-1 0 0,1 0 0,-1 1 0,1-1 0,-1 0 0,1 0 0,-1 0 0,1 1 0,-1-1 0,1 0 0,-1 0 0,0 1 0,1-1 0,-1 0 0,0 1 0,1-1 0,-1 1 0,0-1 0,1 0 0,-1 1 0,0-1 0,1 1 0,-1-1 0,0 1 0,0-1 0,0 1 0,0-1 0,1 2 0,-1 19 0,-1-14 0,-2 44 0,-1 32 0,4-71 0,0 0 0,1 0 0,1 0 0,5 19 0,-6-27 0,0 0 0,1-1 0,-1 1 0,1-1 0,0 0 0,0 1 0,0-1 0,0 0 0,0 0 0,1 0 0,0 0 0,-1-1 0,1 1 0,0-1 0,0 0 0,0 1 0,5 1 0,-2-1 0,1-1 0,0 0 0,0 0 0,0 0 0,0-1 0,0 0 0,0 0 0,11-1 0,-4 0 0,0 0 0,-1-2 0,1 1 0,0-2 0,-1 0 0,1 0 0,22-10 0,-26 8 0,-1 1 0,0-2 0,0 1 0,-1-1 0,1 0 0,-1-1 0,-1 0 0,1 0 0,-1-1 0,0 0 0,5-9 0,-4 4 0,-1 0 0,0 0 0,-1-1 0,-1 1 0,5-17 0,-4 5 0,6-48 0,-19 230 0,6-98 0,-14 109 0,11-152 0,0 0 0,0 0 0,-1 0 0,-1-1 0,-1 0 0,-10 18 0,12-25 0,0-1 0,0 0 0,-1 1 0,0-2 0,0 1 0,-1-1 0,0 0 0,0 0 0,0-1 0,-1 0 0,0 0 0,-15 7 0,6-6 0,0-1 0,-1-1 0,1 0 0,-35 3 0,-73-5 0,113-2 0,-111-3-1365,88 1-5461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2T01:32:34.8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0 154 24575,'548'0'0,"-522"1"0,-1-2 0,1-1 0,-1-1 0,27-6 0,-48 8 0,1-1 0,-1 1 0,0-1 0,-1 1 0,1-1 0,0-1 0,0 1 0,-1 0 0,1-1 0,-1 0 0,4-4 0,-6 6 0,0 0 0,0 0 0,0-1 0,-1 1 0,1 0 0,0-1 0,-1 1 0,1-1 0,-1 1 0,0-1 0,1 1 0,-1-1 0,0 1 0,0-1 0,0 1 0,0-1 0,0 1 0,0-1 0,0 1 0,0-1 0,-1 1 0,1-1 0,-1 1 0,1-1 0,-1 1 0,0 0 0,1-1 0,-1 1 0,0 0 0,0-1 0,-2-1 0,1 0 0,-1 0 0,0 0 0,-1 0 0,1 0 0,0 1 0,-1-1 0,0 1 0,-6-3 0,0 0 0,-1 1 0,-13-3 0,-6 0 0,-1 2 0,1 0 0,-1 3 0,-56 1 0,70 2 0,0 1 0,-1 1 0,1 1 0,0 0 0,1 1 0,-1 1 0,-20 11 0,16-6 0,1 1 0,1 1 0,0 1 0,-32 29 0,42-33 0,-1 0 0,2 1 0,-1 0 0,1 1 0,1 0 0,0 0 0,1 0 0,0 1 0,1 0 0,1 0 0,0 0 0,0 0 0,1 1 0,1 0 0,-1 25 0,3-31 0,1 0 0,0-1 0,0 1 0,1 0 0,0 0 0,0-1 0,1 1 0,0-1 0,0 0 0,0 1 0,1-1 0,1-1 0,-1 1 0,9 9 0,-5-7 0,0-1 0,0-1 0,0 0 0,1 0 0,0-1 0,1 0 0,-1 0 0,1-1 0,0 0 0,11 3 0,3-1 0,0-1 0,0-1 0,0-2 0,28 2 0,102-5 0,-114-1 0,-12 0-455,-1-1 0,51-9 0,-30-3-6371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2T01:32:35.9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125 1 24575,'0'8'0,"1"8"0,-1 0 0,-1 0 0,-1 0 0,0 0 0,-6 21 0,-55 193 0,25-88 0,34-118 0,0 0 0,2 1 0,1 48 0,17 70 0,-6-67 0,-7-46 0,1-1 0,2 0 0,10 29 0,-13-48 0,1 0 0,1 0 0,0-1 0,0 0 0,7 9 0,-8-12 0,0-1 0,1 0 0,0 0 0,0 0 0,1-1 0,-1 0 0,1 0 0,10 5 0,-5-3 0,1-2 0,0 1 0,1-2 0,-1 0 0,17 2 0,61 2 0,-41-7-1365,-16-2-5461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2T01:32:36.7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24575,'12'0'0,"15"0"0,15 0 0,13 0 0,10 0 0,6 0 0,3 0 0,0 12 0,-12 3-8191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2T01:33:44.35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759 858 24575,'-41'50'0,"3"1"0,-33 60 0,31-50 0,-79 92 0,51-70 0,-57 85 0,91-116 0,-38 77 0,0 29 0,38-81 0,26-59 0,0 2 0,2-1 0,0 1 0,1 0 0,1 0 0,1 0 0,0 0 0,2 40 0,1-41 0,2 0 0,0-1 0,1 1 0,1 0 0,1-1 0,1 0 0,0 0 0,1 0 0,18 31 0,24 26-40,69 80-1,-108-142 11,287 318-529,-152-170 559,-67-73 0,-38-47 0,1-2 0,46 34 0,102 59 0,-116-87 0,3-3 0,82 33 0,-128-62 0,153 69 0,-84-28 0,38 19 0,-101-57 0,74 24 0,200 29 0,-198-53 7,121 2-1,114-14-147,-318-4 105,414 29-1246,-24 6 1299,-351-34-34,1-3 1,-1-3 0,0-3 0,74-17-1,-97 13-135,60-23-1,-82 26 149,-2-2 0,0 0 0,0-1 0,29-23 0,-9-1 4,0-1 0,-3-2 0,-1-2 0,-2-1 0,57-91 0,143-309 0,-150 246 0,-68 155 0,-2 0 0,-1-2 0,7-46 0,-12 32 0,5-107 0,-15 118 0,-9-76 0,-20-43 0,3 60 0,-64-162 0,59 196 0,-62-104 0,53 111 0,-51-61 0,68 96 0,-56-73 0,-18-22 0,44 53 0,-3 3 0,-85-78 0,-221-159 608,322 277-328,-2 2-1,0 2 1,-47-19 0,-142-45 423,226 86-699,-356-120-782,154 47 535,-31-9 163,177 66 82,-123-20-1,158 36-1,1 0 0,-1 2 0,1 2 0,0 0 0,-1 1 0,-39 11 0,32-6 33,-141 38 785,18-4-474,-41 14-369,163-42 25,-65 40 0,58-30 0,-3 0 0,-46 28 0,43-20 0,-36 23 0,26-24 0,15-7 0,-79 56 0,28-16 0,57-41 0,-7 5 0,15-10 0,-48 38 0,42-24-455,1 2 0,-39 50 0,41-39-6371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2T01:33:49.2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11 24575,'0'21'0,"7"174"0,-4-170 0,0 0 0,2 0 0,2-1 0,0 0 0,17 39 0,-16-48 0,0-1 0,1 1 0,0-2 0,18 21 0,-2-8 0,30 24 0,-44-40 0,1-1 0,0 0 0,0-1 0,19 9 0,-22-13 0,-1-1 0,1 0 0,0 0 0,0-1 0,0 0 0,0-1 0,0 0 0,12 0 0,22-3 0,0-3 0,0-1 0,-1-2 0,64-21 0,-67 16 0,-1-1 0,40-21 0,-53 21 0,0-1 0,-1-1 0,37-32 0,55-69 0,-102 103 0,-2-1 0,21-31 0,-29 39 0,0 0 0,-1 0 0,1-1 0,-2 1 0,1-1 0,-1 0 0,0 0 0,-1 0 0,1-12 0,-1 9 0,-1 0 0,-1 0 0,0 1 0,0-1 0,-1 1 0,-1-1 0,0 1 0,0 0 0,-1 0 0,0 0 0,-1 0 0,-6-10 0,9 18 0,1 0 0,-1 0 0,0-1 0,0 1 0,0 0 0,-5-3 0,6 5 0,0-1 0,0 0 0,0 1 0,0 0 0,0-1 0,0 1 0,-1-1 0,1 1 0,0 0 0,0 0 0,0 0 0,0 0 0,0 0 0,-2 0 0,2 0 0,0 0 0,-1 1 0,1-1 0,0 1 0,0-1 0,0 1 0,0-1 0,0 1 0,0 0 0,0-1 0,0 1 0,0 0 0,-1 1 0,0 1 0,0-1 0,0 1 0,1 0 0,-1-1 0,1 1 0,-2 4 0,-2 10 0,0 0 0,1 0 0,1 0 0,1 0 0,-1 24 0,4-7 0,7 63 0,1-42 0,-2-15 0,-2 1 0,0 53 0,-17 67 0,6-100 0,6-60 0,-3 34 0,-8 36 0,9-60 0,-1-1 0,-1 0 0,1 1 0,-2-1 0,1-1 0,-1 1 0,-11 15 0,4-11 0,0 0 0,-1-1 0,0 0 0,-1-1 0,0-1 0,-1 0 0,-32 17 0,30-21 0,1 0 0,-1-1 0,-1-1 0,1 0 0,-21 2 0,11-4 0,1-1 0,-48-2 0,59-1-682,-28-7-1,-3-6-6143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2T01:33:50.62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210 266 24575,'37'0'0,"-13"1"0,0-1 0,30-4 0,-47 3 0,-1 0 0,0-1 0,0 1 0,0-1 0,0-1 0,0 1 0,0-1 0,-1 0 0,1 0 0,-1 0 0,0-1 0,0 0 0,6-6 0,-9 8 0,1-1 0,-1 0 0,0 1 0,0-1 0,0 0 0,0 0 0,-1-1 0,1 1 0,-1 0 0,0-1 0,0 1 0,0 0 0,0-1 0,0 1 0,-1-1 0,0 1 0,0-1 0,0 0 0,0 1 0,0-1 0,-1 1 0,-1-6 0,0 3 0,0-1 0,-1 1 0,0 0 0,0 1 0,0-1 0,-1 0 0,0 1 0,0 0 0,-1 0 0,1 0 0,-6-4 0,0 0 0,0 2 0,0-1 0,0 1 0,-1 1 0,0 0 0,-1 1 0,-20-8 0,25 11 0,-1 0 0,1 0 0,-1 1 0,0 0 0,1 1 0,-1-1 0,0 1 0,0 1 0,1 0 0,-1 0 0,0 0 0,1 1 0,-1 0 0,-7 4 0,2 0 0,1 0 0,0 2 0,1 0 0,0 0 0,0 1 0,1 0 0,0 0 0,0 1 0,1 1 0,1 0 0,0 0 0,0 1 0,-10 21 0,13-22 0,0 0 0,1 1 0,0-1 0,1 1 0,0 0 0,1 0 0,-1 13 0,3-17 0,0 1 0,0-1 0,1 1 0,0-1 0,1 1 0,0-1 0,0 0 0,0 0 0,1 0 0,6 12 0,-5-13 0,0-1 0,0 0 0,1 0 0,0 0 0,0 0 0,0-1 0,0 0 0,1 0 0,9 6 0,-5-5 0,0-1 0,1 0 0,-1 0 0,1-1 0,17 5 0,3-3 0,0-1 0,1-2 0,49-1 0,76-5-1094,-150 2 823,73-2-6555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2T01:32:29.59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116 202 24575,'-4'4'0,"0"0"0,1 0 0,-1 1 0,1-1 0,0 1 0,0 0 0,0-1 0,1 1 0,-1 1 0,-1 6 0,-4 7 0,-13 24 0,12-27 0,0 1 0,2 0 0,0 0 0,-4 20 0,8-24 0,1 0 0,1 1 0,0 0 0,2 25 0,0-30 0,0 1 0,1-1 0,0 0 0,0 1 0,1-1 0,0 0 0,8 14 0,-3-11 0,0 0 0,1 0 0,0-1 0,0-1 0,1 1 0,1-2 0,-1 1 0,2-2 0,-1 1 0,1-1 0,0-1 0,1 0 0,0-1 0,15 5 0,-18-8 0,-1 0 0,1-1 0,0 0 0,0 0 0,1-1 0,-1-1 0,0 0 0,0 0 0,0-1 0,0 0 0,0-1 0,0 0 0,0 0 0,0-1 0,0-1 0,-1 0 0,0 0 0,0 0 0,17-12 0,-15 6 0,0 1 0,-1-2 0,0 1 0,0-2 0,13-20 0,33-68 0,-35 60 0,11-14 0,-17 31 0,-2-1 0,16-36 0,-27 53 0,1-1 0,-1 1 0,0-1 0,0 0 0,-1 1 0,0-1 0,-1 0 0,0 0 0,0 0 0,0 0 0,-1 1 0,-4-16 0,1 12 0,0 0 0,-1 0 0,-1 0 0,0 0 0,0 1 0,-1 0 0,0 1 0,-1-1 0,0 1 0,0 1 0,-1-1 0,-12-8 0,6 7 0,0-1 0,0 2 0,-1 0 0,0 1 0,-1 0 0,0 1 0,-23-5 0,31 9 0,0 1 0,0 1 0,0-1 0,0 2 0,0-1 0,0 1 0,0 1 0,-1-1 0,1 2 0,0-1 0,0 1 0,0 1 0,1-1 0,-1 2 0,-15 7 0,-21 15-1365,5-1-5461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2T01:33:51.79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314 53 24575,'0'-2'0,"0"0"0,-1 0 0,1 0 0,-1 1 0,1-1 0,-1 0 0,0 0 0,0 0 0,0 1 0,0-1 0,0 0 0,0 1 0,0-1 0,-1 1 0,1-1 0,0 1 0,-1 0 0,0 0 0,1-1 0,-1 1 0,1 0 0,-1 1 0,0-1 0,0 0 0,-2 0 0,-3-2 0,-1 0 0,0 1 0,0 0 0,-12-2 0,15 4 0,1-1 0,0 1 0,0 0 0,-1 0 0,1 1 0,0-1 0,0 1 0,-1 0 0,1 0 0,0 0 0,0 0 0,0 1 0,0 0 0,1 0 0,-1 0 0,0 0 0,1 1 0,-1-1 0,1 1 0,0 0 0,0 0 0,0 0 0,0 0 0,1 1 0,-1-1 0,1 1 0,0-1 0,0 1 0,-3 6 0,3-4 0,1 0 0,0 1 0,0-1 0,0 1 0,0-1 0,1 1 0,0-1 0,1 1 0,0-1 0,-1 1 0,2-1 0,-1 0 0,1 1 0,0-1 0,0 0 0,6 10 0,5 7 0,1 0 0,29 36 0,-36-51 0,17 23 0,43 61 0,-63-86 0,-1 0 0,0 1 0,0-1 0,0 1 0,-1 0 0,0-1 0,2 15 0,-3-16 0,-1-1 0,0 0 0,0 0 0,-1 0 0,1 1 0,-1-1 0,0 0 0,0 0 0,0 0 0,-1 0 0,1 0 0,-1 0 0,0-1 0,-4 6 0,3-4 0,0-1 0,-1 0 0,1-1 0,-1 1 0,0-1 0,0 1 0,0-1 0,0 0 0,-1-1 0,-6 4 0,-5 0 0,-30 9 0,23-9 0,4 0-118,2 0-131,0-1-1,0-1 1,-1 0-1,-34 1 1,16-6-6577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2T01:34:24.9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258 30 24575,'0'-1'0,"0"0"0,0-1 0,0 1 0,0 0 0,-1 0 0,1 0 0,0 0 0,0 0 0,-1 0 0,1-1 0,-1 1 0,1 0 0,-1 0 0,1 0 0,-1 0 0,0 1 0,1-1 0,-1 0 0,0 0 0,-1-1 0,0 1 0,1 0 0,-1 0 0,0 1 0,1-1 0,-1 0 0,0 1 0,1 0 0,-1-1 0,0 1 0,0 0 0,0 0 0,-1 0 0,-6 0 0,0 1 0,1 1 0,-1-1 0,-11 5 0,13-3 0,0 0 0,0 0 0,1 0 0,-1 1 0,1 0 0,0 0 0,-8 7 0,-1 3 0,-19 23 0,27-29 0,1 0 0,0 0 0,0 1 0,1 0 0,0 0 0,1 0 0,0 0 0,0 1 0,1 0 0,0 0 0,1 0 0,0 0 0,1 0 0,0 0 0,0 0 0,1 0 0,0 1 0,3 11 0,-2-11 0,1-1 0,0 1 0,1-1 0,0 0 0,1 0 0,0 0 0,0 0 0,1-1 0,1 0 0,-1 0 0,1 0 0,1 0 0,11 11 0,-7-10 0,1 0 0,0 0 0,1-1 0,0-1 0,1 0 0,-1 0 0,1-2 0,1 0 0,18 6 0,-18-8 0,-1-1 0,0 0 0,1 0 0,0-2 0,-1 0 0,1 0 0,0-2 0,0 1 0,26-7 0,-30 4 0,0 0 0,-1-1 0,1 0 0,-1-1 0,0 0 0,0-1 0,-1 0 0,1-1 0,-1 0 0,-1 0 0,1-1 0,-1 0 0,-1 0 0,1-1 0,-1 0 0,-1-1 0,6-10 0,-5 7 0,-1 1 0,-1-1 0,0 0 0,-1-1 0,0 1 0,-1-1 0,0 1 0,-1-1 0,-1 0 0,0 0 0,-1 0 0,-1 0 0,-3-19 0,3 25 0,-1 1 0,1-1 0,-2 1 0,1 0 0,-1 0 0,0 0 0,-1 0 0,0 0 0,0 1 0,0 0 0,-1-1 0,0 2 0,0-1 0,0 0 0,-1 1 0,0 0 0,0 1 0,0-1 0,0 1 0,-1 0 0,0 1 0,-11-5 0,3 3-455,1 0 0,-18-3 0,-27-1-6371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2T01:34:27.1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386 1 24575,'-25'0'0,"0"1"0,-41 7 0,54-5 0,1-1 0,0 2 0,1 0 0,-1 0 0,1 1 0,-1 0 0,1 1 0,-11 8 0,11-6 0,0 1 0,0 0 0,1 0 0,0 1 0,1 0 0,0 1 0,0 0 0,-7 14 0,7-7 0,0 0 0,1 0 0,1 1 0,-7 36 0,6-17 0,0 63 0,7 35 0,0-125 0,8 355 0,-8-344-341,-1 0 0,0 1-1,-9 40 1,-5-16-6485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2T01:34:28.22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24575,'10'0'0,"16"0"0,17 0 0,12 0 0,9 0 0,7 0 0,3 0 0,1 0 0,-1 0 0,-12 0-8191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2T01:34:30.2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430 1 24575,'-83'-1'0,"-108"4"0,182-2 0,1 0 0,-1 1 0,0 0 0,0 0 0,1 1 0,-1 0 0,-10 6 0,14-7 0,0 2 0,0-1 0,0 0 0,0 1 0,1 0 0,0 0 0,0 1 0,0-1 0,0 1 0,1-1 0,0 1 0,-3 7 0,3-7 0,0 0 0,1 1 0,0-1 0,0 1 0,0-1 0,1 1 0,0 0 0,0 0 0,0-1 0,1 1 0,0 0 0,0 0 0,0 0 0,1 0 0,0 0 0,0-1 0,1 1 0,-1 0 0,1-1 0,0 1 0,1-1 0,-1 0 0,1 0 0,4 6 0,0-1 0,1 0 0,0-1 0,1 1 0,0-2 0,0 1 0,1-1 0,0-1 0,0 1 0,1-2 0,0 0 0,0 0 0,0-1 0,1 0 0,0-1 0,0 0 0,13 2 0,19 1-455,0-2 0,76-1 0,-56-4-6371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2T01:32:30.75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24575,'0'567'0,"0"-541"0,1-1 0,1 1 0,7 33 0,21 55 0,-28-107 0,1 9 0,1 0 0,1 0 0,0-1 0,13 26 0,-8-25-80,1 0 0,0 0-1,1-2 1,1 1 0,0-2-1,1 1 1,1-2 0,0 0-1,0-1 1,1 0 0,1-1 0,0-1-1,0-1 1,0 0 0,1-2-1,25 7 1,21 2-6746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2T01:32:31.61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24575,'10'0'0,"3"10"0,13 3 0,14-1 0,12-1 0,9-4 0,8-3 0,3-2 0,3-1 0,-1-1 0,1 0 0,-1-1 0,-12 15 0,-17 3-8191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2T01:32:33.17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157 0 24575,'1'0'0,"-1"0"0,1 0 0,-1 0 0,1 0 0,-1 0 0,1 0 0,-1 1 0,1-1 0,-1 0 0,1 0 0,-1 0 0,1 1 0,-1-1 0,1 0 0,-1 0 0,0 1 0,1-1 0,-1 0 0,0 1 0,1-1 0,-1 1 0,0-1 0,1 0 0,-1 1 0,0-1 0,1 1 0,-1-1 0,0 1 0,0-1 0,0 1 0,0-1 0,1 2 0,-1 19 0,-1-14 0,-2 44 0,-1 32 0,4-71 0,0 0 0,1 0 0,1 0 0,5 19 0,-6-27 0,0 0 0,1-1 0,-1 1 0,1-1 0,0 0 0,0 1 0,0-1 0,0 0 0,0 0 0,1 0 0,0 0 0,-1-1 0,1 1 0,0-1 0,0 0 0,0 1 0,5 1 0,-2-1 0,1-1 0,0 0 0,0 0 0,0 0 0,0-1 0,0 0 0,0 0 0,11-1 0,-4 0 0,0 0 0,-1-2 0,1 1 0,0-2 0,-1 0 0,1 0 0,22-10 0,-26 8 0,-1 1 0,0-2 0,0 1 0,-1-1 0,1 0 0,-1-1 0,-1 0 0,1 0 0,-1-1 0,0 0 0,5-9 0,-4 4 0,-1 0 0,0 0 0,-1-1 0,-1 1 0,5-17 0,-4 5 0,6-48 0,-19 230 0,6-98 0,-14 109 0,11-152 0,0 0 0,0 0 0,-1 0 0,-1-1 0,-1 0 0,-10 18 0,12-25 0,0-1 0,0 0 0,-1 1 0,0-2 0,0 1 0,-1-1 0,0 0 0,0 0 0,0-1 0,-1 0 0,0 0 0,-15 7 0,6-6 0,0-1 0,-1-1 0,1 0 0,-35 3 0,-73-5 0,113-2 0,-111-3-1365,88 1-5461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2T01:32:34.8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0 154 24575,'548'0'0,"-522"1"0,-1-2 0,1-1 0,-1-1 0,27-6 0,-48 8 0,1-1 0,-1 1 0,0-1 0,-1 1 0,1-1 0,0-1 0,0 1 0,-1 0 0,1-1 0,-1 0 0,4-4 0,-6 6 0,0 0 0,0 0 0,0-1 0,-1 1 0,1 0 0,0-1 0,-1 1 0,1-1 0,-1 1 0,0-1 0,1 1 0,-1-1 0,0 1 0,0-1 0,0 1 0,0-1 0,0 1 0,0-1 0,0 1 0,0-1 0,-1 1 0,1-1 0,-1 1 0,1-1 0,-1 1 0,0 0 0,1-1 0,-1 1 0,0 0 0,0-1 0,-2-1 0,1 0 0,-1 0 0,0 0 0,-1 0 0,1 0 0,0 1 0,-1-1 0,0 1 0,-6-3 0,0 0 0,-1 1 0,-13-3 0,-6 0 0,-1 2 0,1 0 0,-1 3 0,-56 1 0,70 2 0,0 1 0,-1 1 0,1 1 0,0 0 0,1 1 0,-1 1 0,-20 11 0,16-6 0,1 1 0,1 1 0,0 1 0,-32 29 0,42-33 0,-1 0 0,2 1 0,-1 0 0,1 1 0,1 0 0,0 0 0,1 0 0,0 1 0,1 0 0,1 0 0,0 0 0,0 0 0,1 1 0,1 0 0,-1 25 0,3-31 0,1 0 0,0-1 0,0 1 0,1 0 0,0 0 0,0-1 0,1 1 0,0-1 0,0 0 0,0 1 0,1-1 0,1-1 0,-1 1 0,9 9 0,-5-7 0,0-1 0,0-1 0,0 0 0,1 0 0,0-1 0,1 0 0,-1 0 0,1-1 0,0 0 0,11 3 0,3-1 0,0-1 0,0-1 0,0-2 0,28 2 0,102-5 0,-114-1 0,-12 0-455,-1-1 0,51-9 0,-30-3-6371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2T01:32:35.9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125 1 24575,'0'8'0,"1"8"0,-1 0 0,-1 0 0,-1 0 0,0 0 0,-6 21 0,-55 193 0,25-88 0,34-118 0,0 0 0,2 1 0,1 48 0,17 70 0,-6-67 0,-7-46 0,1-1 0,2 0 0,10 29 0,-13-48 0,1 0 0,1 0 0,0-1 0,0 0 0,7 9 0,-8-12 0,0-1 0,1 0 0,0 0 0,0 0 0,1-1 0,-1 0 0,1 0 0,10 5 0,-5-3 0,1-2 0,0 1 0,1-2 0,-1 0 0,17 2 0,61 2 0,-41-7-1365,-16-2-5461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2T01:32:36.7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24575,'12'0'0,"15"0"0,15 0 0,13 0 0,10 0 0,6 0 0,3 0 0,0 12 0,-12 3-8191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0943F-3218-D333-605F-AE042889F0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E763E5-B3F5-C6C6-F6B2-88374EB1DD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F51C1C-9E5E-8925-CD4E-A039C685E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9D967-2E26-4C45-B423-9D8415E7E242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2A899A-F4F8-088F-0134-D673554F9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AEE49-6E80-245E-9FC5-26E6A9445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FD80C-FC04-4AE5-B86A-E5E8661F6E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16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EFB62-C8B1-6170-190F-80AA3983D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E75ACA-CE84-5B2A-2C68-C8A6574998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C8EF7C-9720-F5CA-4045-AD344EABB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9D967-2E26-4C45-B423-9D8415E7E242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B9CA7-CA0A-98FA-A8D7-BCB6318AC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91EDA2-5F67-AD14-5C48-ACB605DA8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FD80C-FC04-4AE5-B86A-E5E8661F6E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035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7D81D9-CF2A-384B-2E5E-F27296696C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9F3DA0-7B93-C21C-28DB-8E1A76E98F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288C70-E5A5-E5BC-C8A5-C8DA6617D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9D967-2E26-4C45-B423-9D8415E7E242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673A0A-8B0A-D807-CA9B-C8D850A82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9FAEC3-741F-C532-CF6F-305773638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FD80C-FC04-4AE5-B86A-E5E8661F6E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255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2991D-2C7A-7596-1E23-432AD6CDE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0FE454-7356-FF0C-FCEF-7906953410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CC1FE3-1704-51C7-D7C4-729BBC547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9D967-2E26-4C45-B423-9D8415E7E242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64AD8B-8D84-9178-B44C-856C183B5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79ADA0-263D-2AD8-5831-BE0EC4F9A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FD80C-FC04-4AE5-B86A-E5E8661F6E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315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B7657-D7D9-3D41-3EF8-1623772BF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0AAE0D-7AB5-1890-2E64-F2058F0BC3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51B42B-729E-F837-39A1-2615A4232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9D967-2E26-4C45-B423-9D8415E7E242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BD9D59-4282-C91B-1DE4-13E210C4C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29F47D-9901-C9A1-DA9C-CA240FC14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FD80C-FC04-4AE5-B86A-E5E8661F6E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542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79F3C-A996-1268-28E5-ADB48DB4A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616D47-E388-D2E6-7FC2-44D4725EC3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B6E230-3290-897A-ACAC-E90091653F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84F37C-C609-C9EE-EF02-CA6ECB568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9D967-2E26-4C45-B423-9D8415E7E242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01D79B-FD43-25F8-F482-DA9C20DD2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6E47E8-749E-C7D0-5BBE-14F7F82DE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FD80C-FC04-4AE5-B86A-E5E8661F6E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145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14D55-60D7-7B65-A980-7C43A593C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B73353-324C-A147-30D2-1C6DA145FE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1F0523-A1EC-0F07-C86E-397BF7AD87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8AE4B4-7201-56E3-290E-68310F7FB3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B13874-CAC1-F356-1893-5CDAA36EB1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BBC445-85A0-7136-C978-235737108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9D967-2E26-4C45-B423-9D8415E7E242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3F532F-556C-A651-5A76-5A956FEDA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F78C83-BC6C-6B60-796C-EC596E01E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FD80C-FC04-4AE5-B86A-E5E8661F6E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688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A49C4-6D54-D377-90A2-5548C6CF8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C3291F-D455-76D8-E4BC-96A2B7052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9D967-2E26-4C45-B423-9D8415E7E242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9A03DA-49AE-278B-AEE1-54C576FF5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7A9959-0809-C881-25E1-C6025BCEC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FD80C-FC04-4AE5-B86A-E5E8661F6E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842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C08EF6-E4EF-B12B-9697-22FE3F936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9D967-2E26-4C45-B423-9D8415E7E242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8E9DB2-59EF-9D81-2C8C-74B1136C7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077B53-8DC7-A900-B3F6-7B35D952F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FD80C-FC04-4AE5-B86A-E5E8661F6E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859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82DA2-D371-4DCD-0593-821D4AD9E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E84E1D-7240-D415-5631-EFBE242176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3A28CD-5C18-A522-8A61-95F57AB562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334E71-4A0C-0B30-DF06-97201D5E4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9D967-2E26-4C45-B423-9D8415E7E242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7AC7DE-4B64-DF5F-1583-178129108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29F0E1-2881-5D3D-5B40-93AE2EA80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FD80C-FC04-4AE5-B86A-E5E8661F6E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565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0DC31-BB03-E8E8-038E-AB8D4A72F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62C494-A02D-2669-2024-88DFE346E1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C5AD32-1DB2-53F9-79BE-196AA95EE9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816B1C-771E-5F8B-F9FA-82AF47511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9D967-2E26-4C45-B423-9D8415E7E242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6DA87E-FD96-5DE3-1E02-97D264A62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69A7F4-88B6-0390-5FE7-7BEEDD52B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FD80C-FC04-4AE5-B86A-E5E8661F6E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097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A58FCB-0700-A7BF-6290-653ECD4B6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EAE3DA-B220-685A-8B98-14FFBD1011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639714-606D-CD7A-9933-7C94DC6DBF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299D967-2E26-4C45-B423-9D8415E7E242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992474-50A8-5B68-544D-BF6758FFCC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7D6536-166F-37F6-5983-E8336298DF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32FD80C-FC04-4AE5-B86A-E5E8661F6E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320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3.png"/><Relationship Id="rId39" Type="http://schemas.openxmlformats.org/officeDocument/2006/relationships/customXml" Target="../ink/ink9.xml"/><Relationship Id="rId21" Type="http://schemas.openxmlformats.org/officeDocument/2006/relationships/image" Target="../media/image20.png"/><Relationship Id="rId34" Type="http://schemas.openxmlformats.org/officeDocument/2006/relationships/image" Target="../media/image27.png"/><Relationship Id="rId42" Type="http://schemas.openxmlformats.org/officeDocument/2006/relationships/image" Target="../media/image31.png"/><Relationship Id="rId47" Type="http://schemas.openxmlformats.org/officeDocument/2006/relationships/customXml" Target="../ink/ink13.xml"/><Relationship Id="rId50" Type="http://schemas.openxmlformats.org/officeDocument/2006/relationships/image" Target="../media/image35.png"/><Relationship Id="rId55" Type="http://schemas.openxmlformats.org/officeDocument/2006/relationships/customXml" Target="../ink/ink17.xml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9" Type="http://schemas.openxmlformats.org/officeDocument/2006/relationships/customXml" Target="../ink/ink4.xml"/><Relationship Id="rId11" Type="http://schemas.openxmlformats.org/officeDocument/2006/relationships/image" Target="../media/image10.png"/><Relationship Id="rId24" Type="http://schemas.openxmlformats.org/officeDocument/2006/relationships/image" Target="../media/image22.png"/><Relationship Id="rId32" Type="http://schemas.openxmlformats.org/officeDocument/2006/relationships/image" Target="../media/image26.png"/><Relationship Id="rId37" Type="http://schemas.openxmlformats.org/officeDocument/2006/relationships/customXml" Target="../ink/ink8.xml"/><Relationship Id="rId40" Type="http://schemas.openxmlformats.org/officeDocument/2006/relationships/image" Target="../media/image30.png"/><Relationship Id="rId45" Type="http://schemas.openxmlformats.org/officeDocument/2006/relationships/customXml" Target="../ink/ink12.xml"/><Relationship Id="rId53" Type="http://schemas.openxmlformats.org/officeDocument/2006/relationships/customXml" Target="../ink/ink16.xml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customXml" Target="../ink/ink5.xml"/><Relationship Id="rId44" Type="http://schemas.openxmlformats.org/officeDocument/2006/relationships/image" Target="../media/image32.png"/><Relationship Id="rId52" Type="http://schemas.openxmlformats.org/officeDocument/2006/relationships/image" Target="../media/image36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customXml" Target="../ink/ink3.xml"/><Relationship Id="rId30" Type="http://schemas.openxmlformats.org/officeDocument/2006/relationships/image" Target="../media/image25.png"/><Relationship Id="rId35" Type="http://schemas.openxmlformats.org/officeDocument/2006/relationships/customXml" Target="../ink/ink7.xml"/><Relationship Id="rId43" Type="http://schemas.openxmlformats.org/officeDocument/2006/relationships/customXml" Target="../ink/ink11.xml"/><Relationship Id="rId48" Type="http://schemas.openxmlformats.org/officeDocument/2006/relationships/image" Target="../media/image34.png"/><Relationship Id="rId56" Type="http://schemas.openxmlformats.org/officeDocument/2006/relationships/image" Target="../media/image38.png"/><Relationship Id="rId8" Type="http://schemas.openxmlformats.org/officeDocument/2006/relationships/image" Target="../media/image7.png"/><Relationship Id="rId51" Type="http://schemas.openxmlformats.org/officeDocument/2006/relationships/customXml" Target="../ink/ink15.xml"/><Relationship Id="rId3" Type="http://schemas.openxmlformats.org/officeDocument/2006/relationships/image" Target="../media/image2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customXml" Target="../ink/ink2.xml"/><Relationship Id="rId33" Type="http://schemas.openxmlformats.org/officeDocument/2006/relationships/customXml" Target="../ink/ink6.xml"/><Relationship Id="rId38" Type="http://schemas.openxmlformats.org/officeDocument/2006/relationships/image" Target="../media/image29.png"/><Relationship Id="rId46" Type="http://schemas.openxmlformats.org/officeDocument/2006/relationships/image" Target="../media/image33.png"/><Relationship Id="rId20" Type="http://schemas.openxmlformats.org/officeDocument/2006/relationships/image" Target="../media/image19.png"/><Relationship Id="rId41" Type="http://schemas.openxmlformats.org/officeDocument/2006/relationships/customXml" Target="../ink/ink10.xml"/><Relationship Id="rId54" Type="http://schemas.openxmlformats.org/officeDocument/2006/relationships/image" Target="../media/image3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5" Type="http://schemas.openxmlformats.org/officeDocument/2006/relationships/image" Target="../media/image14.png"/><Relationship Id="rId23" Type="http://schemas.openxmlformats.org/officeDocument/2006/relationships/customXml" Target="../ink/ink1.xml"/><Relationship Id="rId28" Type="http://schemas.openxmlformats.org/officeDocument/2006/relationships/image" Target="../media/image24.png"/><Relationship Id="rId36" Type="http://schemas.openxmlformats.org/officeDocument/2006/relationships/image" Target="../media/image28.png"/><Relationship Id="rId49" Type="http://schemas.openxmlformats.org/officeDocument/2006/relationships/customXml" Target="../ink/ink14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40.png"/><Relationship Id="rId39" Type="http://schemas.openxmlformats.org/officeDocument/2006/relationships/customXml" Target="../ink/ink26.xml"/><Relationship Id="rId21" Type="http://schemas.openxmlformats.org/officeDocument/2006/relationships/image" Target="../media/image20.png"/><Relationship Id="rId34" Type="http://schemas.openxmlformats.org/officeDocument/2006/relationships/image" Target="../media/image44.png"/><Relationship Id="rId42" Type="http://schemas.openxmlformats.org/officeDocument/2006/relationships/image" Target="../media/image48.png"/><Relationship Id="rId47" Type="http://schemas.openxmlformats.org/officeDocument/2006/relationships/customXml" Target="../ink/ink30.xml"/><Relationship Id="rId50" Type="http://schemas.openxmlformats.org/officeDocument/2006/relationships/image" Target="../media/image35.png"/><Relationship Id="rId55" Type="http://schemas.openxmlformats.org/officeDocument/2006/relationships/customXml" Target="../ink/ink34.xml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9" Type="http://schemas.openxmlformats.org/officeDocument/2006/relationships/customXml" Target="../ink/ink21.xml"/><Relationship Id="rId11" Type="http://schemas.openxmlformats.org/officeDocument/2006/relationships/image" Target="../media/image10.png"/><Relationship Id="rId24" Type="http://schemas.openxmlformats.org/officeDocument/2006/relationships/image" Target="../media/image39.png"/><Relationship Id="rId32" Type="http://schemas.openxmlformats.org/officeDocument/2006/relationships/image" Target="../media/image43.png"/><Relationship Id="rId37" Type="http://schemas.openxmlformats.org/officeDocument/2006/relationships/customXml" Target="../ink/ink25.xml"/><Relationship Id="rId40" Type="http://schemas.openxmlformats.org/officeDocument/2006/relationships/image" Target="../media/image47.png"/><Relationship Id="rId45" Type="http://schemas.openxmlformats.org/officeDocument/2006/relationships/customXml" Target="../ink/ink29.xml"/><Relationship Id="rId53" Type="http://schemas.openxmlformats.org/officeDocument/2006/relationships/customXml" Target="../ink/ink33.xml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customXml" Target="../ink/ink22.xml"/><Relationship Id="rId44" Type="http://schemas.openxmlformats.org/officeDocument/2006/relationships/image" Target="../media/image49.png"/><Relationship Id="rId52" Type="http://schemas.openxmlformats.org/officeDocument/2006/relationships/image" Target="../media/image52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customXml" Target="../ink/ink20.xml"/><Relationship Id="rId30" Type="http://schemas.openxmlformats.org/officeDocument/2006/relationships/image" Target="../media/image42.png"/><Relationship Id="rId35" Type="http://schemas.openxmlformats.org/officeDocument/2006/relationships/customXml" Target="../ink/ink24.xml"/><Relationship Id="rId43" Type="http://schemas.openxmlformats.org/officeDocument/2006/relationships/customXml" Target="../ink/ink28.xml"/><Relationship Id="rId48" Type="http://schemas.openxmlformats.org/officeDocument/2006/relationships/image" Target="../media/image51.png"/><Relationship Id="rId56" Type="http://schemas.openxmlformats.org/officeDocument/2006/relationships/image" Target="../media/image53.png"/><Relationship Id="rId8" Type="http://schemas.openxmlformats.org/officeDocument/2006/relationships/image" Target="../media/image7.png"/><Relationship Id="rId51" Type="http://schemas.openxmlformats.org/officeDocument/2006/relationships/customXml" Target="../ink/ink32.xml"/><Relationship Id="rId3" Type="http://schemas.openxmlformats.org/officeDocument/2006/relationships/image" Target="../media/image2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customXml" Target="../ink/ink19.xml"/><Relationship Id="rId33" Type="http://schemas.openxmlformats.org/officeDocument/2006/relationships/customXml" Target="../ink/ink23.xml"/><Relationship Id="rId38" Type="http://schemas.openxmlformats.org/officeDocument/2006/relationships/image" Target="../media/image46.png"/><Relationship Id="rId46" Type="http://schemas.openxmlformats.org/officeDocument/2006/relationships/image" Target="../media/image50.png"/><Relationship Id="rId20" Type="http://schemas.openxmlformats.org/officeDocument/2006/relationships/image" Target="../media/image19.png"/><Relationship Id="rId41" Type="http://schemas.openxmlformats.org/officeDocument/2006/relationships/customXml" Target="../ink/ink27.xml"/><Relationship Id="rId54" Type="http://schemas.openxmlformats.org/officeDocument/2006/relationships/image" Target="../media/image3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5" Type="http://schemas.openxmlformats.org/officeDocument/2006/relationships/image" Target="../media/image14.png"/><Relationship Id="rId23" Type="http://schemas.openxmlformats.org/officeDocument/2006/relationships/customXml" Target="../ink/ink18.xml"/><Relationship Id="rId28" Type="http://schemas.openxmlformats.org/officeDocument/2006/relationships/image" Target="../media/image41.png"/><Relationship Id="rId36" Type="http://schemas.openxmlformats.org/officeDocument/2006/relationships/image" Target="../media/image45.png"/><Relationship Id="rId49" Type="http://schemas.openxmlformats.org/officeDocument/2006/relationships/customXml" Target="../ink/ink3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ack and white logo&#10;&#10;Description automatically generated">
            <a:extLst>
              <a:ext uri="{FF2B5EF4-FFF2-40B4-BE49-F238E27FC236}">
                <a16:creationId xmlns:a16="http://schemas.microsoft.com/office/drawing/2014/main" id="{A73790EC-8E58-87EB-2531-57012BD61D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6358" y="3605449"/>
            <a:ext cx="574813" cy="574813"/>
          </a:xfrm>
          <a:prstGeom prst="rect">
            <a:avLst/>
          </a:prstGeom>
        </p:spPr>
      </p:pic>
      <p:pic>
        <p:nvPicPr>
          <p:cNvPr id="7" name="Picture 6" descr="A group of blue dots&#10;&#10;Description automatically generated">
            <a:extLst>
              <a:ext uri="{FF2B5EF4-FFF2-40B4-BE49-F238E27FC236}">
                <a16:creationId xmlns:a16="http://schemas.microsoft.com/office/drawing/2014/main" id="{04CED81D-D3EA-129C-6D8E-757CAAE1A0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8556" y="4415099"/>
            <a:ext cx="689777" cy="689777"/>
          </a:xfrm>
          <a:prstGeom prst="rect">
            <a:avLst/>
          </a:prstGeom>
        </p:spPr>
      </p:pic>
      <p:pic>
        <p:nvPicPr>
          <p:cNvPr id="9" name="Picture 8" descr="A blue and white star&#10;&#10;Description automatically generated">
            <a:extLst>
              <a:ext uri="{FF2B5EF4-FFF2-40B4-BE49-F238E27FC236}">
                <a16:creationId xmlns:a16="http://schemas.microsoft.com/office/drawing/2014/main" id="{058DF623-0883-BFD1-A647-D73A4CE2CD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9061" y="3639964"/>
            <a:ext cx="574813" cy="574813"/>
          </a:xfrm>
          <a:prstGeom prst="rect">
            <a:avLst/>
          </a:prstGeom>
        </p:spPr>
      </p:pic>
      <p:pic>
        <p:nvPicPr>
          <p:cNvPr id="11" name="Picture 10" descr="A blue and black logo&#10;&#10;Description automatically generated">
            <a:extLst>
              <a:ext uri="{FF2B5EF4-FFF2-40B4-BE49-F238E27FC236}">
                <a16:creationId xmlns:a16="http://schemas.microsoft.com/office/drawing/2014/main" id="{0E519426-3165-9131-0DD6-E45EFEC1117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3512" y="3476292"/>
            <a:ext cx="574813" cy="574813"/>
          </a:xfrm>
          <a:prstGeom prst="rect">
            <a:avLst/>
          </a:prstGeom>
        </p:spPr>
      </p:pic>
      <p:pic>
        <p:nvPicPr>
          <p:cNvPr id="13" name="Picture 12" descr="A red lion with a black background&#10;&#10;Description automatically generated">
            <a:extLst>
              <a:ext uri="{FF2B5EF4-FFF2-40B4-BE49-F238E27FC236}">
                <a16:creationId xmlns:a16="http://schemas.microsoft.com/office/drawing/2014/main" id="{DFDE753C-D16B-CF96-DA8D-67E10788162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0410" y="2748620"/>
            <a:ext cx="574813" cy="574813"/>
          </a:xfrm>
          <a:prstGeom prst="rect">
            <a:avLst/>
          </a:prstGeom>
        </p:spPr>
      </p:pic>
      <p:pic>
        <p:nvPicPr>
          <p:cNvPr id="15" name="Picture 14" descr="A logo of a ship&#10;&#10;Description automatically generated">
            <a:extLst>
              <a:ext uri="{FF2B5EF4-FFF2-40B4-BE49-F238E27FC236}">
                <a16:creationId xmlns:a16="http://schemas.microsoft.com/office/drawing/2014/main" id="{E2DBD6B7-0E6B-66D1-CCD3-21D4C0D6386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5910" y="3371234"/>
            <a:ext cx="574813" cy="574813"/>
          </a:xfrm>
          <a:prstGeom prst="rect">
            <a:avLst/>
          </a:prstGeom>
        </p:spPr>
      </p:pic>
      <p:pic>
        <p:nvPicPr>
          <p:cNvPr id="17" name="Picture 16" descr="A red and black triangle with a black background&#10;&#10;Description automatically generated">
            <a:extLst>
              <a:ext uri="{FF2B5EF4-FFF2-40B4-BE49-F238E27FC236}">
                <a16:creationId xmlns:a16="http://schemas.microsoft.com/office/drawing/2014/main" id="{E20187F1-549D-7D73-5B06-A2843134579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4506" y="2827590"/>
            <a:ext cx="574813" cy="574813"/>
          </a:xfrm>
          <a:prstGeom prst="rect">
            <a:avLst/>
          </a:prstGeom>
        </p:spPr>
      </p:pic>
      <p:pic>
        <p:nvPicPr>
          <p:cNvPr id="19" name="Picture 18" descr="A red and white logo&#10;&#10;Description automatically generated">
            <a:extLst>
              <a:ext uri="{FF2B5EF4-FFF2-40B4-BE49-F238E27FC236}">
                <a16:creationId xmlns:a16="http://schemas.microsoft.com/office/drawing/2014/main" id="{E3032385-8980-01D2-8E26-9FB0007A7EA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9061" y="4452337"/>
            <a:ext cx="689777" cy="689777"/>
          </a:xfrm>
          <a:prstGeom prst="rect">
            <a:avLst/>
          </a:prstGeom>
        </p:spPr>
      </p:pic>
      <p:pic>
        <p:nvPicPr>
          <p:cNvPr id="21" name="Picture 20" descr="A silver bird logo with a black background&#10;&#10;Description automatically generated">
            <a:extLst>
              <a:ext uri="{FF2B5EF4-FFF2-40B4-BE49-F238E27FC236}">
                <a16:creationId xmlns:a16="http://schemas.microsoft.com/office/drawing/2014/main" id="{9049C343-8543-A3C9-DA9B-FE2CD6B98F8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495" y="2748621"/>
            <a:ext cx="574813" cy="574813"/>
          </a:xfrm>
          <a:prstGeom prst="rect">
            <a:avLst/>
          </a:prstGeom>
        </p:spPr>
      </p:pic>
      <p:pic>
        <p:nvPicPr>
          <p:cNvPr id="23" name="Picture 22" descr="A blue square with white spiraling and a white circle&#10;&#10;Description automatically generated with medium confidence">
            <a:extLst>
              <a:ext uri="{FF2B5EF4-FFF2-40B4-BE49-F238E27FC236}">
                <a16:creationId xmlns:a16="http://schemas.microsoft.com/office/drawing/2014/main" id="{3F16B92A-91BD-02E4-80C3-004AC42923A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8699" y="2827591"/>
            <a:ext cx="574813" cy="574813"/>
          </a:xfrm>
          <a:prstGeom prst="rect">
            <a:avLst/>
          </a:prstGeom>
        </p:spPr>
      </p:pic>
      <p:pic>
        <p:nvPicPr>
          <p:cNvPr id="25" name="Picture 24" descr="A green and white symbol&#10;&#10;Description automatically generated">
            <a:extLst>
              <a:ext uri="{FF2B5EF4-FFF2-40B4-BE49-F238E27FC236}">
                <a16:creationId xmlns:a16="http://schemas.microsoft.com/office/drawing/2014/main" id="{A0839526-F5B2-E227-C9A6-2C1CB13B4F5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5212" y="2624547"/>
            <a:ext cx="574813" cy="574813"/>
          </a:xfrm>
          <a:prstGeom prst="rect">
            <a:avLst/>
          </a:prstGeom>
        </p:spPr>
      </p:pic>
      <p:pic>
        <p:nvPicPr>
          <p:cNvPr id="27" name="Picture 26" descr="Black lines on a black background&#10;&#10;Description automatically generated">
            <a:extLst>
              <a:ext uri="{FF2B5EF4-FFF2-40B4-BE49-F238E27FC236}">
                <a16:creationId xmlns:a16="http://schemas.microsoft.com/office/drawing/2014/main" id="{1684AD90-84CE-6235-14A3-8CE791AFEF4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2394" y="2100845"/>
            <a:ext cx="574813" cy="574813"/>
          </a:xfrm>
          <a:prstGeom prst="rect">
            <a:avLst/>
          </a:prstGeom>
        </p:spPr>
      </p:pic>
      <p:pic>
        <p:nvPicPr>
          <p:cNvPr id="29" name="Picture 28" descr="A red circle with white letters and stars&#10;&#10;Description automatically generated">
            <a:extLst>
              <a:ext uri="{FF2B5EF4-FFF2-40B4-BE49-F238E27FC236}">
                <a16:creationId xmlns:a16="http://schemas.microsoft.com/office/drawing/2014/main" id="{232A29D2-6CD3-C0E5-848A-30C276C6CB9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0386" y="4908844"/>
            <a:ext cx="689777" cy="689777"/>
          </a:xfrm>
          <a:prstGeom prst="rect">
            <a:avLst/>
          </a:prstGeom>
        </p:spPr>
      </p:pic>
      <p:pic>
        <p:nvPicPr>
          <p:cNvPr id="31" name="Picture 30" descr="A blue and orange shield with a wave&#10;&#10;Description automatically generated">
            <a:extLst>
              <a:ext uri="{FF2B5EF4-FFF2-40B4-BE49-F238E27FC236}">
                <a16:creationId xmlns:a16="http://schemas.microsoft.com/office/drawing/2014/main" id="{3B1B64DE-3044-2C77-6212-909FD6A559D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5572" y="2015218"/>
            <a:ext cx="574813" cy="574813"/>
          </a:xfrm>
          <a:prstGeom prst="rect">
            <a:avLst/>
          </a:prstGeom>
        </p:spPr>
      </p:pic>
      <p:pic>
        <p:nvPicPr>
          <p:cNvPr id="33" name="Picture 32" descr="A red and black logo&#10;&#10;Description automatically generated">
            <a:extLst>
              <a:ext uri="{FF2B5EF4-FFF2-40B4-BE49-F238E27FC236}">
                <a16:creationId xmlns:a16="http://schemas.microsoft.com/office/drawing/2014/main" id="{F2568ACA-75BA-AD50-2C80-88C053F3A97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7226" y="3310345"/>
            <a:ext cx="689777" cy="689777"/>
          </a:xfrm>
          <a:prstGeom prst="rect">
            <a:avLst/>
          </a:prstGeom>
        </p:spPr>
      </p:pic>
      <p:pic>
        <p:nvPicPr>
          <p:cNvPr id="35" name="Picture 34" descr="A green shield with red stripe and crossed swords&#10;&#10;Description automatically generated">
            <a:extLst>
              <a:ext uri="{FF2B5EF4-FFF2-40B4-BE49-F238E27FC236}">
                <a16:creationId xmlns:a16="http://schemas.microsoft.com/office/drawing/2014/main" id="{D014618D-8C1A-FE35-78CE-AA76857A6F00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0845" y="1868089"/>
            <a:ext cx="574813" cy="574813"/>
          </a:xfrm>
          <a:prstGeom prst="rect">
            <a:avLst/>
          </a:prstGeom>
        </p:spPr>
      </p:pic>
      <p:pic>
        <p:nvPicPr>
          <p:cNvPr id="37" name="Picture 36" descr="A blue circle with a white line on it&#10;&#10;Description automatically generated">
            <a:extLst>
              <a:ext uri="{FF2B5EF4-FFF2-40B4-BE49-F238E27FC236}">
                <a16:creationId xmlns:a16="http://schemas.microsoft.com/office/drawing/2014/main" id="{DF896CE7-8A7C-62B1-2A71-E6A15867A204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1021" y="4097273"/>
            <a:ext cx="689777" cy="689777"/>
          </a:xfrm>
          <a:prstGeom prst="rect">
            <a:avLst/>
          </a:prstGeom>
        </p:spPr>
      </p:pic>
      <p:pic>
        <p:nvPicPr>
          <p:cNvPr id="39" name="Picture 38" descr="A blue triangle with a black and white logo&#10;&#10;Description automatically generated">
            <a:extLst>
              <a:ext uri="{FF2B5EF4-FFF2-40B4-BE49-F238E27FC236}">
                <a16:creationId xmlns:a16="http://schemas.microsoft.com/office/drawing/2014/main" id="{EF1411FF-9AD7-423E-E902-4FCD9ECDCED4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6314" y="4817516"/>
            <a:ext cx="689777" cy="689777"/>
          </a:xfrm>
          <a:prstGeom prst="rect">
            <a:avLst/>
          </a:prstGeom>
        </p:spPr>
      </p:pic>
      <p:pic>
        <p:nvPicPr>
          <p:cNvPr id="41" name="Picture 40" descr="A red letter with yellow lines&#10;&#10;Description automatically generated">
            <a:extLst>
              <a:ext uri="{FF2B5EF4-FFF2-40B4-BE49-F238E27FC236}">
                <a16:creationId xmlns:a16="http://schemas.microsoft.com/office/drawing/2014/main" id="{112BE6D1-FD2B-BFC9-0DFF-DD7AD2A207D0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333" y="1947060"/>
            <a:ext cx="574813" cy="574813"/>
          </a:xfrm>
          <a:prstGeom prst="rect">
            <a:avLst/>
          </a:prstGeom>
        </p:spPr>
      </p:pic>
      <p:pic>
        <p:nvPicPr>
          <p:cNvPr id="43" name="Picture 42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36E3116C-8FC0-A12E-A64C-D6868EED13A0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5056" y="3738760"/>
            <a:ext cx="574814" cy="574814"/>
          </a:xfrm>
          <a:prstGeom prst="rect">
            <a:avLst/>
          </a:prstGeom>
        </p:spPr>
      </p:pic>
      <p:pic>
        <p:nvPicPr>
          <p:cNvPr id="45" name="Picture 44" descr="A logo on a black background&#10;&#10;Description automatically generated">
            <a:extLst>
              <a:ext uri="{FF2B5EF4-FFF2-40B4-BE49-F238E27FC236}">
                <a16:creationId xmlns:a16="http://schemas.microsoft.com/office/drawing/2014/main" id="{6B0655C0-27CB-98E7-96FD-AF4015F86EA5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0362" y="4051105"/>
            <a:ext cx="689777" cy="689777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B9E97876-1BAC-276F-7D5F-230672D648DA}"/>
                  </a:ext>
                </a:extLst>
              </p14:cNvPr>
              <p14:cNvContentPartPr/>
              <p14:nvPr/>
            </p14:nvContentPartPr>
            <p14:xfrm>
              <a:off x="3461007" y="1466575"/>
              <a:ext cx="5892120" cy="467388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B9E97876-1BAC-276F-7D5F-230672D648DA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3425367" y="1430575"/>
                <a:ext cx="5963760" cy="4745520"/>
              </a:xfrm>
              <a:prstGeom prst="rect">
                <a:avLst/>
              </a:prstGeom>
            </p:spPr>
          </p:pic>
        </mc:Fallback>
      </mc:AlternateContent>
      <p:grpSp>
        <p:nvGrpSpPr>
          <p:cNvPr id="65" name="Group 64">
            <a:extLst>
              <a:ext uri="{FF2B5EF4-FFF2-40B4-BE49-F238E27FC236}">
                <a16:creationId xmlns:a16="http://schemas.microsoft.com/office/drawing/2014/main" id="{4302B4FE-1BE9-9135-F3E1-66658C3BCF66}"/>
              </a:ext>
            </a:extLst>
          </p:cNvPr>
          <p:cNvGrpSpPr/>
          <p:nvPr/>
        </p:nvGrpSpPr>
        <p:grpSpPr>
          <a:xfrm>
            <a:off x="4447047" y="922615"/>
            <a:ext cx="818280" cy="515880"/>
            <a:chOff x="4447047" y="922615"/>
            <a:chExt cx="818280" cy="515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1C1170E9-62CD-EA90-D13E-5D2A57E39AD2}"/>
                    </a:ext>
                  </a:extLst>
                </p14:cNvPr>
                <p14:cNvContentPartPr/>
                <p14:nvPr/>
              </p14:nvContentPartPr>
              <p14:xfrm>
                <a:off x="4447047" y="1211695"/>
                <a:ext cx="259200" cy="22680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1C1170E9-62CD-EA90-D13E-5D2A57E39AD2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4429407" y="1193695"/>
                  <a:ext cx="29484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01621523-71A9-F96A-3BDC-F77C2E085FBB}"/>
                    </a:ext>
                  </a:extLst>
                </p14:cNvPr>
                <p14:cNvContentPartPr/>
                <p14:nvPr/>
              </p14:nvContentPartPr>
              <p14:xfrm>
                <a:off x="4796247" y="1136815"/>
                <a:ext cx="241200" cy="27504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01621523-71A9-F96A-3BDC-F77C2E085FBB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4778607" y="1118815"/>
                  <a:ext cx="276840" cy="31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8A41445B-B4F6-BC9D-4C59-5E8788D7D0E5}"/>
                    </a:ext>
                  </a:extLst>
                </p14:cNvPr>
                <p14:cNvContentPartPr/>
                <p14:nvPr/>
              </p14:nvContentPartPr>
              <p14:xfrm>
                <a:off x="5095407" y="922615"/>
                <a:ext cx="150480" cy="41328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8A41445B-B4F6-BC9D-4C59-5E8788D7D0E5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5077767" y="904615"/>
                  <a:ext cx="186120" cy="44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8C088399-5B44-552F-A94E-68ADC1F1F7F6}"/>
                    </a:ext>
                  </a:extLst>
                </p14:cNvPr>
                <p14:cNvContentPartPr/>
                <p14:nvPr/>
              </p14:nvContentPartPr>
              <p14:xfrm>
                <a:off x="4995687" y="1026655"/>
                <a:ext cx="269640" cy="3276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8C088399-5B44-552F-A94E-68ADC1F1F7F6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4978047" y="1008655"/>
                  <a:ext cx="305280" cy="68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30F618B6-75ED-6C28-3106-B0722EA9BA36}"/>
              </a:ext>
            </a:extLst>
          </p:cNvPr>
          <p:cNvGrpSpPr/>
          <p:nvPr/>
        </p:nvGrpSpPr>
        <p:grpSpPr>
          <a:xfrm>
            <a:off x="5537847" y="843415"/>
            <a:ext cx="831960" cy="415800"/>
            <a:chOff x="5537847" y="843415"/>
            <a:chExt cx="831960" cy="415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1BA21225-8B6F-5414-9B01-D73A02F25C82}"/>
                    </a:ext>
                  </a:extLst>
                </p14:cNvPr>
                <p14:cNvContentPartPr/>
                <p14:nvPr/>
              </p14:nvContentPartPr>
              <p14:xfrm>
                <a:off x="5537847" y="1026655"/>
                <a:ext cx="211320" cy="23220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1BA21225-8B6F-5414-9B01-D73A02F25C82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5519847" y="1008655"/>
                  <a:ext cx="246960" cy="26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A6A059C9-7C9C-6D99-B59F-EF06740F1BF1}"/>
                    </a:ext>
                  </a:extLst>
                </p14:cNvPr>
                <p14:cNvContentPartPr/>
                <p14:nvPr/>
              </p14:nvContentPartPr>
              <p14:xfrm>
                <a:off x="5822967" y="1050055"/>
                <a:ext cx="273600" cy="20808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A6A059C9-7C9C-6D99-B59F-EF06740F1BF1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5804967" y="1032415"/>
                  <a:ext cx="309240" cy="24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71488323-E516-35C8-9A9F-CB3A5BA2635E}"/>
                    </a:ext>
                  </a:extLst>
                </p14:cNvPr>
                <p14:cNvContentPartPr/>
                <p14:nvPr/>
              </p14:nvContentPartPr>
              <p14:xfrm>
                <a:off x="6222927" y="843415"/>
                <a:ext cx="146880" cy="41580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71488323-E516-35C8-9A9F-CB3A5BA2635E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6205287" y="825775"/>
                  <a:ext cx="182520" cy="45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E013021A-3BF3-0FA2-A30C-91FCAD87345C}"/>
                    </a:ext>
                  </a:extLst>
                </p14:cNvPr>
                <p14:cNvContentPartPr/>
                <p14:nvPr/>
              </p14:nvContentPartPr>
              <p14:xfrm>
                <a:off x="6163887" y="947455"/>
                <a:ext cx="173880" cy="1008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E013021A-3BF3-0FA2-A30C-91FCAD87345C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6145887" y="929815"/>
                  <a:ext cx="209520" cy="45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620B8899-538E-28DB-C8AE-E1C5930402E3}"/>
                  </a:ext>
                </a:extLst>
              </p14:cNvPr>
              <p14:cNvContentPartPr/>
              <p14:nvPr/>
            </p14:nvContentPartPr>
            <p14:xfrm>
              <a:off x="1069167" y="1752775"/>
              <a:ext cx="1909800" cy="147708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620B8899-538E-28DB-C8AE-E1C5930402E3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1033527" y="1716775"/>
                <a:ext cx="1981440" cy="1548720"/>
              </a:xfrm>
              <a:prstGeom prst="rect">
                <a:avLst/>
              </a:prstGeom>
            </p:spPr>
          </p:pic>
        </mc:Fallback>
      </mc:AlternateContent>
      <p:grpSp>
        <p:nvGrpSpPr>
          <p:cNvPr id="81" name="Group 80">
            <a:extLst>
              <a:ext uri="{FF2B5EF4-FFF2-40B4-BE49-F238E27FC236}">
                <a16:creationId xmlns:a16="http://schemas.microsoft.com/office/drawing/2014/main" id="{D2AEA168-7A47-EB16-027D-069FE9A463F6}"/>
              </a:ext>
            </a:extLst>
          </p:cNvPr>
          <p:cNvGrpSpPr/>
          <p:nvPr/>
        </p:nvGrpSpPr>
        <p:grpSpPr>
          <a:xfrm>
            <a:off x="1367247" y="1111255"/>
            <a:ext cx="1474200" cy="567000"/>
            <a:chOff x="1367247" y="1111255"/>
            <a:chExt cx="1474200" cy="567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2BDA93AC-BF82-C1F7-D8D3-DDDDF6D170A9}"/>
                    </a:ext>
                  </a:extLst>
                </p14:cNvPr>
                <p14:cNvContentPartPr/>
                <p14:nvPr/>
              </p14:nvContentPartPr>
              <p14:xfrm>
                <a:off x="1367247" y="1226095"/>
                <a:ext cx="409680" cy="39708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2BDA93AC-BF82-C1F7-D8D3-DDDDF6D170A9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1349607" y="1208455"/>
                  <a:ext cx="445320" cy="43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14130286-571E-1AB8-FDCD-A6A343C9C224}"/>
                    </a:ext>
                  </a:extLst>
                </p14:cNvPr>
                <p14:cNvContentPartPr/>
                <p14:nvPr/>
              </p14:nvContentPartPr>
              <p14:xfrm>
                <a:off x="1786287" y="1192975"/>
                <a:ext cx="208800" cy="17568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14130286-571E-1AB8-FDCD-A6A343C9C224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1768647" y="1174975"/>
                  <a:ext cx="24444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A1CE8CC2-5F6A-97F0-363B-97D291275377}"/>
                    </a:ext>
                  </a:extLst>
                </p14:cNvPr>
                <p14:cNvContentPartPr/>
                <p14:nvPr/>
              </p14:nvContentPartPr>
              <p14:xfrm>
                <a:off x="2060607" y="1111255"/>
                <a:ext cx="118440" cy="23364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A1CE8CC2-5F6A-97F0-363B-97D291275377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2042607" y="1093255"/>
                  <a:ext cx="154080" cy="26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9E6D3D60-30DE-8C0F-168A-8B5614AE2D66}"/>
                    </a:ext>
                  </a:extLst>
                </p14:cNvPr>
                <p14:cNvContentPartPr/>
                <p14:nvPr/>
              </p14:nvContentPartPr>
              <p14:xfrm>
                <a:off x="2259687" y="1481335"/>
                <a:ext cx="217440" cy="19404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9E6D3D60-30DE-8C0F-168A-8B5614AE2D66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2241687" y="1463695"/>
                  <a:ext cx="25308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51109BCF-F02C-668E-AE83-2F6B8E7C04E4}"/>
                    </a:ext>
                  </a:extLst>
                </p14:cNvPr>
                <p14:cNvContentPartPr/>
                <p14:nvPr/>
              </p14:nvContentPartPr>
              <p14:xfrm>
                <a:off x="2554527" y="1259215"/>
                <a:ext cx="138960" cy="40176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51109BCF-F02C-668E-AE83-2F6B8E7C04E4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2536887" y="1241575"/>
                  <a:ext cx="174600" cy="43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B3F3F9EF-94FE-3FCD-A68A-106285A1E74B}"/>
                    </a:ext>
                  </a:extLst>
                </p14:cNvPr>
                <p14:cNvContentPartPr/>
                <p14:nvPr/>
              </p14:nvContentPartPr>
              <p14:xfrm>
                <a:off x="2460207" y="1417255"/>
                <a:ext cx="199800" cy="36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B3F3F9EF-94FE-3FCD-A68A-106285A1E74B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2442567" y="1399615"/>
                  <a:ext cx="23544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56FC1BEC-9609-C354-2B04-15AB784DA960}"/>
                    </a:ext>
                  </a:extLst>
                </p14:cNvPr>
                <p14:cNvContentPartPr/>
                <p14:nvPr/>
              </p14:nvContentPartPr>
              <p14:xfrm>
                <a:off x="2667567" y="1545775"/>
                <a:ext cx="173880" cy="13248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56FC1BEC-9609-C354-2B04-15AB784DA960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2649927" y="1527775"/>
                  <a:ext cx="209520" cy="1681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396843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ack and white logo&#10;&#10;Description automatically generated">
            <a:extLst>
              <a:ext uri="{FF2B5EF4-FFF2-40B4-BE49-F238E27FC236}">
                <a16:creationId xmlns:a16="http://schemas.microsoft.com/office/drawing/2014/main" id="{A73790EC-8E58-87EB-2531-57012BD61D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6358" y="3605449"/>
            <a:ext cx="574813" cy="574813"/>
          </a:xfrm>
          <a:prstGeom prst="rect">
            <a:avLst/>
          </a:prstGeom>
        </p:spPr>
      </p:pic>
      <p:pic>
        <p:nvPicPr>
          <p:cNvPr id="7" name="Picture 6" descr="A group of blue dots&#10;&#10;Description automatically generated">
            <a:extLst>
              <a:ext uri="{FF2B5EF4-FFF2-40B4-BE49-F238E27FC236}">
                <a16:creationId xmlns:a16="http://schemas.microsoft.com/office/drawing/2014/main" id="{04CED81D-D3EA-129C-6D8E-757CAAE1A0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8556" y="4415099"/>
            <a:ext cx="689777" cy="689777"/>
          </a:xfrm>
          <a:prstGeom prst="rect">
            <a:avLst/>
          </a:prstGeom>
        </p:spPr>
      </p:pic>
      <p:pic>
        <p:nvPicPr>
          <p:cNvPr id="9" name="Picture 8" descr="A blue and white star&#10;&#10;Description automatically generated">
            <a:extLst>
              <a:ext uri="{FF2B5EF4-FFF2-40B4-BE49-F238E27FC236}">
                <a16:creationId xmlns:a16="http://schemas.microsoft.com/office/drawing/2014/main" id="{058DF623-0883-BFD1-A647-D73A4CE2CD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9061" y="3639964"/>
            <a:ext cx="574813" cy="574813"/>
          </a:xfrm>
          <a:prstGeom prst="rect">
            <a:avLst/>
          </a:prstGeom>
        </p:spPr>
      </p:pic>
      <p:pic>
        <p:nvPicPr>
          <p:cNvPr id="11" name="Picture 10" descr="A blue and black logo&#10;&#10;Description automatically generated">
            <a:extLst>
              <a:ext uri="{FF2B5EF4-FFF2-40B4-BE49-F238E27FC236}">
                <a16:creationId xmlns:a16="http://schemas.microsoft.com/office/drawing/2014/main" id="{0E519426-3165-9131-0DD6-E45EFEC1117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3512" y="3476292"/>
            <a:ext cx="574813" cy="574813"/>
          </a:xfrm>
          <a:prstGeom prst="rect">
            <a:avLst/>
          </a:prstGeom>
        </p:spPr>
      </p:pic>
      <p:pic>
        <p:nvPicPr>
          <p:cNvPr id="13" name="Picture 12" descr="A red lion with a black background&#10;&#10;Description automatically generated">
            <a:extLst>
              <a:ext uri="{FF2B5EF4-FFF2-40B4-BE49-F238E27FC236}">
                <a16:creationId xmlns:a16="http://schemas.microsoft.com/office/drawing/2014/main" id="{DFDE753C-D16B-CF96-DA8D-67E10788162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0410" y="2748620"/>
            <a:ext cx="574813" cy="574813"/>
          </a:xfrm>
          <a:prstGeom prst="rect">
            <a:avLst/>
          </a:prstGeom>
        </p:spPr>
      </p:pic>
      <p:pic>
        <p:nvPicPr>
          <p:cNvPr id="15" name="Picture 14" descr="A logo of a ship&#10;&#10;Description automatically generated">
            <a:extLst>
              <a:ext uri="{FF2B5EF4-FFF2-40B4-BE49-F238E27FC236}">
                <a16:creationId xmlns:a16="http://schemas.microsoft.com/office/drawing/2014/main" id="{E2DBD6B7-0E6B-66D1-CCD3-21D4C0D6386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5910" y="3371234"/>
            <a:ext cx="574813" cy="574813"/>
          </a:xfrm>
          <a:prstGeom prst="rect">
            <a:avLst/>
          </a:prstGeom>
        </p:spPr>
      </p:pic>
      <p:pic>
        <p:nvPicPr>
          <p:cNvPr id="17" name="Picture 16" descr="A red and black triangle with a black background&#10;&#10;Description automatically generated">
            <a:extLst>
              <a:ext uri="{FF2B5EF4-FFF2-40B4-BE49-F238E27FC236}">
                <a16:creationId xmlns:a16="http://schemas.microsoft.com/office/drawing/2014/main" id="{E20187F1-549D-7D73-5B06-A2843134579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4506" y="2827590"/>
            <a:ext cx="574813" cy="574813"/>
          </a:xfrm>
          <a:prstGeom prst="rect">
            <a:avLst/>
          </a:prstGeom>
        </p:spPr>
      </p:pic>
      <p:pic>
        <p:nvPicPr>
          <p:cNvPr id="19" name="Picture 18" descr="A red and white logo&#10;&#10;Description automatically generated">
            <a:extLst>
              <a:ext uri="{FF2B5EF4-FFF2-40B4-BE49-F238E27FC236}">
                <a16:creationId xmlns:a16="http://schemas.microsoft.com/office/drawing/2014/main" id="{E3032385-8980-01D2-8E26-9FB0007A7EA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9061" y="4452337"/>
            <a:ext cx="689777" cy="689777"/>
          </a:xfrm>
          <a:prstGeom prst="rect">
            <a:avLst/>
          </a:prstGeom>
        </p:spPr>
      </p:pic>
      <p:pic>
        <p:nvPicPr>
          <p:cNvPr id="21" name="Picture 20" descr="A silver bird logo with a black background&#10;&#10;Description automatically generated">
            <a:extLst>
              <a:ext uri="{FF2B5EF4-FFF2-40B4-BE49-F238E27FC236}">
                <a16:creationId xmlns:a16="http://schemas.microsoft.com/office/drawing/2014/main" id="{9049C343-8543-A3C9-DA9B-FE2CD6B98F8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495" y="2748621"/>
            <a:ext cx="574813" cy="574813"/>
          </a:xfrm>
          <a:prstGeom prst="rect">
            <a:avLst/>
          </a:prstGeom>
        </p:spPr>
      </p:pic>
      <p:pic>
        <p:nvPicPr>
          <p:cNvPr id="23" name="Picture 22" descr="A blue square with white spiraling and a white circle&#10;&#10;Description automatically generated with medium confidence">
            <a:extLst>
              <a:ext uri="{FF2B5EF4-FFF2-40B4-BE49-F238E27FC236}">
                <a16:creationId xmlns:a16="http://schemas.microsoft.com/office/drawing/2014/main" id="{3F16B92A-91BD-02E4-80C3-004AC42923A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8699" y="2827591"/>
            <a:ext cx="574813" cy="574813"/>
          </a:xfrm>
          <a:prstGeom prst="rect">
            <a:avLst/>
          </a:prstGeom>
        </p:spPr>
      </p:pic>
      <p:pic>
        <p:nvPicPr>
          <p:cNvPr id="25" name="Picture 24" descr="A green and white symbol&#10;&#10;Description automatically generated">
            <a:extLst>
              <a:ext uri="{FF2B5EF4-FFF2-40B4-BE49-F238E27FC236}">
                <a16:creationId xmlns:a16="http://schemas.microsoft.com/office/drawing/2014/main" id="{A0839526-F5B2-E227-C9A6-2C1CB13B4F5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5212" y="2624547"/>
            <a:ext cx="574813" cy="574813"/>
          </a:xfrm>
          <a:prstGeom prst="rect">
            <a:avLst/>
          </a:prstGeom>
        </p:spPr>
      </p:pic>
      <p:pic>
        <p:nvPicPr>
          <p:cNvPr id="27" name="Picture 26" descr="Black lines on a black background&#10;&#10;Description automatically generated">
            <a:extLst>
              <a:ext uri="{FF2B5EF4-FFF2-40B4-BE49-F238E27FC236}">
                <a16:creationId xmlns:a16="http://schemas.microsoft.com/office/drawing/2014/main" id="{1684AD90-84CE-6235-14A3-8CE791AFEF4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2394" y="2100845"/>
            <a:ext cx="574813" cy="574813"/>
          </a:xfrm>
          <a:prstGeom prst="rect">
            <a:avLst/>
          </a:prstGeom>
        </p:spPr>
      </p:pic>
      <p:pic>
        <p:nvPicPr>
          <p:cNvPr id="29" name="Picture 28" descr="A red circle with white letters and stars&#10;&#10;Description automatically generated">
            <a:extLst>
              <a:ext uri="{FF2B5EF4-FFF2-40B4-BE49-F238E27FC236}">
                <a16:creationId xmlns:a16="http://schemas.microsoft.com/office/drawing/2014/main" id="{232A29D2-6CD3-C0E5-848A-30C276C6CB9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0386" y="4908844"/>
            <a:ext cx="689777" cy="689777"/>
          </a:xfrm>
          <a:prstGeom prst="rect">
            <a:avLst/>
          </a:prstGeom>
        </p:spPr>
      </p:pic>
      <p:pic>
        <p:nvPicPr>
          <p:cNvPr id="31" name="Picture 30" descr="A blue and orange shield with a wave&#10;&#10;Description automatically generated">
            <a:extLst>
              <a:ext uri="{FF2B5EF4-FFF2-40B4-BE49-F238E27FC236}">
                <a16:creationId xmlns:a16="http://schemas.microsoft.com/office/drawing/2014/main" id="{3B1B64DE-3044-2C77-6212-909FD6A559D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5572" y="2015218"/>
            <a:ext cx="574813" cy="574813"/>
          </a:xfrm>
          <a:prstGeom prst="rect">
            <a:avLst/>
          </a:prstGeom>
        </p:spPr>
      </p:pic>
      <p:pic>
        <p:nvPicPr>
          <p:cNvPr id="33" name="Picture 32" descr="A red and black logo&#10;&#10;Description automatically generated">
            <a:extLst>
              <a:ext uri="{FF2B5EF4-FFF2-40B4-BE49-F238E27FC236}">
                <a16:creationId xmlns:a16="http://schemas.microsoft.com/office/drawing/2014/main" id="{F2568ACA-75BA-AD50-2C80-88C053F3A97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7226" y="3310345"/>
            <a:ext cx="689777" cy="689777"/>
          </a:xfrm>
          <a:prstGeom prst="rect">
            <a:avLst/>
          </a:prstGeom>
        </p:spPr>
      </p:pic>
      <p:pic>
        <p:nvPicPr>
          <p:cNvPr id="35" name="Picture 34" descr="A green shield with red stripe and crossed swords&#10;&#10;Description automatically generated">
            <a:extLst>
              <a:ext uri="{FF2B5EF4-FFF2-40B4-BE49-F238E27FC236}">
                <a16:creationId xmlns:a16="http://schemas.microsoft.com/office/drawing/2014/main" id="{D014618D-8C1A-FE35-78CE-AA76857A6F00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0845" y="1868089"/>
            <a:ext cx="574813" cy="574813"/>
          </a:xfrm>
          <a:prstGeom prst="rect">
            <a:avLst/>
          </a:prstGeom>
        </p:spPr>
      </p:pic>
      <p:pic>
        <p:nvPicPr>
          <p:cNvPr id="37" name="Picture 36" descr="A blue circle with a white line on it&#10;&#10;Description automatically generated">
            <a:extLst>
              <a:ext uri="{FF2B5EF4-FFF2-40B4-BE49-F238E27FC236}">
                <a16:creationId xmlns:a16="http://schemas.microsoft.com/office/drawing/2014/main" id="{DF896CE7-8A7C-62B1-2A71-E6A15867A204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1021" y="4097273"/>
            <a:ext cx="689777" cy="689777"/>
          </a:xfrm>
          <a:prstGeom prst="rect">
            <a:avLst/>
          </a:prstGeom>
        </p:spPr>
      </p:pic>
      <p:pic>
        <p:nvPicPr>
          <p:cNvPr id="39" name="Picture 38" descr="A blue triangle with a black and white logo&#10;&#10;Description automatically generated">
            <a:extLst>
              <a:ext uri="{FF2B5EF4-FFF2-40B4-BE49-F238E27FC236}">
                <a16:creationId xmlns:a16="http://schemas.microsoft.com/office/drawing/2014/main" id="{EF1411FF-9AD7-423E-E902-4FCD9ECDCED4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6314" y="4817516"/>
            <a:ext cx="689777" cy="689777"/>
          </a:xfrm>
          <a:prstGeom prst="rect">
            <a:avLst/>
          </a:prstGeom>
        </p:spPr>
      </p:pic>
      <p:pic>
        <p:nvPicPr>
          <p:cNvPr id="41" name="Picture 40" descr="A red letter with yellow lines&#10;&#10;Description automatically generated">
            <a:extLst>
              <a:ext uri="{FF2B5EF4-FFF2-40B4-BE49-F238E27FC236}">
                <a16:creationId xmlns:a16="http://schemas.microsoft.com/office/drawing/2014/main" id="{112BE6D1-FD2B-BFC9-0DFF-DD7AD2A207D0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333" y="1947060"/>
            <a:ext cx="574813" cy="574813"/>
          </a:xfrm>
          <a:prstGeom prst="rect">
            <a:avLst/>
          </a:prstGeom>
        </p:spPr>
      </p:pic>
      <p:pic>
        <p:nvPicPr>
          <p:cNvPr id="43" name="Picture 42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36E3116C-8FC0-A12E-A64C-D6868EED13A0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5056" y="3738760"/>
            <a:ext cx="574814" cy="574814"/>
          </a:xfrm>
          <a:prstGeom prst="rect">
            <a:avLst/>
          </a:prstGeom>
        </p:spPr>
      </p:pic>
      <p:pic>
        <p:nvPicPr>
          <p:cNvPr id="45" name="Picture 44" descr="A logo on a black background&#10;&#10;Description automatically generated">
            <a:extLst>
              <a:ext uri="{FF2B5EF4-FFF2-40B4-BE49-F238E27FC236}">
                <a16:creationId xmlns:a16="http://schemas.microsoft.com/office/drawing/2014/main" id="{6B0655C0-27CB-98E7-96FD-AF4015F86EA5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0362" y="4051105"/>
            <a:ext cx="689777" cy="689777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B9E97876-1BAC-276F-7D5F-230672D648DA}"/>
                  </a:ext>
                </a:extLst>
              </p14:cNvPr>
              <p14:cNvContentPartPr/>
              <p14:nvPr/>
            </p14:nvContentPartPr>
            <p14:xfrm>
              <a:off x="3461007" y="1466575"/>
              <a:ext cx="5892120" cy="467388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B9E97876-1BAC-276F-7D5F-230672D648DA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3425005" y="1430575"/>
                <a:ext cx="5963764" cy="4745520"/>
              </a:xfrm>
              <a:prstGeom prst="rect">
                <a:avLst/>
              </a:prstGeom>
            </p:spPr>
          </p:pic>
        </mc:Fallback>
      </mc:AlternateContent>
      <p:grpSp>
        <p:nvGrpSpPr>
          <p:cNvPr id="65" name="Group 64">
            <a:extLst>
              <a:ext uri="{FF2B5EF4-FFF2-40B4-BE49-F238E27FC236}">
                <a16:creationId xmlns:a16="http://schemas.microsoft.com/office/drawing/2014/main" id="{4302B4FE-1BE9-9135-F3E1-66658C3BCF66}"/>
              </a:ext>
            </a:extLst>
          </p:cNvPr>
          <p:cNvGrpSpPr/>
          <p:nvPr/>
        </p:nvGrpSpPr>
        <p:grpSpPr>
          <a:xfrm>
            <a:off x="4447047" y="922615"/>
            <a:ext cx="818280" cy="515880"/>
            <a:chOff x="4447047" y="922615"/>
            <a:chExt cx="818280" cy="515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1C1170E9-62CD-EA90-D13E-5D2A57E39AD2}"/>
                    </a:ext>
                  </a:extLst>
                </p14:cNvPr>
                <p14:cNvContentPartPr/>
                <p14:nvPr/>
              </p14:nvContentPartPr>
              <p14:xfrm>
                <a:off x="4447047" y="1211695"/>
                <a:ext cx="259200" cy="22680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1C1170E9-62CD-EA90-D13E-5D2A57E39AD2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4429047" y="1193695"/>
                  <a:ext cx="29484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01621523-71A9-F96A-3BDC-F77C2E085FBB}"/>
                    </a:ext>
                  </a:extLst>
                </p14:cNvPr>
                <p14:cNvContentPartPr/>
                <p14:nvPr/>
              </p14:nvContentPartPr>
              <p14:xfrm>
                <a:off x="4796247" y="1136815"/>
                <a:ext cx="241200" cy="27504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01621523-71A9-F96A-3BDC-F77C2E085FBB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4778220" y="1118815"/>
                  <a:ext cx="276893" cy="31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8A41445B-B4F6-BC9D-4C59-5E8788D7D0E5}"/>
                    </a:ext>
                  </a:extLst>
                </p14:cNvPr>
                <p14:cNvContentPartPr/>
                <p14:nvPr/>
              </p14:nvContentPartPr>
              <p14:xfrm>
                <a:off x="5095407" y="922615"/>
                <a:ext cx="150480" cy="41328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8A41445B-B4F6-BC9D-4C59-5E8788D7D0E5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5077407" y="904615"/>
                  <a:ext cx="186120" cy="44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8C088399-5B44-552F-A94E-68ADC1F1F7F6}"/>
                    </a:ext>
                  </a:extLst>
                </p14:cNvPr>
                <p14:cNvContentPartPr/>
                <p14:nvPr/>
              </p14:nvContentPartPr>
              <p14:xfrm>
                <a:off x="4995687" y="1026655"/>
                <a:ext cx="269640" cy="3276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8C088399-5B44-552F-A94E-68ADC1F1F7F6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4977687" y="1008655"/>
                  <a:ext cx="305280" cy="68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30F618B6-75ED-6C28-3106-B0722EA9BA36}"/>
              </a:ext>
            </a:extLst>
          </p:cNvPr>
          <p:cNvGrpSpPr/>
          <p:nvPr/>
        </p:nvGrpSpPr>
        <p:grpSpPr>
          <a:xfrm>
            <a:off x="5537847" y="843415"/>
            <a:ext cx="831960" cy="415800"/>
            <a:chOff x="5537847" y="843415"/>
            <a:chExt cx="831960" cy="415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1BA21225-8B6F-5414-9B01-D73A02F25C82}"/>
                    </a:ext>
                  </a:extLst>
                </p14:cNvPr>
                <p14:cNvContentPartPr/>
                <p14:nvPr/>
              </p14:nvContentPartPr>
              <p14:xfrm>
                <a:off x="5537847" y="1026655"/>
                <a:ext cx="211320" cy="23220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1BA21225-8B6F-5414-9B01-D73A02F25C82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5519847" y="1008655"/>
                  <a:ext cx="246960" cy="26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A6A059C9-7C9C-6D99-B59F-EF06740F1BF1}"/>
                    </a:ext>
                  </a:extLst>
                </p14:cNvPr>
                <p14:cNvContentPartPr/>
                <p14:nvPr/>
              </p14:nvContentPartPr>
              <p14:xfrm>
                <a:off x="5822967" y="1050055"/>
                <a:ext cx="273600" cy="20808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A6A059C9-7C9C-6D99-B59F-EF06740F1BF1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5804967" y="1032055"/>
                  <a:ext cx="309240" cy="24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71488323-E516-35C8-9A9F-CB3A5BA2635E}"/>
                    </a:ext>
                  </a:extLst>
                </p14:cNvPr>
                <p14:cNvContentPartPr/>
                <p14:nvPr/>
              </p14:nvContentPartPr>
              <p14:xfrm>
                <a:off x="6222927" y="843415"/>
                <a:ext cx="146880" cy="41580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71488323-E516-35C8-9A9F-CB3A5BA2635E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6204883" y="825415"/>
                  <a:ext cx="182608" cy="45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E013021A-3BF3-0FA2-A30C-91FCAD87345C}"/>
                    </a:ext>
                  </a:extLst>
                </p14:cNvPr>
                <p14:cNvContentPartPr/>
                <p14:nvPr/>
              </p14:nvContentPartPr>
              <p14:xfrm>
                <a:off x="6163887" y="947455"/>
                <a:ext cx="173880" cy="1008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E013021A-3BF3-0FA2-A30C-91FCAD87345C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6145887" y="929455"/>
                  <a:ext cx="209520" cy="45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620B8899-538E-28DB-C8AE-E1C5930402E3}"/>
                  </a:ext>
                </a:extLst>
              </p14:cNvPr>
              <p14:cNvContentPartPr/>
              <p14:nvPr/>
            </p14:nvContentPartPr>
            <p14:xfrm>
              <a:off x="1069167" y="1752775"/>
              <a:ext cx="1909800" cy="147708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620B8899-538E-28DB-C8AE-E1C5930402E3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1033167" y="1716784"/>
                <a:ext cx="1981440" cy="1548703"/>
              </a:xfrm>
              <a:prstGeom prst="rect">
                <a:avLst/>
              </a:prstGeom>
            </p:spPr>
          </p:pic>
        </mc:Fallback>
      </mc:AlternateContent>
      <p:grpSp>
        <p:nvGrpSpPr>
          <p:cNvPr id="81" name="Group 80">
            <a:extLst>
              <a:ext uri="{FF2B5EF4-FFF2-40B4-BE49-F238E27FC236}">
                <a16:creationId xmlns:a16="http://schemas.microsoft.com/office/drawing/2014/main" id="{D2AEA168-7A47-EB16-027D-069FE9A463F6}"/>
              </a:ext>
            </a:extLst>
          </p:cNvPr>
          <p:cNvGrpSpPr/>
          <p:nvPr/>
        </p:nvGrpSpPr>
        <p:grpSpPr>
          <a:xfrm>
            <a:off x="1367247" y="1111255"/>
            <a:ext cx="1474200" cy="567000"/>
            <a:chOff x="1367247" y="1111255"/>
            <a:chExt cx="1474200" cy="567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2BDA93AC-BF82-C1F7-D8D3-DDDDF6D170A9}"/>
                    </a:ext>
                  </a:extLst>
                </p14:cNvPr>
                <p14:cNvContentPartPr/>
                <p14:nvPr/>
              </p14:nvContentPartPr>
              <p14:xfrm>
                <a:off x="1367247" y="1226095"/>
                <a:ext cx="409680" cy="39708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2BDA93AC-BF82-C1F7-D8D3-DDDDF6D170A9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1349247" y="1208095"/>
                  <a:ext cx="445320" cy="43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14130286-571E-1AB8-FDCD-A6A343C9C224}"/>
                    </a:ext>
                  </a:extLst>
                </p14:cNvPr>
                <p14:cNvContentPartPr/>
                <p14:nvPr/>
              </p14:nvContentPartPr>
              <p14:xfrm>
                <a:off x="1786287" y="1192975"/>
                <a:ext cx="208800" cy="17568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14130286-571E-1AB8-FDCD-A6A343C9C224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1768287" y="1174975"/>
                  <a:ext cx="24444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A1CE8CC2-5F6A-97F0-363B-97D291275377}"/>
                    </a:ext>
                  </a:extLst>
                </p14:cNvPr>
                <p14:cNvContentPartPr/>
                <p14:nvPr/>
              </p14:nvContentPartPr>
              <p14:xfrm>
                <a:off x="2060607" y="1111255"/>
                <a:ext cx="118440" cy="23364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A1CE8CC2-5F6A-97F0-363B-97D291275377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2042607" y="1093255"/>
                  <a:ext cx="154080" cy="26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9E6D3D60-30DE-8C0F-168A-8B5614AE2D66}"/>
                    </a:ext>
                  </a:extLst>
                </p14:cNvPr>
                <p14:cNvContentPartPr/>
                <p14:nvPr/>
              </p14:nvContentPartPr>
              <p14:xfrm>
                <a:off x="2259687" y="1481335"/>
                <a:ext cx="217440" cy="19404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9E6D3D60-30DE-8C0F-168A-8B5614AE2D66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2241687" y="1463335"/>
                  <a:ext cx="25308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51109BCF-F02C-668E-AE83-2F6B8E7C04E4}"/>
                    </a:ext>
                  </a:extLst>
                </p14:cNvPr>
                <p14:cNvContentPartPr/>
                <p14:nvPr/>
              </p14:nvContentPartPr>
              <p14:xfrm>
                <a:off x="2554527" y="1259215"/>
                <a:ext cx="138960" cy="40176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51109BCF-F02C-668E-AE83-2F6B8E7C04E4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2536527" y="1241215"/>
                  <a:ext cx="174600" cy="43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B3F3F9EF-94FE-3FCD-A68A-106285A1E74B}"/>
                    </a:ext>
                  </a:extLst>
                </p14:cNvPr>
                <p14:cNvContentPartPr/>
                <p14:nvPr/>
              </p14:nvContentPartPr>
              <p14:xfrm>
                <a:off x="2460207" y="1417255"/>
                <a:ext cx="199800" cy="36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B3F3F9EF-94FE-3FCD-A68A-106285A1E74B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2442207" y="1399255"/>
                  <a:ext cx="23544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56FC1BEC-9609-C354-2B04-15AB784DA960}"/>
                    </a:ext>
                  </a:extLst>
                </p14:cNvPr>
                <p14:cNvContentPartPr/>
                <p14:nvPr/>
              </p14:nvContentPartPr>
              <p14:xfrm>
                <a:off x="2667567" y="1545775"/>
                <a:ext cx="173880" cy="13248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56FC1BEC-9609-C354-2B04-15AB784DA960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2649567" y="1527775"/>
                  <a:ext cx="209520" cy="1681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4757637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Roman Ramirez</dc:creator>
  <cp:lastModifiedBy>Roman Ramirez</cp:lastModifiedBy>
  <cp:revision>2</cp:revision>
  <dcterms:created xsi:type="dcterms:W3CDTF">2024-07-12T01:29:38Z</dcterms:created>
  <dcterms:modified xsi:type="dcterms:W3CDTF">2024-07-12T01:35:39Z</dcterms:modified>
</cp:coreProperties>
</file>