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4f9c6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4f9c6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a4f9c66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a4f9c66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a4f9c66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a4f9c66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a4f9c66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a4f9c66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a4f9c66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a4f9c66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a4f9c66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a4f9c66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Dangerously Short 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Node2Vec Helps You Go From This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90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/>
              <a:t>Source - https://tungmphung.com/transforming-everything-to-vectors-with-deep-learning-from-word2vec-node2vec-to-code2vec-and-data2vec/#node2vec</a:t>
            </a:r>
            <a:endParaRPr sz="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80" y="1017730"/>
            <a:ext cx="6242439" cy="39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4100" y="492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Source - https://tungmphung.com/transforming-everything-to-vectors-with-deep-learning-from-word2vec-node2vec-to-code2vec-and-data2vec/#node2vec</a:t>
            </a:r>
            <a:endParaRPr sz="7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800" y="1017725"/>
            <a:ext cx="549524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20200" y="436125"/>
            <a:ext cx="870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You Can Do This (Faster And Better Than Before!)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61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/>
              <a:t>Source - https://ritikraushan5049.medium.com/link-prediction-using-machine-learning-a2263ca58e22</a:t>
            </a:r>
            <a:endParaRPr sz="7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603" y="1152475"/>
            <a:ext cx="7606795" cy="3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Strengths of Node2Vec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customizable version of DeepWalk - Go further away or stay closer to nodes, as you wish! (No assumptions on network structure)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fast on large networks - Utilizes methods like negative sampling to speed up the algorithm. (No assumptions on network size)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better than previous implementations - Faster, more accurate, and is even resistant to perturbations.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Weaknesses of Node2Vec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2 new hyperparameters </a:t>
            </a:r>
            <a:r>
              <a:rPr lang="en"/>
              <a:t>(p,q)</a:t>
            </a:r>
            <a:r>
              <a:rPr lang="en"/>
              <a:t> - We now need to find the optimal values for 6 values </a:t>
            </a:r>
            <a:r>
              <a:rPr lang="en"/>
              <a:t>(p,q,d,r,l,k)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require high dimensions to embed with good quality - We may need to perform dimensionality reduction, reducing the quality of our results!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Improvements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datasets used were all lower than 10,000 nodes in size. Perhaps larger datasets may reveal flaws?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datasets used were all undirected graphs. Perhaps directed graphs may reveal flaws?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number of </a:t>
            </a:r>
            <a:r>
              <a:rPr lang="en"/>
              <a:t>hyperparameters</a:t>
            </a:r>
            <a:r>
              <a:rPr lang="en"/>
              <a:t> may lead to faster execution. Further research?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