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Lst>
  <p:sldIdLst>
    <p:sldId id="256" r:id="rId8"/>
    <p:sldId id="257" r:id="rId9"/>
    <p:sldId id="258" r:id="rId10"/>
    <p:sldId id="259" r:id="rId11"/>
    <p:sldId id="261" r:id="rId12"/>
    <p:sldId id="272" r:id="rId13"/>
    <p:sldId id="273" r:id="rId14"/>
    <p:sldId id="274" r:id="rId15"/>
    <p:sldId id="263" r:id="rId16"/>
    <p:sldId id="264" r:id="rId17"/>
    <p:sldId id="265" r:id="rId18"/>
    <p:sldId id="266" r:id="rId19"/>
    <p:sldId id="267" r:id="rId20"/>
    <p:sldId id="268" r:id="rId21"/>
    <p:sldId id="269" r:id="rId22"/>
    <p:sldId id="275" r:id="rId23"/>
    <p:sldId id="271" r:id="rId24"/>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1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653"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3DCEA4B-8C60-4D66-BB02-7153925AEB6B}"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27" name="PlaceHolder 2"/>
          <p:cNvSpPr>
            <a:spLocks noGrp="1"/>
          </p:cNvSpPr>
          <p:nvPr>
            <p:ph/>
          </p:nvPr>
        </p:nvSpPr>
        <p:spPr>
          <a:xfrm>
            <a:off x="504000" y="237600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28" name="PlaceHolder 3"/>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5FB6106-369A-4FFE-969A-4655987461F1}"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30"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31"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32"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33" name="PlaceHolder 5"/>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6230A586-597D-4013-87E7-97B5B961203D}"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35" name="PlaceHolder 2"/>
          <p:cNvSpPr>
            <a:spLocks noGrp="1"/>
          </p:cNvSpPr>
          <p:nvPr>
            <p:ph/>
          </p:nvPr>
        </p:nvSpPr>
        <p:spPr>
          <a:xfrm>
            <a:off x="50400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36" name="PlaceHolder 3"/>
          <p:cNvSpPr>
            <a:spLocks noGrp="1"/>
          </p:cNvSpPr>
          <p:nvPr>
            <p:ph/>
          </p:nvPr>
        </p:nvSpPr>
        <p:spPr>
          <a:xfrm>
            <a:off x="357120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37" name="PlaceHolder 4"/>
          <p:cNvSpPr>
            <a:spLocks noGrp="1"/>
          </p:cNvSpPr>
          <p:nvPr>
            <p:ph/>
          </p:nvPr>
        </p:nvSpPr>
        <p:spPr>
          <a:xfrm>
            <a:off x="663804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38" name="PlaceHolder 5"/>
          <p:cNvSpPr>
            <a:spLocks noGrp="1"/>
          </p:cNvSpPr>
          <p:nvPr>
            <p:ph/>
          </p:nvPr>
        </p:nvSpPr>
        <p:spPr>
          <a:xfrm>
            <a:off x="50400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39" name="PlaceHolder 6"/>
          <p:cNvSpPr>
            <a:spLocks noGrp="1"/>
          </p:cNvSpPr>
          <p:nvPr>
            <p:ph/>
          </p:nvPr>
        </p:nvSpPr>
        <p:spPr>
          <a:xfrm>
            <a:off x="357120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40" name="PlaceHolder 7"/>
          <p:cNvSpPr>
            <a:spLocks noGrp="1"/>
          </p:cNvSpPr>
          <p:nvPr>
            <p:ph/>
          </p:nvPr>
        </p:nvSpPr>
        <p:spPr>
          <a:xfrm>
            <a:off x="663804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D3BB350C-E0A2-49F5-B714-A9B7E8CA6D91}"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436E260D-7B70-4C23-9077-AD7EF32E414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a:noFill/>
          <a:ln w="0">
            <a:noFill/>
          </a:ln>
        </p:spPr>
        <p:txBody>
          <a:bodyPr lIns="0" tIns="0" rIns="0" bIns="0" anchor="ctr">
            <a:noAutofit/>
          </a:bodyPr>
          <a:lstStyle/>
          <a:p>
            <a:pPr algn="ctr">
              <a:buNone/>
            </a:pPr>
            <a:endParaRPr lang="en-GB" sz="3200" b="0" strike="noStrike" spc="-1">
              <a:solidFill>
                <a:srgbClr val="FFFFFF"/>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E78F540-57D6-45CF-8C9F-789B4A869F3E}"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49" name="PlaceHolder 2"/>
          <p:cNvSpPr>
            <a:spLocks noGrp="1"/>
          </p:cNvSpPr>
          <p:nvPr>
            <p:ph/>
          </p:nvPr>
        </p:nvSpPr>
        <p:spPr>
          <a:xfrm>
            <a:off x="504000" y="2376000"/>
            <a:ext cx="907164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1ED28BC3-D02F-40BF-9F26-0D43E2E23D41}"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51"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52"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191544F3-06C5-4ABA-AE34-E01DBA30BB6A}"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C05220A-0306-40E3-BC9A-A597820B4716}"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a:noFill/>
          <a:ln w="0">
            <a:noFill/>
          </a:ln>
        </p:spPr>
        <p:txBody>
          <a:bodyPr lIns="0" tIns="0" rIns="0" bIns="0" anchor="ctr">
            <a:noAutofit/>
          </a:bodyPr>
          <a:lstStyle/>
          <a:p>
            <a:pPr algn="ctr">
              <a:buNone/>
            </a:pPr>
            <a:endParaRPr lang="en-GB" sz="3200" b="0" strike="noStrike" spc="-1">
              <a:solidFill>
                <a:srgbClr val="FFFFFF"/>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DF06A15-4DBE-4BEB-A22D-2A413456CD9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56"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57"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58"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6DBC630-30E9-4A21-BE22-F148CA96E76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a:noFill/>
          <a:ln w="0">
            <a:noFill/>
          </a:ln>
        </p:spPr>
        <p:txBody>
          <a:bodyPr lIns="0" tIns="0" rIns="0" bIns="0" anchor="ctr">
            <a:noAutofit/>
          </a:bodyPr>
          <a:lstStyle/>
          <a:p>
            <a:pPr algn="ctr">
              <a:buNone/>
            </a:pPr>
            <a:endParaRPr lang="en-GB" sz="3200" b="0" strike="noStrike" spc="-1">
              <a:solidFill>
                <a:srgbClr val="FFFFFF"/>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B980C81C-B139-45B9-B218-60E98ECB5352}"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60"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1"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2" name="PlaceHolder 4"/>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4826370-1B77-4913-A256-F67E178471A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64"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5"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6" name="PlaceHolder 4"/>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51FD5E6A-A7D5-4998-9870-0B2D026D73D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68" name="PlaceHolder 2"/>
          <p:cNvSpPr>
            <a:spLocks noGrp="1"/>
          </p:cNvSpPr>
          <p:nvPr>
            <p:ph/>
          </p:nvPr>
        </p:nvSpPr>
        <p:spPr>
          <a:xfrm>
            <a:off x="504000" y="237600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9" name="PlaceHolder 3"/>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886F2423-1DB1-4992-B89B-4E96C0CD17CA}"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71"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72"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73"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74" name="PlaceHolder 5"/>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168B8657-0F06-42CA-8011-C8278A118AB8}"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76" name="PlaceHolder 2"/>
          <p:cNvSpPr>
            <a:spLocks noGrp="1"/>
          </p:cNvSpPr>
          <p:nvPr>
            <p:ph/>
          </p:nvPr>
        </p:nvSpPr>
        <p:spPr>
          <a:xfrm>
            <a:off x="50400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77" name="PlaceHolder 3"/>
          <p:cNvSpPr>
            <a:spLocks noGrp="1"/>
          </p:cNvSpPr>
          <p:nvPr>
            <p:ph/>
          </p:nvPr>
        </p:nvSpPr>
        <p:spPr>
          <a:xfrm>
            <a:off x="357120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78" name="PlaceHolder 4"/>
          <p:cNvSpPr>
            <a:spLocks noGrp="1"/>
          </p:cNvSpPr>
          <p:nvPr>
            <p:ph/>
          </p:nvPr>
        </p:nvSpPr>
        <p:spPr>
          <a:xfrm>
            <a:off x="663804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79" name="PlaceHolder 5"/>
          <p:cNvSpPr>
            <a:spLocks noGrp="1"/>
          </p:cNvSpPr>
          <p:nvPr>
            <p:ph/>
          </p:nvPr>
        </p:nvSpPr>
        <p:spPr>
          <a:xfrm>
            <a:off x="50400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80" name="PlaceHolder 6"/>
          <p:cNvSpPr>
            <a:spLocks noGrp="1"/>
          </p:cNvSpPr>
          <p:nvPr>
            <p:ph/>
          </p:nvPr>
        </p:nvSpPr>
        <p:spPr>
          <a:xfrm>
            <a:off x="357120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81" name="PlaceHolder 7"/>
          <p:cNvSpPr>
            <a:spLocks noGrp="1"/>
          </p:cNvSpPr>
          <p:nvPr>
            <p:ph/>
          </p:nvPr>
        </p:nvSpPr>
        <p:spPr>
          <a:xfrm>
            <a:off x="663804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FCB5585A-F7BB-44A1-99A8-7D1A8BB7F32A}"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366DC8E4-F781-4AC2-9FFF-F237B0676EFF}"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a:noFill/>
          <a:ln w="0">
            <a:noFill/>
          </a:ln>
        </p:spPr>
        <p:txBody>
          <a:bodyPr lIns="0" tIns="0" rIns="0" bIns="0" anchor="ctr">
            <a:noAutofit/>
          </a:bodyPr>
          <a:lstStyle/>
          <a:p>
            <a:pPr algn="ctr">
              <a:buNone/>
            </a:pPr>
            <a:endParaRPr lang="en-GB" sz="3200" b="0" strike="noStrike" spc="-1">
              <a:solidFill>
                <a:srgbClr val="FFFFFF"/>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D7CA2322-762A-4076-8041-F699E2FBC919}"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90" name="PlaceHolder 2"/>
          <p:cNvSpPr>
            <a:spLocks noGrp="1"/>
          </p:cNvSpPr>
          <p:nvPr>
            <p:ph/>
          </p:nvPr>
        </p:nvSpPr>
        <p:spPr>
          <a:xfrm>
            <a:off x="504000" y="2376000"/>
            <a:ext cx="907164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CD970E3D-F5BC-4EFB-AAD4-ABBDD24BBCAD}"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92"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93"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2C82685F-791E-47D2-883E-300B5A772FDB}"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F330CD0C-7557-4A92-8FDE-4956304D3E78}"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8" name="PlaceHolder 2"/>
          <p:cNvSpPr>
            <a:spLocks noGrp="1"/>
          </p:cNvSpPr>
          <p:nvPr>
            <p:ph/>
          </p:nvPr>
        </p:nvSpPr>
        <p:spPr>
          <a:xfrm>
            <a:off x="504000" y="2376000"/>
            <a:ext cx="907164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EA962EE-BDF2-41B9-BDDB-220193509C6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a:noFill/>
          <a:ln w="0">
            <a:noFill/>
          </a:ln>
        </p:spPr>
        <p:txBody>
          <a:bodyPr lIns="0" tIns="0" rIns="0" bIns="0" anchor="ctr">
            <a:noAutofit/>
          </a:bodyPr>
          <a:lstStyle/>
          <a:p>
            <a:pPr algn="ctr">
              <a:buNone/>
            </a:pPr>
            <a:endParaRPr lang="en-GB" sz="3200" b="0" strike="noStrike" spc="-1">
              <a:solidFill>
                <a:srgbClr val="FFFFFF"/>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1A4AC5BA-EFAB-4931-B1AB-AE250FDC4088}"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97"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98"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99"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29E47A7-CC17-4D8D-BB10-BF2D6F60EF0D}"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01"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02"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03" name="PlaceHolder 4"/>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4551193F-E1F8-4EF3-8B58-A1E4FF7F551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05"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06"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07" name="PlaceHolder 4"/>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C2B8342-4BF1-4B7F-A23B-E062795B1B24}"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09" name="PlaceHolder 2"/>
          <p:cNvSpPr>
            <a:spLocks noGrp="1"/>
          </p:cNvSpPr>
          <p:nvPr>
            <p:ph/>
          </p:nvPr>
        </p:nvSpPr>
        <p:spPr>
          <a:xfrm>
            <a:off x="504000" y="237600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10" name="PlaceHolder 3"/>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13B1F528-F905-4A8B-9B94-86EC862D272C}"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12"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13"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14"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15" name="PlaceHolder 5"/>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425E60F4-5857-40B9-83EB-63181CB3465D}"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17" name="PlaceHolder 2"/>
          <p:cNvSpPr>
            <a:spLocks noGrp="1"/>
          </p:cNvSpPr>
          <p:nvPr>
            <p:ph/>
          </p:nvPr>
        </p:nvSpPr>
        <p:spPr>
          <a:xfrm>
            <a:off x="50400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18" name="PlaceHolder 3"/>
          <p:cNvSpPr>
            <a:spLocks noGrp="1"/>
          </p:cNvSpPr>
          <p:nvPr>
            <p:ph/>
          </p:nvPr>
        </p:nvSpPr>
        <p:spPr>
          <a:xfrm>
            <a:off x="357120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19" name="PlaceHolder 4"/>
          <p:cNvSpPr>
            <a:spLocks noGrp="1"/>
          </p:cNvSpPr>
          <p:nvPr>
            <p:ph/>
          </p:nvPr>
        </p:nvSpPr>
        <p:spPr>
          <a:xfrm>
            <a:off x="663804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20" name="PlaceHolder 5"/>
          <p:cNvSpPr>
            <a:spLocks noGrp="1"/>
          </p:cNvSpPr>
          <p:nvPr>
            <p:ph/>
          </p:nvPr>
        </p:nvSpPr>
        <p:spPr>
          <a:xfrm>
            <a:off x="50400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21" name="PlaceHolder 6"/>
          <p:cNvSpPr>
            <a:spLocks noGrp="1"/>
          </p:cNvSpPr>
          <p:nvPr>
            <p:ph/>
          </p:nvPr>
        </p:nvSpPr>
        <p:spPr>
          <a:xfrm>
            <a:off x="357120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22" name="PlaceHolder 7"/>
          <p:cNvSpPr>
            <a:spLocks noGrp="1"/>
          </p:cNvSpPr>
          <p:nvPr>
            <p:ph/>
          </p:nvPr>
        </p:nvSpPr>
        <p:spPr>
          <a:xfrm>
            <a:off x="663804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0B839449-7B51-47A9-9558-DB3EDD413B0E}"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830B34BA-D516-476F-9C48-387C5F7CFF22}"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a:noFill/>
          <a:ln w="0">
            <a:noFill/>
          </a:ln>
        </p:spPr>
        <p:txBody>
          <a:bodyPr lIns="0" tIns="0" rIns="0" bIns="0" anchor="ctr">
            <a:noAutofit/>
          </a:bodyPr>
          <a:lstStyle/>
          <a:p>
            <a:pPr algn="ctr">
              <a:buNone/>
            </a:pPr>
            <a:endParaRPr lang="en-GB" sz="3200" b="0" strike="noStrike" spc="-1">
              <a:solidFill>
                <a:srgbClr val="FFFFFF"/>
              </a:solidFill>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E230D5F4-AEE5-4BEA-9221-899A13440A31}"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31" name="PlaceHolder 2"/>
          <p:cNvSpPr>
            <a:spLocks noGrp="1"/>
          </p:cNvSpPr>
          <p:nvPr>
            <p:ph/>
          </p:nvPr>
        </p:nvSpPr>
        <p:spPr>
          <a:xfrm>
            <a:off x="504000" y="2376000"/>
            <a:ext cx="907164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4EABDC44-67C9-4A1F-9FF2-EFC1985D713A}"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0"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1"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B269461-881C-4CA9-AECA-DC08A2BF8D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33"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34"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B8D940E9-524E-45A8-BA00-2177B1A8BAB4}"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09A000B2-78E9-4F38-90C7-8B7161D210EA}"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a:noFill/>
          <a:ln w="0">
            <a:noFill/>
          </a:ln>
        </p:spPr>
        <p:txBody>
          <a:bodyPr lIns="0" tIns="0" rIns="0" bIns="0" anchor="ctr">
            <a:noAutofit/>
          </a:bodyPr>
          <a:lstStyle/>
          <a:p>
            <a:pPr algn="ctr">
              <a:buNone/>
            </a:pPr>
            <a:endParaRPr lang="en-GB" sz="3200" b="0" strike="noStrike" spc="-1">
              <a:solidFill>
                <a:srgbClr val="FFFFFF"/>
              </a:solidFill>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C616FD6B-C254-40B3-AF69-9017F40020A8}"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38"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39"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40"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E69AD2B8-33CE-4B82-890C-650BBC9AC50B}"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42"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43"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44" name="PlaceHolder 4"/>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0962C9C6-33C6-45B0-A125-FF5C68F043BC}"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46"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47"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48" name="PlaceHolder 4"/>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A8B6E19B-2A4E-4B1D-B80C-2DC574EDE675}"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50" name="PlaceHolder 2"/>
          <p:cNvSpPr>
            <a:spLocks noGrp="1"/>
          </p:cNvSpPr>
          <p:nvPr>
            <p:ph/>
          </p:nvPr>
        </p:nvSpPr>
        <p:spPr>
          <a:xfrm>
            <a:off x="504000" y="237600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51" name="PlaceHolder 3"/>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6961F480-4F62-48EC-976E-B240833FD5DD}"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53"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54"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55"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56" name="PlaceHolder 5"/>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2F923607-4AE3-4D70-8F97-D4DBC1241BEE}"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58" name="PlaceHolder 2"/>
          <p:cNvSpPr>
            <a:spLocks noGrp="1"/>
          </p:cNvSpPr>
          <p:nvPr>
            <p:ph/>
          </p:nvPr>
        </p:nvSpPr>
        <p:spPr>
          <a:xfrm>
            <a:off x="50400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59" name="PlaceHolder 3"/>
          <p:cNvSpPr>
            <a:spLocks noGrp="1"/>
          </p:cNvSpPr>
          <p:nvPr>
            <p:ph/>
          </p:nvPr>
        </p:nvSpPr>
        <p:spPr>
          <a:xfrm>
            <a:off x="357120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60" name="PlaceHolder 4"/>
          <p:cNvSpPr>
            <a:spLocks noGrp="1"/>
          </p:cNvSpPr>
          <p:nvPr>
            <p:ph/>
          </p:nvPr>
        </p:nvSpPr>
        <p:spPr>
          <a:xfrm>
            <a:off x="6638040" y="237600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61" name="PlaceHolder 5"/>
          <p:cNvSpPr>
            <a:spLocks noGrp="1"/>
          </p:cNvSpPr>
          <p:nvPr>
            <p:ph/>
          </p:nvPr>
        </p:nvSpPr>
        <p:spPr>
          <a:xfrm>
            <a:off x="50400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62" name="PlaceHolder 6"/>
          <p:cNvSpPr>
            <a:spLocks noGrp="1"/>
          </p:cNvSpPr>
          <p:nvPr>
            <p:ph/>
          </p:nvPr>
        </p:nvSpPr>
        <p:spPr>
          <a:xfrm>
            <a:off x="357120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63" name="PlaceHolder 7"/>
          <p:cNvSpPr>
            <a:spLocks noGrp="1"/>
          </p:cNvSpPr>
          <p:nvPr>
            <p:ph/>
          </p:nvPr>
        </p:nvSpPr>
        <p:spPr>
          <a:xfrm>
            <a:off x="6638040" y="3814920"/>
            <a:ext cx="292068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3B013F6F-395D-41CC-AA85-F27362BFDB04}"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705412F-FB4A-4424-800F-FCB5E6BB9EAD}"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a:noFill/>
          <a:ln w="0">
            <a:noFill/>
          </a:ln>
        </p:spPr>
        <p:txBody>
          <a:bodyPr lIns="0" tIns="0" rIns="0" bIns="0" anchor="ctr">
            <a:noAutofit/>
          </a:bodyPr>
          <a:lstStyle/>
          <a:p>
            <a:pPr algn="ctr">
              <a:buNone/>
            </a:pPr>
            <a:endParaRPr lang="en-GB" sz="3200" b="0" strike="noStrike" spc="-1">
              <a:solidFill>
                <a:srgbClr val="FFFFFF"/>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4304263-3B18-4E73-B8A3-2A6AF57E8E4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5"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6" name="PlaceHolder 3"/>
          <p:cNvSpPr>
            <a:spLocks noGrp="1"/>
          </p:cNvSpPr>
          <p:nvPr>
            <p:ph/>
          </p:nvPr>
        </p:nvSpPr>
        <p:spPr>
          <a:xfrm>
            <a:off x="515268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17" name="PlaceHolder 4"/>
          <p:cNvSpPr>
            <a:spLocks noGrp="1"/>
          </p:cNvSpPr>
          <p:nvPr>
            <p:ph/>
          </p:nvPr>
        </p:nvSpPr>
        <p:spPr>
          <a:xfrm>
            <a:off x="50400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0845228-A338-45E1-BD4B-6F80F24571E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19" name="PlaceHolder 2"/>
          <p:cNvSpPr>
            <a:spLocks noGrp="1"/>
          </p:cNvSpPr>
          <p:nvPr>
            <p:ph/>
          </p:nvPr>
        </p:nvSpPr>
        <p:spPr>
          <a:xfrm>
            <a:off x="504000" y="2376000"/>
            <a:ext cx="4426920" cy="275400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20"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21" name="PlaceHolder 4"/>
          <p:cNvSpPr>
            <a:spLocks noGrp="1"/>
          </p:cNvSpPr>
          <p:nvPr>
            <p:ph/>
          </p:nvPr>
        </p:nvSpPr>
        <p:spPr>
          <a:xfrm>
            <a:off x="5152680" y="381492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1A7233E-4052-4ECC-BBDC-949865FB096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endParaRPr lang="en-GB" sz="4400" b="0" strike="noStrike" spc="-1">
              <a:solidFill>
                <a:srgbClr val="FFFFFF"/>
              </a:solidFill>
              <a:latin typeface="Arial"/>
            </a:endParaRPr>
          </a:p>
        </p:txBody>
      </p:sp>
      <p:sp>
        <p:nvSpPr>
          <p:cNvPr id="23" name="PlaceHolder 2"/>
          <p:cNvSpPr>
            <a:spLocks noGrp="1"/>
          </p:cNvSpPr>
          <p:nvPr>
            <p:ph/>
          </p:nvPr>
        </p:nvSpPr>
        <p:spPr>
          <a:xfrm>
            <a:off x="50400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24" name="PlaceHolder 3"/>
          <p:cNvSpPr>
            <a:spLocks noGrp="1"/>
          </p:cNvSpPr>
          <p:nvPr>
            <p:ph/>
          </p:nvPr>
        </p:nvSpPr>
        <p:spPr>
          <a:xfrm>
            <a:off x="5152680" y="2376000"/>
            <a:ext cx="442692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25" name="PlaceHolder 4"/>
          <p:cNvSpPr>
            <a:spLocks noGrp="1"/>
          </p:cNvSpPr>
          <p:nvPr>
            <p:ph/>
          </p:nvPr>
        </p:nvSpPr>
        <p:spPr>
          <a:xfrm>
            <a:off x="504000" y="3814920"/>
            <a:ext cx="9071640" cy="1313640"/>
          </a:xfrm>
          <a:prstGeom prst="rect">
            <a:avLst/>
          </a:prstGeom>
          <a:noFill/>
          <a:ln w="0">
            <a:noFill/>
          </a:ln>
        </p:spPr>
        <p:txBody>
          <a:bodyPr lIns="0" tIns="0" rIns="0" bIns="0" anchor="t">
            <a:normAutofit/>
          </a:bodyPr>
          <a:lstStyle/>
          <a:p>
            <a:endParaRPr lang="en-GB" sz="3150" b="0" strike="noStrike" spc="-1">
              <a:solidFill>
                <a:srgbClr val="FFFFFF"/>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BCF94E4-EC1F-4A0E-BC0D-905350CA58C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t="-17000" b="-17000"/>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r>
              <a:rPr lang="en-GB" sz="4400" b="0" strike="noStrike" spc="-1">
                <a:solidFill>
                  <a:srgbClr val="FFFFFF"/>
                </a:solidFill>
                <a:latin typeface="Arial"/>
              </a:rPr>
              <a:t>Click to edit the title text format</a:t>
            </a:r>
          </a:p>
        </p:txBody>
      </p:sp>
      <p:sp>
        <p:nvSpPr>
          <p:cNvPr id="6" name="PlaceHolder 2"/>
          <p:cNvSpPr>
            <a:spLocks noGrp="1"/>
          </p:cNvSpPr>
          <p:nvPr>
            <p:ph type="body"/>
          </p:nvPr>
        </p:nvSpPr>
        <p:spPr>
          <a:xfrm>
            <a:off x="504000" y="2376000"/>
            <a:ext cx="9071640" cy="2754000"/>
          </a:xfrm>
          <a:prstGeom prst="rect">
            <a:avLst/>
          </a:prstGeom>
          <a:noFill/>
          <a:ln w="0">
            <a:noFill/>
          </a:ln>
        </p:spPr>
        <p:txBody>
          <a:bodyPr lIns="0" tIns="0" rIns="0" bIns="0" anchor="t">
            <a:normAutofit/>
          </a:bodyPr>
          <a:lstStyle/>
          <a:p>
            <a:pPr marL="432000" indent="-324000">
              <a:spcBef>
                <a:spcPts val="1414"/>
              </a:spcBef>
              <a:buClr>
                <a:srgbClr val="FFFFFF"/>
              </a:buClr>
              <a:buSzPct val="45000"/>
              <a:buFont typeface="Wingdings" charset="2"/>
              <a:buChar char=""/>
            </a:pPr>
            <a:r>
              <a:rPr lang="en-GB" sz="315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GB" sz="24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GB"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GB" sz="15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GB" sz="15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GB" sz="15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GB" sz="1500" b="0" strike="noStrike" spc="-1">
                <a:solidFill>
                  <a:srgbClr val="FFFFFF"/>
                </a:solidFill>
                <a:latin typeface="Arial"/>
              </a:rPr>
              <a:t>Seventh Outline Level</a:t>
            </a:r>
          </a:p>
        </p:txBody>
      </p:sp>
      <p:sp>
        <p:nvSpPr>
          <p:cNvPr id="2" name="PlaceHolder 3"/>
          <p:cNvSpPr>
            <a:spLocks noGrp="1"/>
          </p:cNvSpPr>
          <p:nvPr>
            <p:ph type="dt" idx="1"/>
          </p:nvPr>
        </p:nvSpPr>
        <p:spPr>
          <a:xfrm>
            <a:off x="504000" y="5164920"/>
            <a:ext cx="2348280" cy="390600"/>
          </a:xfrm>
          <a:prstGeom prst="rect">
            <a:avLst/>
          </a:prstGeom>
          <a:noFill/>
          <a:ln w="0">
            <a:noFill/>
          </a:ln>
        </p:spPr>
        <p:txBody>
          <a:bodyPr lIns="0" tIns="0" rIns="0" bIns="0" anchor="t">
            <a:noAutofit/>
          </a:bodyPr>
          <a:lstStyle>
            <a:lvl1pPr>
              <a:defRPr lang="en-GB" sz="1400" b="0" strike="noStrike" spc="-1">
                <a:solidFill>
                  <a:srgbClr val="FFFFFF"/>
                </a:solidFill>
                <a:latin typeface="Arial"/>
              </a:defRPr>
            </a:lvl1pPr>
          </a:lstStyle>
          <a:p>
            <a:r>
              <a:rPr lang="en-GB" sz="1400" b="0" strike="noStrike" spc="-1">
                <a:solidFill>
                  <a:srgbClr val="FFFFFF"/>
                </a:solidFill>
                <a:latin typeface="Arial"/>
              </a:rPr>
              <a:t>&lt;date/time&gt;</a:t>
            </a:r>
          </a:p>
        </p:txBody>
      </p:sp>
      <p:sp>
        <p:nvSpPr>
          <p:cNvPr id="3" name="PlaceHolder 4"/>
          <p:cNvSpPr>
            <a:spLocks noGrp="1"/>
          </p:cNvSpPr>
          <p:nvPr>
            <p:ph type="ftr" idx="2"/>
          </p:nvPr>
        </p:nvSpPr>
        <p:spPr>
          <a:xfrm>
            <a:off x="3447360" y="5164920"/>
            <a:ext cx="3195000" cy="390600"/>
          </a:xfrm>
          <a:prstGeom prst="rect">
            <a:avLst/>
          </a:prstGeom>
          <a:noFill/>
          <a:ln w="0">
            <a:noFill/>
          </a:ln>
        </p:spPr>
        <p:txBody>
          <a:bodyPr lIns="0" tIns="0" rIns="0" bIns="0" anchor="t">
            <a:noAutofit/>
          </a:bodyPr>
          <a:lstStyle>
            <a:lvl1pPr algn="ctr">
              <a:buNone/>
              <a:defRPr lang="en-GB" sz="1400" b="0" strike="noStrike" spc="-1">
                <a:solidFill>
                  <a:srgbClr val="FFFFFF"/>
                </a:solidFill>
                <a:latin typeface="Arial"/>
              </a:defRPr>
            </a:lvl1pPr>
          </a:lstStyle>
          <a:p>
            <a:pPr algn="ctr">
              <a:buNone/>
            </a:pPr>
            <a:r>
              <a:rPr lang="en-GB" sz="1400" b="0" strike="noStrike" spc="-1">
                <a:solidFill>
                  <a:srgbClr val="FFFFFF"/>
                </a:solidFill>
                <a:latin typeface="Arial"/>
              </a:rPr>
              <a:t>&lt;footer&gt;</a:t>
            </a:r>
          </a:p>
        </p:txBody>
      </p:sp>
      <p:sp>
        <p:nvSpPr>
          <p:cNvPr id="4" name="PlaceHolder 5"/>
          <p:cNvSpPr>
            <a:spLocks noGrp="1"/>
          </p:cNvSpPr>
          <p:nvPr>
            <p:ph type="sldNum" idx="3"/>
          </p:nvPr>
        </p:nvSpPr>
        <p:spPr>
          <a:xfrm>
            <a:off x="7227360" y="5164920"/>
            <a:ext cx="2348280" cy="390600"/>
          </a:xfrm>
          <a:prstGeom prst="rect">
            <a:avLst/>
          </a:prstGeom>
          <a:noFill/>
          <a:ln w="0">
            <a:noFill/>
          </a:ln>
        </p:spPr>
        <p:txBody>
          <a:bodyPr lIns="0" tIns="0" rIns="0" bIns="0" anchor="t">
            <a:noAutofit/>
          </a:bodyPr>
          <a:lstStyle>
            <a:lvl1pPr algn="r">
              <a:buNone/>
              <a:defRPr lang="en-GB" sz="1400" b="0" strike="noStrike" spc="-1">
                <a:solidFill>
                  <a:srgbClr val="FFFFFF"/>
                </a:solidFill>
                <a:latin typeface="Arial"/>
              </a:defRPr>
            </a:lvl1pPr>
          </a:lstStyle>
          <a:p>
            <a:pPr algn="r">
              <a:buNone/>
            </a:pPr>
            <a:fld id="{5DC413E1-03DA-45FB-9364-0A69998BE7C0}" type="slidenum">
              <a:rPr lang="en-GB" sz="1400" b="0" strike="noStrike" spc="-1">
                <a:solidFill>
                  <a:srgbClr val="FFFFFF"/>
                </a:solidFill>
                <a:latin typeface="Arial"/>
              </a:rPr>
              <a:t>‹#›</a:t>
            </a:fld>
            <a:endParaRPr lang="en-GB" sz="14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t="-17000" b="-17000"/>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algn="ctr">
              <a:buNone/>
            </a:pPr>
            <a:r>
              <a:rPr lang="en-GB" sz="3300" b="0" strike="noStrike" spc="-1">
                <a:latin typeface="Arial"/>
              </a:rPr>
              <a:t>Click to edit the title text format</a:t>
            </a: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GB" sz="2400" b="0" strike="noStrike" spc="-1">
                <a:latin typeface="Arial"/>
              </a:rPr>
              <a:t>Click to edit the outline text format</a:t>
            </a:r>
          </a:p>
          <a:p>
            <a:pPr marL="864000" lvl="1" indent="-324000">
              <a:spcBef>
                <a:spcPts val="850"/>
              </a:spcBef>
              <a:buClr>
                <a:srgbClr val="000000"/>
              </a:buClr>
              <a:buSzPct val="75000"/>
              <a:buFont typeface="Symbol" charset="2"/>
              <a:buChar char=""/>
            </a:pPr>
            <a:r>
              <a:rPr lang="en-GB" sz="2100" b="0" strike="noStrike" spc="-1">
                <a:latin typeface="Arial"/>
              </a:rPr>
              <a:t>Second Outline Level</a:t>
            </a:r>
          </a:p>
          <a:p>
            <a:pPr marL="1296000" lvl="2" indent="-288000">
              <a:spcBef>
                <a:spcPts val="638"/>
              </a:spcBef>
              <a:buClr>
                <a:srgbClr val="000000"/>
              </a:buClr>
              <a:buSzPct val="45000"/>
              <a:buFont typeface="Wingdings" charset="2"/>
              <a:buChar char=""/>
            </a:pPr>
            <a:r>
              <a:rPr lang="en-GB" sz="1800" b="0" strike="noStrike" spc="-1">
                <a:latin typeface="Arial"/>
              </a:rPr>
              <a:t>Third Outline Level</a:t>
            </a:r>
          </a:p>
          <a:p>
            <a:pPr marL="1728000" lvl="3" indent="-216000">
              <a:spcBef>
                <a:spcPts val="425"/>
              </a:spcBef>
              <a:buClr>
                <a:srgbClr val="000000"/>
              </a:buClr>
              <a:buSzPct val="75000"/>
              <a:buFont typeface="Symbol" charset="2"/>
              <a:buChar char=""/>
            </a:pPr>
            <a:r>
              <a:rPr lang="en-GB" sz="1500" b="0" strike="noStrike" spc="-1">
                <a:latin typeface="Arial"/>
              </a:rPr>
              <a:t>Fourth Outline Level</a:t>
            </a:r>
          </a:p>
          <a:p>
            <a:pPr marL="2160000" lvl="4" indent="-216000">
              <a:spcBef>
                <a:spcPts val="213"/>
              </a:spcBef>
              <a:buClr>
                <a:srgbClr val="000000"/>
              </a:buClr>
              <a:buSzPct val="45000"/>
              <a:buFont typeface="Wingdings" charset="2"/>
              <a:buChar char=""/>
            </a:pPr>
            <a:r>
              <a:rPr lang="en-GB" sz="1500" b="0" strike="noStrike" spc="-1">
                <a:latin typeface="Arial"/>
              </a:rPr>
              <a:t>Fifth Outline Level</a:t>
            </a:r>
          </a:p>
          <a:p>
            <a:pPr marL="2592000" lvl="5" indent="-216000">
              <a:spcBef>
                <a:spcPts val="213"/>
              </a:spcBef>
              <a:buClr>
                <a:srgbClr val="000000"/>
              </a:buClr>
              <a:buSzPct val="45000"/>
              <a:buFont typeface="Wingdings" charset="2"/>
              <a:buChar char=""/>
            </a:pPr>
            <a:r>
              <a:rPr lang="en-GB" sz="1500" b="0" strike="noStrike" spc="-1">
                <a:latin typeface="Arial"/>
              </a:rPr>
              <a:t>Sixth Outline Level</a:t>
            </a:r>
          </a:p>
          <a:p>
            <a:pPr marL="3024000" lvl="6" indent="-216000">
              <a:spcBef>
                <a:spcPts val="213"/>
              </a:spcBef>
              <a:buClr>
                <a:srgbClr val="000000"/>
              </a:buClr>
              <a:buSzPct val="45000"/>
              <a:buFont typeface="Wingdings" charset="2"/>
              <a:buChar char=""/>
            </a:pPr>
            <a:r>
              <a:rPr lang="en-GB" sz="1500" b="0" strike="noStrike" spc="-1">
                <a:latin typeface="Arial"/>
              </a:rPr>
              <a:t>Seventh Outline Level</a:t>
            </a:r>
          </a:p>
        </p:txBody>
      </p:sp>
      <p:sp>
        <p:nvSpPr>
          <p:cNvPr id="43" name="PlaceHolder 3"/>
          <p:cNvSpPr>
            <a:spLocks noGrp="1"/>
          </p:cNvSpPr>
          <p:nvPr>
            <p:ph type="dt" idx="4"/>
          </p:nvPr>
        </p:nvSpPr>
        <p:spPr>
          <a:xfrm>
            <a:off x="504000" y="5165280"/>
            <a:ext cx="2348280" cy="390960"/>
          </a:xfrm>
          <a:prstGeom prst="rect">
            <a:avLst/>
          </a:prstGeom>
          <a:noFill/>
          <a:ln w="0">
            <a:noFill/>
          </a:ln>
        </p:spPr>
        <p:txBody>
          <a:bodyPr lIns="0" tIns="0" rIns="0" bIns="0" anchor="t">
            <a:noAutofit/>
          </a:bodyPr>
          <a:lstStyle>
            <a:lvl1pPr>
              <a:defRPr lang="en-GB" sz="1400" b="0" strike="noStrike" spc="-1">
                <a:latin typeface="Arial"/>
              </a:defRPr>
            </a:lvl1pPr>
          </a:lstStyle>
          <a:p>
            <a:r>
              <a:rPr lang="en-GB" sz="1400" b="0" strike="noStrike" spc="-1">
                <a:latin typeface="Arial"/>
              </a:rPr>
              <a:t>&lt;date/time&gt;</a:t>
            </a:r>
          </a:p>
        </p:txBody>
      </p:sp>
      <p:sp>
        <p:nvSpPr>
          <p:cNvPr id="44" name="PlaceHolder 4"/>
          <p:cNvSpPr>
            <a:spLocks noGrp="1"/>
          </p:cNvSpPr>
          <p:nvPr>
            <p:ph type="ftr" idx="5"/>
          </p:nvPr>
        </p:nvSpPr>
        <p:spPr>
          <a:xfrm>
            <a:off x="3447360" y="5165280"/>
            <a:ext cx="3195000" cy="390960"/>
          </a:xfrm>
          <a:prstGeom prst="rect">
            <a:avLst/>
          </a:prstGeom>
          <a:noFill/>
          <a:ln w="0">
            <a:noFill/>
          </a:ln>
        </p:spPr>
        <p:txBody>
          <a:bodyPr lIns="0" tIns="0" rIns="0" bIns="0" anchor="t">
            <a:noAutofit/>
          </a:bodyPr>
          <a:lstStyle>
            <a:lvl1pPr algn="ctr">
              <a:buNone/>
              <a:defRPr lang="en-GB" sz="1400" b="0" strike="noStrike" spc="-1">
                <a:latin typeface="Arial"/>
              </a:defRPr>
            </a:lvl1pPr>
          </a:lstStyle>
          <a:p>
            <a:pPr algn="ctr">
              <a:buNone/>
            </a:pPr>
            <a:r>
              <a:rPr lang="en-GB" sz="1400" b="0" strike="noStrike" spc="-1">
                <a:latin typeface="Arial"/>
              </a:rPr>
              <a:t>&lt;footer&gt;</a:t>
            </a:r>
          </a:p>
        </p:txBody>
      </p:sp>
      <p:sp>
        <p:nvSpPr>
          <p:cNvPr id="45" name="PlaceHolder 5"/>
          <p:cNvSpPr>
            <a:spLocks noGrp="1"/>
          </p:cNvSpPr>
          <p:nvPr>
            <p:ph type="sldNum" idx="6"/>
          </p:nvPr>
        </p:nvSpPr>
        <p:spPr>
          <a:xfrm>
            <a:off x="7227360" y="5165280"/>
            <a:ext cx="2348280" cy="390960"/>
          </a:xfrm>
          <a:prstGeom prst="rect">
            <a:avLst/>
          </a:prstGeom>
          <a:noFill/>
          <a:ln w="0">
            <a:noFill/>
          </a:ln>
        </p:spPr>
        <p:txBody>
          <a:bodyPr lIns="0" tIns="0" rIns="0" bIns="0" anchor="t">
            <a:noAutofit/>
          </a:bodyPr>
          <a:lstStyle>
            <a:lvl1pPr algn="r">
              <a:buNone/>
              <a:defRPr lang="en-GB" sz="1400" b="0" strike="noStrike" spc="-1">
                <a:latin typeface="Arial"/>
              </a:defRPr>
            </a:lvl1pPr>
          </a:lstStyle>
          <a:p>
            <a:pPr algn="r">
              <a:buNone/>
            </a:pPr>
            <a:fld id="{F506A0FD-FC45-4132-8375-2E1BE068090E}" type="slidenum">
              <a:rPr lang="en-GB" sz="1400" b="0" strike="noStrike" spc="-1">
                <a:latin typeface="Arial"/>
              </a:rPr>
              <a:t>‹#›</a:t>
            </a:fld>
            <a:endParaRPr lang="en-GB"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t="-17000" b="-17000"/>
          </a:stretch>
        </a:blip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a:noFill/>
          <a:ln w="0">
            <a:noFill/>
          </a:ln>
        </p:spPr>
        <p:txBody>
          <a:bodyPr lIns="0" tIns="0" rIns="0" bIns="0" anchor="ctr">
            <a:noAutofit/>
          </a:bodyPr>
          <a:lstStyle/>
          <a:p>
            <a:pPr algn="ctr">
              <a:buNone/>
            </a:pPr>
            <a:r>
              <a:rPr lang="en-GB" sz="4400" b="0" strike="noStrike" spc="-1">
                <a:solidFill>
                  <a:srgbClr val="FFFFFF"/>
                </a:solidFill>
                <a:latin typeface="Arial"/>
              </a:rPr>
              <a:t>Click to edit the title text format</a:t>
            </a:r>
          </a:p>
        </p:txBody>
      </p:sp>
      <p:sp>
        <p:nvSpPr>
          <p:cNvPr id="83" name="PlaceHolder 2"/>
          <p:cNvSpPr>
            <a:spLocks noGrp="1"/>
          </p:cNvSpPr>
          <p:nvPr>
            <p:ph type="body"/>
          </p:nvPr>
        </p:nvSpPr>
        <p:spPr>
          <a:xfrm>
            <a:off x="504000" y="2376000"/>
            <a:ext cx="9071640" cy="2754000"/>
          </a:xfrm>
          <a:prstGeom prst="rect">
            <a:avLst/>
          </a:prstGeom>
          <a:noFill/>
          <a:ln w="0">
            <a:noFill/>
          </a:ln>
        </p:spPr>
        <p:txBody>
          <a:bodyPr lIns="0" tIns="0" rIns="0" bIns="0" anchor="t">
            <a:normAutofit/>
          </a:bodyPr>
          <a:lstStyle/>
          <a:p>
            <a:pPr marL="432000" indent="-324000">
              <a:spcBef>
                <a:spcPts val="1414"/>
              </a:spcBef>
              <a:buClr>
                <a:srgbClr val="FFFFFF"/>
              </a:buClr>
              <a:buSzPct val="45000"/>
              <a:buFont typeface="Wingdings" charset="2"/>
              <a:buChar char=""/>
            </a:pPr>
            <a:r>
              <a:rPr lang="en-GB" sz="315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GB" sz="24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GB"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GB" sz="15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GB" sz="15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GB" sz="15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GB" sz="1500" b="0" strike="noStrike" spc="-1">
                <a:solidFill>
                  <a:srgbClr val="FFFFFF"/>
                </a:solidFill>
                <a:latin typeface="Arial"/>
              </a:rPr>
              <a:t>Seventh Outline Level</a:t>
            </a:r>
          </a:p>
        </p:txBody>
      </p:sp>
      <p:sp>
        <p:nvSpPr>
          <p:cNvPr id="84" name="PlaceHolder 3"/>
          <p:cNvSpPr>
            <a:spLocks noGrp="1"/>
          </p:cNvSpPr>
          <p:nvPr>
            <p:ph type="dt" idx="7"/>
          </p:nvPr>
        </p:nvSpPr>
        <p:spPr>
          <a:xfrm>
            <a:off x="504000" y="5164920"/>
            <a:ext cx="2348280" cy="390600"/>
          </a:xfrm>
          <a:prstGeom prst="rect">
            <a:avLst/>
          </a:prstGeom>
          <a:noFill/>
          <a:ln w="0">
            <a:noFill/>
          </a:ln>
        </p:spPr>
        <p:txBody>
          <a:bodyPr lIns="0" tIns="0" rIns="0" bIns="0" anchor="t">
            <a:noAutofit/>
          </a:bodyPr>
          <a:lstStyle>
            <a:lvl1pPr>
              <a:defRPr lang="en-GB" sz="1400" b="0" strike="noStrike" spc="-1">
                <a:solidFill>
                  <a:srgbClr val="FFFFFF"/>
                </a:solidFill>
                <a:latin typeface="Arial"/>
              </a:defRPr>
            </a:lvl1pPr>
          </a:lstStyle>
          <a:p>
            <a:r>
              <a:rPr lang="en-GB" sz="1400" b="0" strike="noStrike" spc="-1">
                <a:solidFill>
                  <a:srgbClr val="FFFFFF"/>
                </a:solidFill>
                <a:latin typeface="Arial"/>
              </a:rPr>
              <a:t>&lt;date/time&gt;</a:t>
            </a:r>
          </a:p>
        </p:txBody>
      </p:sp>
      <p:sp>
        <p:nvSpPr>
          <p:cNvPr id="85" name="PlaceHolder 4"/>
          <p:cNvSpPr>
            <a:spLocks noGrp="1"/>
          </p:cNvSpPr>
          <p:nvPr>
            <p:ph type="ftr" idx="8"/>
          </p:nvPr>
        </p:nvSpPr>
        <p:spPr>
          <a:xfrm>
            <a:off x="3447360" y="5164920"/>
            <a:ext cx="3195000" cy="390600"/>
          </a:xfrm>
          <a:prstGeom prst="rect">
            <a:avLst/>
          </a:prstGeom>
          <a:noFill/>
          <a:ln w="0">
            <a:noFill/>
          </a:ln>
        </p:spPr>
        <p:txBody>
          <a:bodyPr lIns="0" tIns="0" rIns="0" bIns="0" anchor="t">
            <a:noAutofit/>
          </a:bodyPr>
          <a:lstStyle>
            <a:lvl1pPr algn="ctr">
              <a:buNone/>
              <a:defRPr lang="en-GB" sz="1400" b="0" strike="noStrike" spc="-1">
                <a:solidFill>
                  <a:srgbClr val="FFFFFF"/>
                </a:solidFill>
                <a:latin typeface="Arial"/>
              </a:defRPr>
            </a:lvl1pPr>
          </a:lstStyle>
          <a:p>
            <a:pPr algn="ctr">
              <a:buNone/>
            </a:pPr>
            <a:r>
              <a:rPr lang="en-GB" sz="1400" b="0" strike="noStrike" spc="-1">
                <a:solidFill>
                  <a:srgbClr val="FFFFFF"/>
                </a:solidFill>
                <a:latin typeface="Arial"/>
              </a:rPr>
              <a:t>&lt;footer&gt;</a:t>
            </a:r>
          </a:p>
        </p:txBody>
      </p:sp>
      <p:sp>
        <p:nvSpPr>
          <p:cNvPr id="86" name="PlaceHolder 5"/>
          <p:cNvSpPr>
            <a:spLocks noGrp="1"/>
          </p:cNvSpPr>
          <p:nvPr>
            <p:ph type="sldNum" idx="9"/>
          </p:nvPr>
        </p:nvSpPr>
        <p:spPr>
          <a:xfrm>
            <a:off x="7227360" y="5164920"/>
            <a:ext cx="2348280" cy="390600"/>
          </a:xfrm>
          <a:prstGeom prst="rect">
            <a:avLst/>
          </a:prstGeom>
          <a:noFill/>
          <a:ln w="0">
            <a:noFill/>
          </a:ln>
        </p:spPr>
        <p:txBody>
          <a:bodyPr lIns="0" tIns="0" rIns="0" bIns="0" anchor="t">
            <a:noAutofit/>
          </a:bodyPr>
          <a:lstStyle>
            <a:lvl1pPr algn="r">
              <a:buNone/>
              <a:defRPr lang="en-GB" sz="1400" b="0" strike="noStrike" spc="-1">
                <a:solidFill>
                  <a:srgbClr val="FFFFFF"/>
                </a:solidFill>
                <a:latin typeface="Arial"/>
              </a:defRPr>
            </a:lvl1pPr>
          </a:lstStyle>
          <a:p>
            <a:pPr algn="r">
              <a:buNone/>
            </a:pPr>
            <a:fld id="{E5784D5B-AAE2-4F4A-8A9A-BAB15CE5CC0A}" type="slidenum">
              <a:rPr lang="en-GB" sz="1400" b="0" strike="noStrike" spc="-1">
                <a:solidFill>
                  <a:srgbClr val="FFFFFF"/>
                </a:solidFill>
                <a:latin typeface="Arial"/>
              </a:rPr>
              <a:t>‹#›</a:t>
            </a:fld>
            <a:endParaRPr lang="en-GB" sz="14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t="-17000" b="-17000"/>
          </a:stretch>
        </a:blipFill>
        <a:effectLst/>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algn="ctr">
              <a:buNone/>
            </a:pPr>
            <a:r>
              <a:rPr lang="en-GB" sz="3300" b="0" strike="noStrike" spc="-1">
                <a:latin typeface="Arial"/>
              </a:rPr>
              <a:t>Click to edit the title text format</a:t>
            </a:r>
          </a:p>
        </p:txBody>
      </p:sp>
      <p:sp>
        <p:nvSpPr>
          <p:cNvPr id="124"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GB" sz="2400" b="0" strike="noStrike" spc="-1">
                <a:latin typeface="Arial"/>
              </a:rPr>
              <a:t>Click to edit the outline text format</a:t>
            </a:r>
          </a:p>
          <a:p>
            <a:pPr marL="864000" lvl="1" indent="-324000">
              <a:spcBef>
                <a:spcPts val="850"/>
              </a:spcBef>
              <a:buClr>
                <a:srgbClr val="000000"/>
              </a:buClr>
              <a:buSzPct val="75000"/>
              <a:buFont typeface="Symbol" charset="2"/>
              <a:buChar char=""/>
            </a:pPr>
            <a:r>
              <a:rPr lang="en-GB" sz="2100" b="0" strike="noStrike" spc="-1">
                <a:latin typeface="Arial"/>
              </a:rPr>
              <a:t>Second Outline Level</a:t>
            </a:r>
          </a:p>
          <a:p>
            <a:pPr marL="1296000" lvl="2" indent="-288000">
              <a:spcBef>
                <a:spcPts val="638"/>
              </a:spcBef>
              <a:buClr>
                <a:srgbClr val="000000"/>
              </a:buClr>
              <a:buSzPct val="45000"/>
              <a:buFont typeface="Wingdings" charset="2"/>
              <a:buChar char=""/>
            </a:pPr>
            <a:r>
              <a:rPr lang="en-GB" sz="1800" b="0" strike="noStrike" spc="-1">
                <a:latin typeface="Arial"/>
              </a:rPr>
              <a:t>Third Outline Level</a:t>
            </a:r>
          </a:p>
          <a:p>
            <a:pPr marL="1728000" lvl="3" indent="-216000">
              <a:spcBef>
                <a:spcPts val="425"/>
              </a:spcBef>
              <a:buClr>
                <a:srgbClr val="000000"/>
              </a:buClr>
              <a:buSzPct val="75000"/>
              <a:buFont typeface="Symbol" charset="2"/>
              <a:buChar char=""/>
            </a:pPr>
            <a:r>
              <a:rPr lang="en-GB" sz="1500" b="0" strike="noStrike" spc="-1">
                <a:latin typeface="Arial"/>
              </a:rPr>
              <a:t>Fourth Outline Level</a:t>
            </a:r>
          </a:p>
          <a:p>
            <a:pPr marL="2160000" lvl="4" indent="-216000">
              <a:spcBef>
                <a:spcPts val="213"/>
              </a:spcBef>
              <a:buClr>
                <a:srgbClr val="000000"/>
              </a:buClr>
              <a:buSzPct val="45000"/>
              <a:buFont typeface="Wingdings" charset="2"/>
              <a:buChar char=""/>
            </a:pPr>
            <a:r>
              <a:rPr lang="en-GB" sz="1500" b="0" strike="noStrike" spc="-1">
                <a:latin typeface="Arial"/>
              </a:rPr>
              <a:t>Fifth Outline Level</a:t>
            </a:r>
          </a:p>
          <a:p>
            <a:pPr marL="2592000" lvl="5" indent="-216000">
              <a:spcBef>
                <a:spcPts val="213"/>
              </a:spcBef>
              <a:buClr>
                <a:srgbClr val="000000"/>
              </a:buClr>
              <a:buSzPct val="45000"/>
              <a:buFont typeface="Wingdings" charset="2"/>
              <a:buChar char=""/>
            </a:pPr>
            <a:r>
              <a:rPr lang="en-GB" sz="1500" b="0" strike="noStrike" spc="-1">
                <a:latin typeface="Arial"/>
              </a:rPr>
              <a:t>Sixth Outline Level</a:t>
            </a:r>
          </a:p>
          <a:p>
            <a:pPr marL="3024000" lvl="6" indent="-216000">
              <a:spcBef>
                <a:spcPts val="213"/>
              </a:spcBef>
              <a:buClr>
                <a:srgbClr val="000000"/>
              </a:buClr>
              <a:buSzPct val="45000"/>
              <a:buFont typeface="Wingdings" charset="2"/>
              <a:buChar char=""/>
            </a:pPr>
            <a:r>
              <a:rPr lang="en-GB" sz="1500" b="0" strike="noStrike" spc="-1">
                <a:latin typeface="Arial"/>
              </a:rPr>
              <a:t>Seventh Outline Level</a:t>
            </a:r>
          </a:p>
        </p:txBody>
      </p:sp>
      <p:sp>
        <p:nvSpPr>
          <p:cNvPr id="125" name="PlaceHolder 3"/>
          <p:cNvSpPr>
            <a:spLocks noGrp="1"/>
          </p:cNvSpPr>
          <p:nvPr>
            <p:ph type="dt" idx="10"/>
          </p:nvPr>
        </p:nvSpPr>
        <p:spPr>
          <a:xfrm>
            <a:off x="504000" y="5165280"/>
            <a:ext cx="2348280" cy="390960"/>
          </a:xfrm>
          <a:prstGeom prst="rect">
            <a:avLst/>
          </a:prstGeom>
          <a:noFill/>
          <a:ln w="0">
            <a:noFill/>
          </a:ln>
        </p:spPr>
        <p:txBody>
          <a:bodyPr lIns="0" tIns="0" rIns="0" bIns="0" anchor="t">
            <a:noAutofit/>
          </a:bodyPr>
          <a:lstStyle>
            <a:lvl1pPr>
              <a:defRPr lang="en-GB" sz="1400" b="0" strike="noStrike" spc="-1">
                <a:latin typeface="Arial"/>
              </a:defRPr>
            </a:lvl1pPr>
          </a:lstStyle>
          <a:p>
            <a:r>
              <a:rPr lang="en-GB" sz="1400" b="0" strike="noStrike" spc="-1">
                <a:latin typeface="Arial"/>
              </a:rPr>
              <a:t>&lt;date/time&gt;</a:t>
            </a:r>
          </a:p>
        </p:txBody>
      </p:sp>
      <p:sp>
        <p:nvSpPr>
          <p:cNvPr id="126" name="PlaceHolder 4"/>
          <p:cNvSpPr>
            <a:spLocks noGrp="1"/>
          </p:cNvSpPr>
          <p:nvPr>
            <p:ph type="ftr" idx="11"/>
          </p:nvPr>
        </p:nvSpPr>
        <p:spPr>
          <a:xfrm>
            <a:off x="3447360" y="5165280"/>
            <a:ext cx="3195000" cy="390960"/>
          </a:xfrm>
          <a:prstGeom prst="rect">
            <a:avLst/>
          </a:prstGeom>
          <a:noFill/>
          <a:ln w="0">
            <a:noFill/>
          </a:ln>
        </p:spPr>
        <p:txBody>
          <a:bodyPr lIns="0" tIns="0" rIns="0" bIns="0" anchor="t">
            <a:noAutofit/>
          </a:bodyPr>
          <a:lstStyle>
            <a:lvl1pPr algn="ctr">
              <a:buNone/>
              <a:defRPr lang="en-GB" sz="1400" b="0" strike="noStrike" spc="-1">
                <a:latin typeface="Arial"/>
              </a:defRPr>
            </a:lvl1pPr>
          </a:lstStyle>
          <a:p>
            <a:pPr algn="ctr">
              <a:buNone/>
            </a:pPr>
            <a:r>
              <a:rPr lang="en-GB" sz="1400" b="0" strike="noStrike" spc="-1">
                <a:latin typeface="Arial"/>
              </a:rPr>
              <a:t>&lt;footer&gt;</a:t>
            </a:r>
          </a:p>
        </p:txBody>
      </p:sp>
      <p:sp>
        <p:nvSpPr>
          <p:cNvPr id="127" name="PlaceHolder 5"/>
          <p:cNvSpPr>
            <a:spLocks noGrp="1"/>
          </p:cNvSpPr>
          <p:nvPr>
            <p:ph type="sldNum" idx="12"/>
          </p:nvPr>
        </p:nvSpPr>
        <p:spPr>
          <a:xfrm>
            <a:off x="7227360" y="5165280"/>
            <a:ext cx="2348280" cy="390960"/>
          </a:xfrm>
          <a:prstGeom prst="rect">
            <a:avLst/>
          </a:prstGeom>
          <a:noFill/>
          <a:ln w="0">
            <a:noFill/>
          </a:ln>
        </p:spPr>
        <p:txBody>
          <a:bodyPr lIns="0" tIns="0" rIns="0" bIns="0" anchor="t">
            <a:noAutofit/>
          </a:bodyPr>
          <a:lstStyle>
            <a:lvl1pPr algn="r">
              <a:buNone/>
              <a:defRPr lang="en-GB" sz="1400" b="0" strike="noStrike" spc="-1">
                <a:latin typeface="Arial"/>
              </a:defRPr>
            </a:lvl1pPr>
          </a:lstStyle>
          <a:p>
            <a:pPr algn="r">
              <a:buNone/>
            </a:pPr>
            <a:fld id="{43A45A71-C25A-4304-BCC9-066CA1E3E464}" type="slidenum">
              <a:rPr lang="en-GB" sz="1400" b="0" strike="noStrike" spc="-1">
                <a:latin typeface="Arial"/>
              </a:rPr>
              <a:t>‹#›</a:t>
            </a:fld>
            <a:endParaRPr lang="en-GB"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5.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xkcd.com/327/" TargetMode="Externa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1962097" y="637005"/>
            <a:ext cx="9071640" cy="1296000"/>
          </a:xfrm>
          <a:prstGeom prst="rect">
            <a:avLst/>
          </a:prstGeom>
          <a:noFill/>
          <a:ln w="0">
            <a:noFill/>
          </a:ln>
        </p:spPr>
        <p:txBody>
          <a:bodyPr lIns="0" tIns="0" rIns="0" bIns="0" anchor="ctr">
            <a:noAutofit/>
          </a:bodyPr>
          <a:lstStyle/>
          <a:p>
            <a:pPr algn="ctr">
              <a:buNone/>
            </a:pPr>
            <a:r>
              <a:rPr lang="en-GB" sz="4400" b="0" strike="noStrike" spc="-1" dirty="0">
                <a:latin typeface="Arial"/>
              </a:rPr>
              <a:t>Intro to SQL Injections</a:t>
            </a:r>
          </a:p>
        </p:txBody>
      </p:sp>
      <p:sp>
        <p:nvSpPr>
          <p:cNvPr id="165" name="PlaceHolder 2"/>
          <p:cNvSpPr>
            <a:spLocks noGrp="1"/>
          </p:cNvSpPr>
          <p:nvPr>
            <p:ph type="subTitle"/>
          </p:nvPr>
        </p:nvSpPr>
        <p:spPr>
          <a:xfrm>
            <a:off x="504000" y="2376000"/>
            <a:ext cx="9071640" cy="2754000"/>
          </a:xfrm>
          <a:prstGeom prst="rect">
            <a:avLst/>
          </a:prstGeom>
          <a:noFill/>
          <a:ln w="0">
            <a:noFill/>
          </a:ln>
        </p:spPr>
        <p:txBody>
          <a:bodyPr lIns="0" tIns="0" rIns="0" bIns="0" anchor="ctr">
            <a:noAutofit/>
          </a:bodyPr>
          <a:lstStyle/>
          <a:p>
            <a:pPr algn="ctr">
              <a:buNone/>
            </a:pPr>
            <a:r>
              <a:rPr lang="en-GB" sz="2400" b="0" strike="noStrike" spc="-1" dirty="0" err="1">
                <a:latin typeface="Arial"/>
              </a:rPr>
              <a:t>Ankith</a:t>
            </a:r>
            <a:r>
              <a:rPr lang="en-GB" sz="2400" b="0" strike="noStrike" spc="-1" dirty="0">
                <a:latin typeface="Arial"/>
              </a:rPr>
              <a:t> Pai</a:t>
            </a:r>
          </a:p>
          <a:p>
            <a:pPr algn="ctr">
              <a:buNone/>
            </a:pPr>
            <a:r>
              <a:rPr lang="en-GB" sz="2400" b="0" strike="noStrike" spc="-1" dirty="0">
                <a:latin typeface="Arial"/>
              </a:rPr>
              <a:t>UG1</a:t>
            </a:r>
          </a:p>
        </p:txBody>
      </p:sp>
      <p:pic>
        <p:nvPicPr>
          <p:cNvPr id="2" name="Picture 1" descr="Logo&#10;&#10;Description automatically generated with medium confidence">
            <a:extLst>
              <a:ext uri="{FF2B5EF4-FFF2-40B4-BE49-F238E27FC236}">
                <a16:creationId xmlns:a16="http://schemas.microsoft.com/office/drawing/2014/main" id="{A55530E3-5235-587A-F6C4-8D80F7FF8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64170">
            <a:off x="-3104581" y="-1406759"/>
            <a:ext cx="8446968" cy="6332992"/>
          </a:xfrm>
          <a:prstGeom prst="rect">
            <a:avLst/>
          </a:prstGeom>
        </p:spPr>
      </p:pic>
      <p:cxnSp>
        <p:nvCxnSpPr>
          <p:cNvPr id="4" name="Straight Connector 3">
            <a:extLst>
              <a:ext uri="{FF2B5EF4-FFF2-40B4-BE49-F238E27FC236}">
                <a16:creationId xmlns:a16="http://schemas.microsoft.com/office/drawing/2014/main" id="{47C84FE2-F348-AC73-9B7C-1BEB1E9EACF8}"/>
              </a:ext>
            </a:extLst>
          </p:cNvPr>
          <p:cNvCxnSpPr>
            <a:cxnSpLocks/>
          </p:cNvCxnSpPr>
          <p:nvPr/>
        </p:nvCxnSpPr>
        <p:spPr>
          <a:xfrm>
            <a:off x="2423160" y="2835275"/>
            <a:ext cx="7380597" cy="0"/>
          </a:xfrm>
          <a:prstGeom prst="line">
            <a:avLst/>
          </a:prstGeom>
          <a:ln w="57150">
            <a:solidFill>
              <a:srgbClr val="4BA17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900000" y="540000"/>
            <a:ext cx="7991640" cy="946800"/>
          </a:xfrm>
          <a:prstGeom prst="rect">
            <a:avLst/>
          </a:prstGeom>
          <a:noFill/>
          <a:ln w="0">
            <a:noFill/>
          </a:ln>
        </p:spPr>
        <p:txBody>
          <a:bodyPr lIns="0" tIns="0" rIns="0" bIns="0" anchor="ctr">
            <a:noAutofit/>
          </a:bodyPr>
          <a:lstStyle/>
          <a:p>
            <a:pPr algn="ctr">
              <a:buNone/>
            </a:pPr>
            <a:r>
              <a:rPr lang="en-GB" sz="3300" b="0" strike="noStrike" spc="-1" dirty="0">
                <a:solidFill>
                  <a:schemeClr val="bg1"/>
                </a:solidFill>
                <a:latin typeface="Arial"/>
              </a:rPr>
              <a:t>SQL Injection</a:t>
            </a:r>
            <a:br>
              <a:rPr sz="3300" dirty="0">
                <a:solidFill>
                  <a:schemeClr val="bg1"/>
                </a:solidFill>
              </a:rPr>
            </a:br>
            <a:r>
              <a:rPr lang="en-GB" sz="3300" b="0" strike="noStrike" spc="-1" dirty="0">
                <a:solidFill>
                  <a:schemeClr val="bg1"/>
                </a:solidFill>
                <a:latin typeface="Arial"/>
              </a:rPr>
              <a:t> Types of attacks</a:t>
            </a:r>
          </a:p>
        </p:txBody>
      </p:sp>
      <p:sp>
        <p:nvSpPr>
          <p:cNvPr id="200" name="PlaceHolder 2"/>
          <p:cNvSpPr>
            <a:spLocks noGrp="1"/>
          </p:cNvSpPr>
          <p:nvPr>
            <p:ph/>
          </p:nvPr>
        </p:nvSpPr>
        <p:spPr>
          <a:xfrm>
            <a:off x="504000" y="1620000"/>
            <a:ext cx="9071640" cy="3713400"/>
          </a:xfrm>
          <a:prstGeom prst="rect">
            <a:avLst/>
          </a:prstGeom>
          <a:noFill/>
          <a:ln w="0">
            <a:noFill/>
          </a:ln>
        </p:spPr>
        <p:txBody>
          <a:bodyPr lIns="0" tIns="0" rIns="0" bIns="0" anchor="t">
            <a:normAutofit/>
          </a:bodyPr>
          <a:lstStyle/>
          <a:p>
            <a:pPr marL="431800" indent="-323850">
              <a:spcBef>
                <a:spcPts val="1060"/>
              </a:spcBef>
              <a:buClr>
                <a:schemeClr val="bg1"/>
              </a:buClr>
              <a:buSzPct val="45000"/>
              <a:buFont typeface="Wingdings" charset="2"/>
              <a:buChar char=""/>
            </a:pPr>
            <a:r>
              <a:rPr lang="en-GB" sz="2000" b="0" strike="noStrike" spc="-1" dirty="0">
                <a:solidFill>
                  <a:schemeClr val="bg1"/>
                </a:solidFill>
                <a:latin typeface="Arial"/>
              </a:rPr>
              <a:t>Classic </a:t>
            </a:r>
            <a:r>
              <a:rPr lang="en-GB" sz="2000" spc="-1" dirty="0">
                <a:solidFill>
                  <a:schemeClr val="bg1"/>
                </a:solidFill>
                <a:latin typeface="Arial"/>
              </a:rPr>
              <a:t>exploits</a:t>
            </a:r>
            <a:endParaRPr lang="en-US" dirty="0">
              <a:solidFill>
                <a:schemeClr val="bg1"/>
              </a:solidFill>
              <a:latin typeface="Arial"/>
            </a:endParaRPr>
          </a:p>
          <a:p>
            <a:pPr marL="565150" indent="-457200">
              <a:spcBef>
                <a:spcPts val="1060"/>
              </a:spcBef>
              <a:buClr>
                <a:schemeClr val="bg1">
                  <a:lumMod val="95000"/>
                </a:schemeClr>
              </a:buClr>
              <a:buSzPct val="45000"/>
              <a:buAutoNum type="alphaLcPeriod"/>
            </a:pPr>
            <a:r>
              <a:rPr lang="en-GB" sz="2000" spc="-1" dirty="0">
                <a:solidFill>
                  <a:schemeClr val="bg1"/>
                </a:solidFill>
                <a:latin typeface="Arial"/>
              </a:rPr>
              <a:t>Gain</a:t>
            </a:r>
            <a:r>
              <a:rPr lang="en-GB" sz="2000" b="0" strike="noStrike" spc="-1" dirty="0">
                <a:solidFill>
                  <a:schemeClr val="bg1"/>
                </a:solidFill>
                <a:latin typeface="Arial"/>
              </a:rPr>
              <a:t> access to privileged </a:t>
            </a:r>
            <a:r>
              <a:rPr lang="en-GB" sz="2000" spc="-1" dirty="0">
                <a:solidFill>
                  <a:schemeClr val="bg1"/>
                </a:solidFill>
                <a:latin typeface="Arial"/>
              </a:rPr>
              <a:t>data</a:t>
            </a:r>
            <a:endParaRPr lang="en-US" dirty="0">
              <a:solidFill>
                <a:schemeClr val="bg1"/>
              </a:solidFill>
              <a:latin typeface="Arial"/>
            </a:endParaRPr>
          </a:p>
          <a:p>
            <a:pPr marL="565150" indent="-457200">
              <a:spcBef>
                <a:spcPts val="1060"/>
              </a:spcBef>
              <a:buClr>
                <a:schemeClr val="bg1">
                  <a:lumMod val="95000"/>
                </a:schemeClr>
              </a:buClr>
              <a:buSzPct val="45000"/>
              <a:buAutoNum type="alphaLcPeriod"/>
            </a:pPr>
            <a:r>
              <a:rPr lang="en-GB" sz="2000" spc="-1" dirty="0">
                <a:solidFill>
                  <a:schemeClr val="bg1"/>
                </a:solidFill>
                <a:latin typeface="Arial"/>
              </a:rPr>
              <a:t>Modify</a:t>
            </a:r>
            <a:r>
              <a:rPr lang="en-GB" sz="2000" b="0" strike="noStrike" spc="-1" dirty="0">
                <a:solidFill>
                  <a:schemeClr val="bg1"/>
                </a:solidFill>
                <a:latin typeface="Arial"/>
              </a:rPr>
              <a:t> or delete </a:t>
            </a:r>
            <a:r>
              <a:rPr lang="en-GB" sz="2000" spc="-1" dirty="0">
                <a:solidFill>
                  <a:schemeClr val="bg1"/>
                </a:solidFill>
                <a:latin typeface="Arial"/>
              </a:rPr>
              <a:t>records </a:t>
            </a:r>
            <a:endParaRPr lang="en-US" dirty="0">
              <a:solidFill>
                <a:schemeClr val="bg1"/>
              </a:solidFill>
              <a:latin typeface="Arial"/>
            </a:endParaRPr>
          </a:p>
          <a:p>
            <a:pPr marL="565150" indent="-457200">
              <a:spcBef>
                <a:spcPts val="1060"/>
              </a:spcBef>
              <a:buClr>
                <a:schemeClr val="bg1">
                  <a:lumMod val="95000"/>
                </a:schemeClr>
              </a:buClr>
              <a:buSzPct val="45000"/>
              <a:buAutoNum type="alphaLcPeriod"/>
            </a:pPr>
            <a:r>
              <a:rPr lang="en-GB" sz="2000" spc="-1" dirty="0">
                <a:solidFill>
                  <a:schemeClr val="bg1"/>
                </a:solidFill>
                <a:latin typeface="Arial"/>
              </a:rPr>
              <a:t>Identity</a:t>
            </a:r>
            <a:r>
              <a:rPr lang="en-GB" sz="2000" b="0" strike="noStrike" spc="-1" dirty="0">
                <a:solidFill>
                  <a:schemeClr val="bg1"/>
                </a:solidFill>
                <a:latin typeface="Arial"/>
              </a:rPr>
              <a:t> spoofing</a:t>
            </a:r>
            <a:endParaRPr lang="en-US" b="0" strike="noStrike" dirty="0">
              <a:solidFill>
                <a:schemeClr val="bg1"/>
              </a:solidFill>
              <a:latin typeface="Arial"/>
            </a:endParaRPr>
          </a:p>
          <a:p>
            <a:pPr marL="431800" indent="-323850">
              <a:spcBef>
                <a:spcPts val="1060"/>
              </a:spcBef>
              <a:buClr>
                <a:srgbClr val="000000"/>
              </a:buClr>
              <a:buSzPct val="45000"/>
              <a:buFont typeface="Wingdings" charset="2"/>
              <a:buChar char=""/>
            </a:pPr>
            <a:endParaRPr lang="en-GB" sz="2000" b="0" strike="noStrike" spc="-1" dirty="0">
              <a:solidFill>
                <a:schemeClr val="bg1"/>
              </a:solidFill>
              <a:latin typeface="Arial"/>
            </a:endParaRPr>
          </a:p>
          <a:p>
            <a:pPr marL="431800" indent="-323850">
              <a:spcBef>
                <a:spcPts val="1060"/>
              </a:spcBef>
              <a:buClr>
                <a:schemeClr val="bg1"/>
              </a:buClr>
              <a:buSzPct val="45000"/>
              <a:buFont typeface="Wingdings" charset="2"/>
              <a:buChar char=""/>
            </a:pPr>
            <a:r>
              <a:rPr lang="en-GB" sz="2000" b="0" strike="noStrike" spc="-1" dirty="0">
                <a:solidFill>
                  <a:schemeClr val="bg1"/>
                </a:solidFill>
                <a:latin typeface="Arial"/>
              </a:rPr>
              <a:t>Can also be compounded with other kinds of attacks</a:t>
            </a:r>
          </a:p>
          <a:p>
            <a:pPr marL="565150" indent="-457200">
              <a:spcBef>
                <a:spcPts val="1060"/>
              </a:spcBef>
              <a:buClr>
                <a:schemeClr val="bg2"/>
              </a:buClr>
              <a:buSzPct val="45000"/>
              <a:buAutoNum type="alphaLcPeriod"/>
            </a:pPr>
            <a:r>
              <a:rPr lang="en-GB" sz="2000" b="0" strike="noStrike" spc="-1" dirty="0">
                <a:solidFill>
                  <a:schemeClr val="bg1"/>
                </a:solidFill>
                <a:latin typeface="Arial"/>
              </a:rPr>
              <a:t>DDOS (Distributed Denial-Of-Service)</a:t>
            </a:r>
            <a:r>
              <a:rPr lang="en-GB" sz="2000" spc="-1" dirty="0">
                <a:solidFill>
                  <a:schemeClr val="bg1"/>
                </a:solidFill>
                <a:latin typeface="Arial"/>
              </a:rPr>
              <a:t> </a:t>
            </a:r>
          </a:p>
          <a:p>
            <a:pPr marL="565150" indent="-457200">
              <a:spcBef>
                <a:spcPts val="1060"/>
              </a:spcBef>
              <a:buClr>
                <a:schemeClr val="bg2"/>
              </a:buClr>
              <a:buSzPct val="45000"/>
              <a:buAutoNum type="alphaLcPeriod"/>
            </a:pPr>
            <a:r>
              <a:rPr lang="en-GB" sz="2000" b="0" strike="noStrike" spc="-1" dirty="0">
                <a:solidFill>
                  <a:schemeClr val="bg1"/>
                </a:solidFill>
                <a:latin typeface="Arial"/>
              </a:rPr>
              <a:t>XSS (Cross-site scripting)</a:t>
            </a:r>
            <a:r>
              <a:rPr lang="en-GB" sz="2000" spc="-1" dirty="0">
                <a:solidFill>
                  <a:schemeClr val="bg1"/>
                </a:solidFill>
                <a:latin typeface="Arial"/>
              </a:rPr>
              <a:t> </a:t>
            </a:r>
            <a:endParaRPr lang="en-GB" dirty="0">
              <a:solidFill>
                <a:schemeClr val="bg1"/>
              </a:solidFill>
              <a:latin typeface="Arial"/>
            </a:endParaRPr>
          </a:p>
          <a:p>
            <a:pPr marL="565150" indent="-457200">
              <a:spcBef>
                <a:spcPts val="1060"/>
              </a:spcBef>
              <a:buClr>
                <a:schemeClr val="bg2"/>
              </a:buClr>
              <a:buSzPct val="45000"/>
              <a:buAutoNum type="alphaLcPeriod"/>
            </a:pPr>
            <a:r>
              <a:rPr lang="en-GB" sz="2000" b="0" strike="noStrike" spc="-1" dirty="0">
                <a:solidFill>
                  <a:schemeClr val="bg1"/>
                </a:solidFill>
                <a:latin typeface="Arial"/>
              </a:rPr>
              <a:t>RCE (Remote code execution)</a:t>
            </a:r>
            <a:endParaRPr lang="en-GB" dirty="0">
              <a:solidFill>
                <a:schemeClr val="bg1"/>
              </a:solidFill>
            </a:endParaRPr>
          </a:p>
        </p:txBody>
      </p:sp>
      <p:pic>
        <p:nvPicPr>
          <p:cNvPr id="201" name="Picture 200"/>
          <p:cNvPicPr/>
          <p:nvPr/>
        </p:nvPicPr>
        <p:blipFill>
          <a:blip r:embed="rId2"/>
          <a:stretch/>
        </p:blipFill>
        <p:spPr>
          <a:xfrm>
            <a:off x="720000" y="360000"/>
            <a:ext cx="2160000" cy="1227600"/>
          </a:xfrm>
          <a:prstGeom prst="rect">
            <a:avLst/>
          </a:prstGeom>
          <a:ln w="18000">
            <a:noFill/>
          </a:ln>
        </p:spPr>
      </p:pic>
      <p:pic>
        <p:nvPicPr>
          <p:cNvPr id="2" name="Picture 4">
            <a:extLst>
              <a:ext uri="{FF2B5EF4-FFF2-40B4-BE49-F238E27FC236}">
                <a16:creationId xmlns:a16="http://schemas.microsoft.com/office/drawing/2014/main" id="{19707597-27B0-06EA-C666-F7161322BE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493200"/>
            <a:ext cx="9071640" cy="946800"/>
          </a:xfrm>
          <a:prstGeom prst="rect">
            <a:avLst/>
          </a:prstGeom>
          <a:noFill/>
          <a:ln w="0">
            <a:noFill/>
          </a:ln>
        </p:spPr>
        <p:txBody>
          <a:bodyPr lIns="0" tIns="0" rIns="0" bIns="0" anchor="ctr">
            <a:noAutofit/>
          </a:bodyPr>
          <a:lstStyle/>
          <a:p>
            <a:pPr algn="ctr">
              <a:buNone/>
            </a:pPr>
            <a:r>
              <a:rPr lang="en-GB" sz="3300" b="0" strike="noStrike" spc="-1" dirty="0">
                <a:solidFill>
                  <a:schemeClr val="bg1"/>
                </a:solidFill>
                <a:latin typeface="Arial"/>
              </a:rPr>
              <a:t>Protection against </a:t>
            </a:r>
            <a:br>
              <a:rPr sz="3300" dirty="0">
                <a:solidFill>
                  <a:schemeClr val="bg1"/>
                </a:solidFill>
              </a:rPr>
            </a:br>
            <a:r>
              <a:rPr lang="en-GB" sz="3300" b="0" strike="noStrike" spc="-1" dirty="0">
                <a:solidFill>
                  <a:schemeClr val="bg1"/>
                </a:solidFill>
                <a:latin typeface="Arial"/>
              </a:rPr>
              <a:t>SQLI attacks</a:t>
            </a:r>
          </a:p>
        </p:txBody>
      </p:sp>
      <p:sp>
        <p:nvSpPr>
          <p:cNvPr id="203" name="PlaceHolder 2"/>
          <p:cNvSpPr>
            <a:spLocks noGrp="1"/>
          </p:cNvSpPr>
          <p:nvPr>
            <p:ph/>
          </p:nvPr>
        </p:nvSpPr>
        <p:spPr>
          <a:xfrm>
            <a:off x="504000" y="1751760"/>
            <a:ext cx="9071640" cy="3288240"/>
          </a:xfrm>
          <a:prstGeom prst="rect">
            <a:avLst/>
          </a:prstGeom>
          <a:noFill/>
          <a:ln w="0">
            <a:noFill/>
          </a:ln>
        </p:spPr>
        <p:txBody>
          <a:bodyPr lIns="0" tIns="0" rIns="0" bIns="0" anchor="t">
            <a:normAutofit/>
          </a:bodyPr>
          <a:lstStyle/>
          <a:p>
            <a:pPr marL="431800" indent="-323850">
              <a:spcBef>
                <a:spcPts val="1060"/>
              </a:spcBef>
              <a:buClr>
                <a:schemeClr val="bg1"/>
              </a:buClr>
              <a:buSzPct val="45000"/>
              <a:buFont typeface="Wingdings" charset="2"/>
              <a:buChar char=""/>
            </a:pPr>
            <a:r>
              <a:rPr lang="en-GB" sz="2400" b="0" strike="noStrike" spc="-1" dirty="0">
                <a:solidFill>
                  <a:schemeClr val="bg1"/>
                </a:solidFill>
                <a:latin typeface="Arial"/>
              </a:rPr>
              <a:t>Sanitising input with string escaping</a:t>
            </a:r>
            <a:endParaRPr lang="en-US" dirty="0">
              <a:solidFill>
                <a:schemeClr val="bg1"/>
              </a:solidFill>
            </a:endParaRPr>
          </a:p>
          <a:p>
            <a:pPr marL="107950">
              <a:spcBef>
                <a:spcPts val="1060"/>
              </a:spcBef>
              <a:buClr>
                <a:srgbClr val="000000"/>
              </a:buClr>
              <a:buSzPct val="45000"/>
            </a:pPr>
            <a:r>
              <a:rPr lang="en-GB" sz="2400" spc="-1" dirty="0">
                <a:solidFill>
                  <a:schemeClr val="bg1"/>
                </a:solidFill>
                <a:latin typeface="Arial"/>
              </a:rPr>
              <a:t>Escape</a:t>
            </a:r>
            <a:r>
              <a:rPr lang="en-GB" sz="2400" b="0" strike="noStrike" spc="-1" dirty="0">
                <a:solidFill>
                  <a:schemeClr val="bg1"/>
                </a:solidFill>
                <a:latin typeface="Arial"/>
              </a:rPr>
              <a:t> characters that have a special meaning to SQL with backslash, so they are interpreted as being part of the string</a:t>
            </a:r>
            <a:r>
              <a:rPr lang="en-GB" sz="2400" spc="-1" dirty="0">
                <a:solidFill>
                  <a:schemeClr val="bg1"/>
                </a:solidFill>
                <a:latin typeface="Arial"/>
              </a:rPr>
              <a:t>.</a:t>
            </a:r>
            <a:endParaRPr lang="en-GB" sz="2400" b="0" strike="noStrike" spc="-1" dirty="0">
              <a:solidFill>
                <a:schemeClr val="bg1"/>
              </a:solidFill>
              <a:latin typeface="Arial"/>
            </a:endParaRPr>
          </a:p>
          <a:p>
            <a:pPr marL="431800" indent="-323850">
              <a:spcBef>
                <a:spcPts val="1060"/>
              </a:spcBef>
              <a:buClr>
                <a:srgbClr val="000000"/>
              </a:buClr>
              <a:buSzPct val="45000"/>
              <a:buFont typeface="Wingdings" charset="2"/>
              <a:buChar char=""/>
            </a:pPr>
            <a:endParaRPr lang="en-GB" sz="2400" b="0" strike="noStrike" spc="-1" dirty="0">
              <a:solidFill>
                <a:schemeClr val="bg1"/>
              </a:solidFill>
              <a:latin typeface="Arial"/>
            </a:endParaRPr>
          </a:p>
          <a:p>
            <a:pPr marL="431800" indent="-323850">
              <a:spcBef>
                <a:spcPts val="1060"/>
              </a:spcBef>
              <a:buClr>
                <a:schemeClr val="bg1"/>
              </a:buClr>
              <a:buSzPct val="45000"/>
              <a:buFont typeface="Wingdings" charset="2"/>
              <a:buChar char=""/>
            </a:pPr>
            <a:r>
              <a:rPr lang="en-GB" sz="2400" b="0" strike="noStrike" spc="-1" dirty="0">
                <a:solidFill>
                  <a:schemeClr val="bg1"/>
                </a:solidFill>
                <a:latin typeface="Arial"/>
              </a:rPr>
              <a:t>Pattern/type check</a:t>
            </a:r>
          </a:p>
          <a:p>
            <a:pPr marL="107950">
              <a:spcBef>
                <a:spcPts val="1060"/>
              </a:spcBef>
              <a:buClr>
                <a:srgbClr val="000000"/>
              </a:buClr>
              <a:buSzPct val="45000"/>
            </a:pPr>
            <a:r>
              <a:rPr lang="en-GB" sz="2400" b="0" strike="noStrike" spc="-1" dirty="0">
                <a:solidFill>
                  <a:schemeClr val="bg1"/>
                </a:solidFill>
                <a:latin typeface="Arial"/>
              </a:rPr>
              <a:t>Validate input before constructing the query, ensure it matches a pattern or a datatype.</a:t>
            </a:r>
          </a:p>
        </p:txBody>
      </p:sp>
      <p:pic>
        <p:nvPicPr>
          <p:cNvPr id="204" name="Picture 203"/>
          <p:cNvPicPr/>
          <p:nvPr/>
        </p:nvPicPr>
        <p:blipFill>
          <a:blip r:embed="rId2"/>
          <a:stretch/>
        </p:blipFill>
        <p:spPr>
          <a:xfrm>
            <a:off x="720000" y="360000"/>
            <a:ext cx="2160000" cy="1227600"/>
          </a:xfrm>
          <a:prstGeom prst="rect">
            <a:avLst/>
          </a:prstGeom>
          <a:ln w="18000">
            <a:noFill/>
          </a:ln>
        </p:spPr>
      </p:pic>
      <p:pic>
        <p:nvPicPr>
          <p:cNvPr id="2" name="Picture 4">
            <a:extLst>
              <a:ext uri="{FF2B5EF4-FFF2-40B4-BE49-F238E27FC236}">
                <a16:creationId xmlns:a16="http://schemas.microsoft.com/office/drawing/2014/main" id="{00705993-C4EA-676A-4D17-4A5D21B7A0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p:nvPr>
        </p:nvSpPr>
        <p:spPr>
          <a:xfrm>
            <a:off x="504000" y="1686600"/>
            <a:ext cx="9071640" cy="3893400"/>
          </a:xfrm>
          <a:prstGeom prst="rect">
            <a:avLst/>
          </a:prstGeom>
          <a:noFill/>
          <a:ln w="0">
            <a:noFill/>
          </a:ln>
        </p:spPr>
        <p:txBody>
          <a:bodyPr lIns="0" tIns="0" rIns="0" bIns="0" anchor="t">
            <a:normAutofit/>
          </a:bodyPr>
          <a:lstStyle/>
          <a:p>
            <a:pPr marL="431800" indent="-323850">
              <a:spcBef>
                <a:spcPts val="1060"/>
              </a:spcBef>
              <a:buClr>
                <a:schemeClr val="bg1"/>
              </a:buClr>
              <a:buSzPct val="45000"/>
              <a:buFont typeface="Wingdings" charset="2"/>
              <a:buChar char=""/>
            </a:pPr>
            <a:r>
              <a:rPr lang="en-GB" sz="2400" b="0" strike="noStrike" spc="-1" dirty="0">
                <a:solidFill>
                  <a:schemeClr val="bg1"/>
                </a:solidFill>
                <a:latin typeface="Arial"/>
              </a:rPr>
              <a:t>Permissions of database</a:t>
            </a:r>
            <a:endParaRPr lang="en-US" dirty="0">
              <a:solidFill>
                <a:schemeClr val="bg1"/>
              </a:solidFill>
            </a:endParaRPr>
          </a:p>
          <a:p>
            <a:pPr marL="107950">
              <a:spcBef>
                <a:spcPts val="1060"/>
              </a:spcBef>
              <a:buClr>
                <a:srgbClr val="000000"/>
              </a:buClr>
              <a:buSzPct val="45000"/>
            </a:pPr>
            <a:r>
              <a:rPr lang="en-GB" sz="2400" b="0" strike="noStrike" spc="-1" dirty="0">
                <a:solidFill>
                  <a:schemeClr val="bg1"/>
                </a:solidFill>
                <a:latin typeface="Arial"/>
              </a:rPr>
              <a:t>Set permissions to the bare minimum, as per principle of least privilege. Disallow dangerous commands like DELETE.</a:t>
            </a:r>
          </a:p>
          <a:p>
            <a:pPr marL="431800" indent="-323850">
              <a:spcBef>
                <a:spcPts val="1060"/>
              </a:spcBef>
              <a:buClr>
                <a:srgbClr val="000000"/>
              </a:buClr>
              <a:buSzPct val="45000"/>
              <a:buFont typeface="Wingdings" charset="2"/>
              <a:buChar char=""/>
            </a:pPr>
            <a:endParaRPr lang="en-GB" sz="2400" b="0" strike="noStrike" spc="-1" dirty="0">
              <a:solidFill>
                <a:schemeClr val="bg1"/>
              </a:solidFill>
              <a:latin typeface="Arial"/>
            </a:endParaRPr>
          </a:p>
          <a:p>
            <a:pPr marL="431800" indent="-323850">
              <a:spcBef>
                <a:spcPts val="1060"/>
              </a:spcBef>
              <a:buClr>
                <a:schemeClr val="bg1"/>
              </a:buClr>
              <a:buSzPct val="45000"/>
              <a:buFont typeface="Wingdings" charset="2"/>
              <a:buChar char=""/>
            </a:pPr>
            <a:r>
              <a:rPr lang="en-GB" sz="2400" b="0" strike="noStrike" spc="-1" dirty="0">
                <a:solidFill>
                  <a:schemeClr val="bg1"/>
                </a:solidFill>
                <a:latin typeface="Arial"/>
              </a:rPr>
              <a:t>Object Relational Mappers (ORM)</a:t>
            </a:r>
          </a:p>
          <a:p>
            <a:pPr marL="107950">
              <a:spcBef>
                <a:spcPts val="1060"/>
              </a:spcBef>
              <a:buClr>
                <a:srgbClr val="000000"/>
              </a:buClr>
              <a:buSzPct val="45000"/>
            </a:pPr>
            <a:r>
              <a:rPr lang="en-GB" sz="2400" b="0" strike="noStrike" spc="-1" dirty="0">
                <a:solidFill>
                  <a:schemeClr val="bg1"/>
                </a:solidFill>
                <a:latin typeface="Arial"/>
              </a:rPr>
              <a:t>ORM frameworks can be used instead of bare SQL to run queries in a safe and developer-friendly way. Since they are no longer constructed as strings, there is no danger of an injection vulnerability.</a:t>
            </a:r>
          </a:p>
        </p:txBody>
      </p:sp>
      <p:pic>
        <p:nvPicPr>
          <p:cNvPr id="206" name="Picture 205"/>
          <p:cNvPicPr/>
          <p:nvPr/>
        </p:nvPicPr>
        <p:blipFill>
          <a:blip r:embed="rId2"/>
          <a:stretch/>
        </p:blipFill>
        <p:spPr>
          <a:xfrm>
            <a:off x="720000" y="360000"/>
            <a:ext cx="2160000" cy="1227600"/>
          </a:xfrm>
          <a:prstGeom prst="rect">
            <a:avLst/>
          </a:prstGeom>
          <a:ln w="18000">
            <a:noFill/>
          </a:ln>
        </p:spPr>
      </p:pic>
      <p:sp>
        <p:nvSpPr>
          <p:cNvPr id="207" name="PlaceHolder 2"/>
          <p:cNvSpPr>
            <a:spLocks noGrp="1"/>
          </p:cNvSpPr>
          <p:nvPr>
            <p:ph type="title"/>
          </p:nvPr>
        </p:nvSpPr>
        <p:spPr>
          <a:xfrm>
            <a:off x="504360" y="493200"/>
            <a:ext cx="9071640" cy="946800"/>
          </a:xfrm>
          <a:prstGeom prst="rect">
            <a:avLst/>
          </a:prstGeom>
          <a:noFill/>
          <a:ln w="0">
            <a:noFill/>
          </a:ln>
        </p:spPr>
        <p:txBody>
          <a:bodyPr lIns="0" tIns="0" rIns="0" bIns="0" anchor="ctr">
            <a:noAutofit/>
          </a:bodyPr>
          <a:lstStyle/>
          <a:p>
            <a:pPr algn="ctr">
              <a:buNone/>
            </a:pPr>
            <a:r>
              <a:rPr lang="en-GB" sz="3300" b="0" strike="noStrike" spc="-1" dirty="0">
                <a:solidFill>
                  <a:schemeClr val="bg1"/>
                </a:solidFill>
                <a:latin typeface="Arial"/>
              </a:rPr>
              <a:t>Protection against </a:t>
            </a:r>
            <a:br>
              <a:rPr sz="3300" dirty="0">
                <a:solidFill>
                  <a:schemeClr val="bg1"/>
                </a:solidFill>
              </a:rPr>
            </a:br>
            <a:r>
              <a:rPr lang="en-GB" sz="3300" b="0" strike="noStrike" spc="-1" dirty="0">
                <a:solidFill>
                  <a:schemeClr val="bg1"/>
                </a:solidFill>
                <a:latin typeface="Arial"/>
              </a:rPr>
              <a:t>SQLI attacks</a:t>
            </a:r>
          </a:p>
        </p:txBody>
      </p:sp>
      <p:pic>
        <p:nvPicPr>
          <p:cNvPr id="2" name="Picture 4">
            <a:extLst>
              <a:ext uri="{FF2B5EF4-FFF2-40B4-BE49-F238E27FC236}">
                <a16:creationId xmlns:a16="http://schemas.microsoft.com/office/drawing/2014/main" id="{32A07B39-0CD3-ED05-6151-BF165A007D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68360" y="540000"/>
            <a:ext cx="9071640" cy="946800"/>
          </a:xfrm>
          <a:prstGeom prst="rect">
            <a:avLst/>
          </a:prstGeom>
          <a:noFill/>
          <a:ln w="0">
            <a:noFill/>
          </a:ln>
        </p:spPr>
        <p:txBody>
          <a:bodyPr lIns="0" tIns="0" rIns="0" bIns="0" anchor="ctr">
            <a:noAutofit/>
          </a:bodyPr>
          <a:lstStyle/>
          <a:p>
            <a:pPr algn="ctr">
              <a:buNone/>
            </a:pPr>
            <a:r>
              <a:rPr lang="en-GB" sz="3300" b="0" strike="noStrike" spc="-1" dirty="0">
                <a:solidFill>
                  <a:schemeClr val="bg1"/>
                </a:solidFill>
                <a:latin typeface="Arial"/>
              </a:rPr>
              <a:t>Trivia: Instances of </a:t>
            </a:r>
            <a:br>
              <a:rPr sz="3300" dirty="0">
                <a:solidFill>
                  <a:schemeClr val="bg1"/>
                </a:solidFill>
              </a:rPr>
            </a:br>
            <a:r>
              <a:rPr lang="en-GB" sz="3300" b="0" strike="noStrike" spc="-1" dirty="0">
                <a:solidFill>
                  <a:schemeClr val="bg1"/>
                </a:solidFill>
                <a:latin typeface="Arial"/>
              </a:rPr>
              <a:t>real-world SQLI</a:t>
            </a:r>
          </a:p>
        </p:txBody>
      </p:sp>
      <p:sp>
        <p:nvSpPr>
          <p:cNvPr id="209" name="PlaceHolder 2"/>
          <p:cNvSpPr>
            <a:spLocks noGrp="1"/>
          </p:cNvSpPr>
          <p:nvPr>
            <p:ph/>
          </p:nvPr>
        </p:nvSpPr>
        <p:spPr>
          <a:xfrm>
            <a:off x="504000" y="1686600"/>
            <a:ext cx="9071640" cy="1553400"/>
          </a:xfrm>
          <a:prstGeom prst="rect">
            <a:avLst/>
          </a:prstGeom>
          <a:noFill/>
          <a:ln w="0">
            <a:noFill/>
          </a:ln>
        </p:spPr>
        <p:txBody>
          <a:bodyPr lIns="0" tIns="0" rIns="0" bIns="0" anchor="t">
            <a:normAutofit/>
          </a:bodyPr>
          <a:lstStyle/>
          <a:p>
            <a:pPr marL="432000" indent="-324000">
              <a:spcBef>
                <a:spcPts val="1060"/>
              </a:spcBef>
              <a:buClr>
                <a:schemeClr val="bg2"/>
              </a:buClr>
              <a:buSzPct val="45000"/>
              <a:buFont typeface="Wingdings" charset="2"/>
              <a:buChar char=""/>
            </a:pPr>
            <a:r>
              <a:rPr lang="en-GB" sz="2400" b="0" strike="noStrike" spc="-1" dirty="0">
                <a:solidFill>
                  <a:schemeClr val="bg1"/>
                </a:solidFill>
                <a:latin typeface="Arial"/>
              </a:rPr>
              <a:t>In August 2020, an SQL injection attack was used to access information on the romantic interests of many Stanford students, as a result of insecure data sanitization standards on the part of “Link”, a start-up founded on campus.</a:t>
            </a:r>
          </a:p>
        </p:txBody>
      </p:sp>
      <p:pic>
        <p:nvPicPr>
          <p:cNvPr id="210" name="Picture 209"/>
          <p:cNvPicPr/>
          <p:nvPr/>
        </p:nvPicPr>
        <p:blipFill>
          <a:blip r:embed="rId2"/>
          <a:stretch/>
        </p:blipFill>
        <p:spPr>
          <a:xfrm>
            <a:off x="6019920" y="3167280"/>
            <a:ext cx="3340080" cy="1692720"/>
          </a:xfrm>
          <a:prstGeom prst="rect">
            <a:avLst/>
          </a:prstGeom>
          <a:ln w="18000">
            <a:noFill/>
          </a:ln>
        </p:spPr>
      </p:pic>
      <p:sp>
        <p:nvSpPr>
          <p:cNvPr id="211" name="PlaceHolder 3"/>
          <p:cNvSpPr>
            <a:spLocks noGrp="1"/>
          </p:cNvSpPr>
          <p:nvPr>
            <p:ph/>
          </p:nvPr>
        </p:nvSpPr>
        <p:spPr>
          <a:xfrm>
            <a:off x="468360" y="3240000"/>
            <a:ext cx="5471640" cy="1733400"/>
          </a:xfrm>
          <a:prstGeom prst="rect">
            <a:avLst/>
          </a:prstGeom>
          <a:noFill/>
          <a:ln w="0">
            <a:noFill/>
          </a:ln>
        </p:spPr>
        <p:txBody>
          <a:bodyPr lIns="0" tIns="0" rIns="0" bIns="0" anchor="t">
            <a:normAutofit/>
          </a:bodyPr>
          <a:lstStyle/>
          <a:p>
            <a:pPr marL="432000" indent="-324000">
              <a:spcBef>
                <a:spcPts val="1060"/>
              </a:spcBef>
              <a:buClr>
                <a:schemeClr val="bg1"/>
              </a:buClr>
              <a:buSzPct val="45000"/>
              <a:buFont typeface="Wingdings" charset="2"/>
              <a:buChar char=""/>
            </a:pPr>
            <a:r>
              <a:rPr lang="en-GB" sz="2400" b="0" strike="noStrike" spc="-1" dirty="0">
                <a:solidFill>
                  <a:schemeClr val="bg1"/>
                </a:solidFill>
                <a:latin typeface="Arial"/>
              </a:rPr>
              <a:t>On March 27, 2011, www.mysql.com, the official homepage for MySQL, was compromised by a hacker using SQL blind injection</a:t>
            </a:r>
            <a:r>
              <a:rPr lang="en-GB" sz="2400" b="0" strike="noStrike" spc="-1" dirty="0">
                <a:latin typeface="Arial"/>
              </a:rPr>
              <a:t>.</a:t>
            </a:r>
          </a:p>
        </p:txBody>
      </p:sp>
      <p:pic>
        <p:nvPicPr>
          <p:cNvPr id="212" name="Picture 211"/>
          <p:cNvPicPr/>
          <p:nvPr/>
        </p:nvPicPr>
        <p:blipFill>
          <a:blip r:embed="rId3"/>
          <a:stretch/>
        </p:blipFill>
        <p:spPr>
          <a:xfrm>
            <a:off x="720000" y="360000"/>
            <a:ext cx="2160000" cy="1227600"/>
          </a:xfrm>
          <a:prstGeom prst="rect">
            <a:avLst/>
          </a:prstGeom>
          <a:ln w="18000">
            <a:noFill/>
          </a:ln>
        </p:spPr>
      </p:pic>
      <p:pic>
        <p:nvPicPr>
          <p:cNvPr id="2" name="Picture 4">
            <a:extLst>
              <a:ext uri="{FF2B5EF4-FFF2-40B4-BE49-F238E27FC236}">
                <a16:creationId xmlns:a16="http://schemas.microsoft.com/office/drawing/2014/main" id="{7F70360D-B84B-2006-A214-4AE139AA3E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93731">
            <a:off x="8054825" y="33716"/>
            <a:ext cx="1683491" cy="16834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p:nvPr>
        </p:nvSpPr>
        <p:spPr>
          <a:xfrm>
            <a:off x="468360" y="1620000"/>
            <a:ext cx="9071640" cy="3288240"/>
          </a:xfrm>
          <a:prstGeom prst="rect">
            <a:avLst/>
          </a:prstGeom>
          <a:noFill/>
          <a:ln w="0">
            <a:noFill/>
          </a:ln>
        </p:spPr>
        <p:txBody>
          <a:bodyPr lIns="0" tIns="0" rIns="0" bIns="0" anchor="t">
            <a:normAutofit fontScale="95500"/>
          </a:bodyPr>
          <a:lstStyle/>
          <a:p>
            <a:pPr marL="431800" indent="-323850">
              <a:spcBef>
                <a:spcPts val="1060"/>
              </a:spcBef>
              <a:buClr>
                <a:schemeClr val="bg1"/>
              </a:buClr>
              <a:buSzPct val="45000"/>
              <a:buFont typeface="Wingdings" charset="2"/>
              <a:buChar char=""/>
            </a:pPr>
            <a:r>
              <a:rPr lang="en-GB" sz="2400" b="0" strike="noStrike" spc="-1" dirty="0">
                <a:solidFill>
                  <a:schemeClr val="bg1"/>
                </a:solidFill>
                <a:latin typeface="Arial"/>
              </a:rPr>
              <a:t>On June 27, 2013, the Turkish government website was attacked, and people’s debt to government agencies was erased.</a:t>
            </a:r>
          </a:p>
          <a:p>
            <a:pPr marL="431800" indent="-323850">
              <a:spcBef>
                <a:spcPts val="1060"/>
              </a:spcBef>
              <a:buClr>
                <a:schemeClr val="bg1"/>
              </a:buClr>
              <a:buSzPct val="45000"/>
              <a:buFont typeface="Wingdings" charset="2"/>
              <a:buChar char=""/>
            </a:pPr>
            <a:r>
              <a:rPr lang="en-GB" sz="2400" b="0" strike="noStrike" spc="-1" dirty="0">
                <a:solidFill>
                  <a:schemeClr val="bg1"/>
                </a:solidFill>
                <a:latin typeface="Arial"/>
              </a:rPr>
              <a:t>On August 17, 2009, there was a theft of 130 million credit card numbers. The attacker </a:t>
            </a:r>
            <a:r>
              <a:rPr lang="en-GB" sz="2400" b="0" strike="noStrike" spc="-1" dirty="0" err="1">
                <a:solidFill>
                  <a:schemeClr val="bg1"/>
                </a:solidFill>
                <a:latin typeface="Arial"/>
              </a:rPr>
              <a:t>targetted</a:t>
            </a:r>
            <a:r>
              <a:rPr lang="en-GB" sz="2400" b="0" strike="noStrike" spc="-1" dirty="0">
                <a:solidFill>
                  <a:schemeClr val="bg1"/>
                </a:solidFill>
                <a:latin typeface="Arial"/>
              </a:rPr>
              <a:t> a number of corporate victims after researching their payment processing systems. Among the companies hit were credit card processor Heartland Payment Systems, convenience store chain 7-Eleven, and supermarket chain Hannaford Brothers.</a:t>
            </a:r>
          </a:p>
        </p:txBody>
      </p:sp>
      <p:sp>
        <p:nvSpPr>
          <p:cNvPr id="214" name="PlaceHolder 2"/>
          <p:cNvSpPr>
            <a:spLocks noGrp="1"/>
          </p:cNvSpPr>
          <p:nvPr>
            <p:ph type="title"/>
          </p:nvPr>
        </p:nvSpPr>
        <p:spPr>
          <a:xfrm>
            <a:off x="468720" y="540000"/>
            <a:ext cx="9071640" cy="946800"/>
          </a:xfrm>
          <a:prstGeom prst="rect">
            <a:avLst/>
          </a:prstGeom>
          <a:noFill/>
          <a:ln w="0">
            <a:noFill/>
          </a:ln>
        </p:spPr>
        <p:txBody>
          <a:bodyPr lIns="0" tIns="0" rIns="0" bIns="0" anchor="ctr">
            <a:noAutofit/>
          </a:bodyPr>
          <a:lstStyle/>
          <a:p>
            <a:pPr algn="ctr">
              <a:buNone/>
            </a:pPr>
            <a:r>
              <a:rPr lang="en-GB" sz="3300" b="0" strike="noStrike" spc="-1" dirty="0">
                <a:solidFill>
                  <a:schemeClr val="bg1"/>
                </a:solidFill>
                <a:latin typeface="Arial"/>
              </a:rPr>
              <a:t>Trivia: Instances of </a:t>
            </a:r>
            <a:br>
              <a:rPr sz="3300" dirty="0">
                <a:solidFill>
                  <a:schemeClr val="bg1"/>
                </a:solidFill>
              </a:rPr>
            </a:br>
            <a:r>
              <a:rPr lang="en-GB" sz="3300" b="0" strike="noStrike" spc="-1" dirty="0">
                <a:solidFill>
                  <a:schemeClr val="bg1"/>
                </a:solidFill>
                <a:latin typeface="Arial"/>
              </a:rPr>
              <a:t>real-world SQLI</a:t>
            </a:r>
          </a:p>
        </p:txBody>
      </p:sp>
      <p:pic>
        <p:nvPicPr>
          <p:cNvPr id="215" name="Picture 214"/>
          <p:cNvPicPr/>
          <p:nvPr/>
        </p:nvPicPr>
        <p:blipFill>
          <a:blip r:embed="rId2"/>
          <a:stretch/>
        </p:blipFill>
        <p:spPr>
          <a:xfrm>
            <a:off x="720000" y="360000"/>
            <a:ext cx="2160000" cy="1227600"/>
          </a:xfrm>
          <a:prstGeom prst="rect">
            <a:avLst/>
          </a:prstGeom>
          <a:ln w="18000">
            <a:noFill/>
          </a:ln>
        </p:spPr>
      </p:pic>
      <p:pic>
        <p:nvPicPr>
          <p:cNvPr id="2" name="Picture 4">
            <a:extLst>
              <a:ext uri="{FF2B5EF4-FFF2-40B4-BE49-F238E27FC236}">
                <a16:creationId xmlns:a16="http://schemas.microsoft.com/office/drawing/2014/main" id="{637B2579-156F-3CB5-55E8-AC787D32CA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93731">
            <a:off x="8073009" y="20154"/>
            <a:ext cx="1572122" cy="15721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720000" y="540000"/>
            <a:ext cx="9071640" cy="946800"/>
          </a:xfrm>
          <a:prstGeom prst="rect">
            <a:avLst/>
          </a:prstGeom>
          <a:noFill/>
          <a:ln w="0">
            <a:noFill/>
          </a:ln>
        </p:spPr>
        <p:txBody>
          <a:bodyPr lIns="0" tIns="0" rIns="0" bIns="0" anchor="ctr">
            <a:noAutofit/>
          </a:bodyPr>
          <a:lstStyle/>
          <a:p>
            <a:pPr algn="ctr"/>
            <a:r>
              <a:rPr lang="en-GB" sz="3300" spc="-1" dirty="0">
                <a:solidFill>
                  <a:schemeClr val="bg1"/>
                </a:solidFill>
                <a:latin typeface="Arial"/>
              </a:rPr>
              <a:t>SQLI: Problems</a:t>
            </a:r>
            <a:endParaRPr lang="en-US" sz="3300" b="0" strike="noStrike" dirty="0">
              <a:solidFill>
                <a:schemeClr val="bg1"/>
              </a:solidFill>
            </a:endParaRPr>
          </a:p>
        </p:txBody>
      </p:sp>
      <p:sp>
        <p:nvSpPr>
          <p:cNvPr id="217" name="PlaceHolder 2"/>
          <p:cNvSpPr>
            <a:spLocks noGrp="1"/>
          </p:cNvSpPr>
          <p:nvPr>
            <p:ph/>
          </p:nvPr>
        </p:nvSpPr>
        <p:spPr>
          <a:xfrm>
            <a:off x="504000" y="1751760"/>
            <a:ext cx="9071640" cy="3288240"/>
          </a:xfrm>
          <a:prstGeom prst="rect">
            <a:avLst/>
          </a:prstGeom>
          <a:noFill/>
          <a:ln w="0">
            <a:noFill/>
          </a:ln>
        </p:spPr>
        <p:txBody>
          <a:bodyPr lIns="0" tIns="0" rIns="0" bIns="0" anchor="t">
            <a:normAutofit/>
          </a:bodyPr>
          <a:lstStyle/>
          <a:p>
            <a:pPr marL="431800" indent="-323850">
              <a:spcBef>
                <a:spcPts val="1060"/>
              </a:spcBef>
              <a:buClr>
                <a:schemeClr val="bg1"/>
              </a:buClr>
              <a:buSzPct val="45000"/>
              <a:buFont typeface="Wingdings" charset="2"/>
              <a:buChar char=""/>
            </a:pPr>
            <a:r>
              <a:rPr lang="en-GB" sz="2400" spc="-1" dirty="0">
                <a:solidFill>
                  <a:schemeClr val="bg1"/>
                </a:solidFill>
                <a:cs typeface="Arial"/>
              </a:rPr>
              <a:t>Come up with your own SQL injection (for educational purposes ofc) that deletes all user records stored on a vulnerable server. </a:t>
            </a:r>
          </a:p>
          <a:p>
            <a:pPr marL="450850" indent="-342900">
              <a:spcBef>
                <a:spcPts val="1060"/>
              </a:spcBef>
              <a:buClr>
                <a:srgbClr val="000000"/>
              </a:buClr>
              <a:buSzPct val="45000"/>
              <a:buFont typeface="Arial" panose="020B0604020202020204" pitchFamily="34" charset="0"/>
              <a:buChar char="•"/>
            </a:pPr>
            <a:endParaRPr lang="en-GB" sz="2400" spc="-1" dirty="0">
              <a:solidFill>
                <a:schemeClr val="bg1"/>
              </a:solidFill>
              <a:cs typeface="Arial"/>
            </a:endParaRPr>
          </a:p>
          <a:p>
            <a:pPr marL="431800" indent="-323850">
              <a:spcBef>
                <a:spcPts val="1060"/>
              </a:spcBef>
              <a:buClr>
                <a:schemeClr val="bg1"/>
              </a:buClr>
              <a:buSzPct val="45000"/>
              <a:buFont typeface="Wingdings" charset="2"/>
              <a:buChar char=""/>
            </a:pPr>
            <a:r>
              <a:rPr lang="en-GB" sz="2400" spc="-1" dirty="0">
                <a:solidFill>
                  <a:schemeClr val="bg1"/>
                </a:solidFill>
                <a:cs typeface="Arial"/>
              </a:rPr>
              <a:t>PS: There is a lot of implementation-specific behaviour in SQL, what attack works in one place may not work on another even if the underlying vulnerability is the same. The underlying tech-stack on the server side may also lead to such differences.</a:t>
            </a:r>
          </a:p>
        </p:txBody>
      </p:sp>
      <p:pic>
        <p:nvPicPr>
          <p:cNvPr id="218" name="Picture 217"/>
          <p:cNvPicPr/>
          <p:nvPr/>
        </p:nvPicPr>
        <p:blipFill>
          <a:blip r:embed="rId2"/>
          <a:stretch/>
        </p:blipFill>
        <p:spPr>
          <a:xfrm>
            <a:off x="720000" y="360000"/>
            <a:ext cx="2160000" cy="1227600"/>
          </a:xfrm>
          <a:prstGeom prst="rect">
            <a:avLst/>
          </a:prstGeom>
          <a:ln w="18000">
            <a:noFill/>
          </a:ln>
        </p:spPr>
      </p:pic>
      <p:pic>
        <p:nvPicPr>
          <p:cNvPr id="2" name="Picture 4">
            <a:extLst>
              <a:ext uri="{FF2B5EF4-FFF2-40B4-BE49-F238E27FC236}">
                <a16:creationId xmlns:a16="http://schemas.microsoft.com/office/drawing/2014/main" id="{6A461595-76AF-22EE-0860-89A5ACFBFA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720000" y="540000"/>
            <a:ext cx="9071640" cy="946800"/>
          </a:xfrm>
          <a:prstGeom prst="rect">
            <a:avLst/>
          </a:prstGeom>
          <a:noFill/>
          <a:ln w="0">
            <a:noFill/>
          </a:ln>
        </p:spPr>
        <p:txBody>
          <a:bodyPr lIns="0" tIns="0" rIns="0" bIns="0" anchor="ctr">
            <a:noAutofit/>
          </a:bodyPr>
          <a:lstStyle/>
          <a:p>
            <a:pPr algn="ctr"/>
            <a:r>
              <a:rPr lang="en-GB" sz="3300" spc="-1" dirty="0">
                <a:solidFill>
                  <a:schemeClr val="bg1"/>
                </a:solidFill>
                <a:latin typeface="Arial"/>
                <a:cs typeface="Arial"/>
              </a:rPr>
              <a:t>SQLI: Problems</a:t>
            </a:r>
            <a:endParaRPr lang="en-US" dirty="0">
              <a:solidFill>
                <a:schemeClr val="bg1"/>
              </a:solidFill>
            </a:endParaRPr>
          </a:p>
        </p:txBody>
      </p:sp>
      <p:sp>
        <p:nvSpPr>
          <p:cNvPr id="217" name="PlaceHolder 2"/>
          <p:cNvSpPr>
            <a:spLocks noGrp="1"/>
          </p:cNvSpPr>
          <p:nvPr>
            <p:ph/>
          </p:nvPr>
        </p:nvSpPr>
        <p:spPr>
          <a:xfrm>
            <a:off x="504000" y="1751760"/>
            <a:ext cx="9071640" cy="3288240"/>
          </a:xfrm>
          <a:prstGeom prst="rect">
            <a:avLst/>
          </a:prstGeom>
          <a:noFill/>
          <a:ln w="0">
            <a:noFill/>
          </a:ln>
        </p:spPr>
        <p:txBody>
          <a:bodyPr lIns="0" tIns="0" rIns="0" bIns="0" anchor="t">
            <a:normAutofit/>
          </a:bodyPr>
          <a:lstStyle/>
          <a:p>
            <a:pPr marL="431800" indent="-323850">
              <a:spcBef>
                <a:spcPts val="1060"/>
              </a:spcBef>
              <a:buClr>
                <a:schemeClr val="bg1"/>
              </a:buClr>
              <a:buSzPct val="45000"/>
              <a:buFont typeface="Wingdings" charset="2"/>
              <a:buChar char=""/>
            </a:pPr>
            <a:r>
              <a:rPr lang="en-GB" sz="2400" spc="-1" dirty="0">
                <a:solidFill>
                  <a:schemeClr val="bg1"/>
                </a:solidFill>
                <a:ea typeface="+mj-lt"/>
                <a:cs typeface="+mj-lt"/>
              </a:rPr>
              <a:t>If you have experience with backend development, try implementing fix(es) for vulnerable code in the framework of your choice.</a:t>
            </a:r>
          </a:p>
          <a:p>
            <a:pPr marL="107950">
              <a:spcBef>
                <a:spcPts val="1060"/>
              </a:spcBef>
              <a:buClr>
                <a:srgbClr val="000000"/>
              </a:buClr>
              <a:buSzPct val="45000"/>
            </a:pPr>
            <a:endParaRPr lang="en-GB" sz="2400" spc="-1" dirty="0">
              <a:solidFill>
                <a:schemeClr val="bg1"/>
              </a:solidFill>
              <a:cs typeface="Arial"/>
            </a:endParaRPr>
          </a:p>
          <a:p>
            <a:pPr marL="431800" indent="-323850">
              <a:spcBef>
                <a:spcPts val="1060"/>
              </a:spcBef>
              <a:buClr>
                <a:schemeClr val="bg1"/>
              </a:buClr>
              <a:buSzPct val="45000"/>
              <a:buFont typeface="Wingdings" charset="2"/>
              <a:buChar char=""/>
            </a:pPr>
            <a:r>
              <a:rPr lang="en-GB" sz="2400" spc="-1" dirty="0">
                <a:solidFill>
                  <a:schemeClr val="bg1"/>
                </a:solidFill>
                <a:cs typeface="Arial"/>
              </a:rPr>
              <a:t>Keep this in mind! Will come in handy if you are developing webapps now or will do the same in the future. </a:t>
            </a:r>
          </a:p>
        </p:txBody>
      </p:sp>
      <p:pic>
        <p:nvPicPr>
          <p:cNvPr id="218" name="Picture 217"/>
          <p:cNvPicPr/>
          <p:nvPr/>
        </p:nvPicPr>
        <p:blipFill>
          <a:blip r:embed="rId2"/>
          <a:stretch/>
        </p:blipFill>
        <p:spPr>
          <a:xfrm>
            <a:off x="720000" y="360000"/>
            <a:ext cx="2160000" cy="1227600"/>
          </a:xfrm>
          <a:prstGeom prst="rect">
            <a:avLst/>
          </a:prstGeom>
          <a:ln w="18000">
            <a:noFill/>
          </a:ln>
        </p:spPr>
      </p:pic>
      <p:pic>
        <p:nvPicPr>
          <p:cNvPr id="2" name="Picture 4">
            <a:extLst>
              <a:ext uri="{FF2B5EF4-FFF2-40B4-BE49-F238E27FC236}">
                <a16:creationId xmlns:a16="http://schemas.microsoft.com/office/drawing/2014/main" id="{A83344ED-4602-A171-8308-E12586CD7E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864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1260000" y="1980000"/>
            <a:ext cx="7199640" cy="946800"/>
          </a:xfrm>
          <a:prstGeom prst="rect">
            <a:avLst/>
          </a:prstGeom>
          <a:noFill/>
          <a:ln w="0">
            <a:noFill/>
          </a:ln>
        </p:spPr>
        <p:txBody>
          <a:bodyPr lIns="0" tIns="0" rIns="0" bIns="0" anchor="ctr">
            <a:noAutofit/>
          </a:bodyPr>
          <a:lstStyle/>
          <a:p>
            <a:pPr algn="ctr">
              <a:buNone/>
            </a:pPr>
            <a:r>
              <a:rPr lang="en-US" sz="2200" b="0" strike="noStrike" spc="-1">
                <a:solidFill>
                  <a:srgbClr val="FFFFFF"/>
                </a:solidFill>
                <a:latin typeface="Arial"/>
              </a:rPr>
              <a:t>Onto our next speaker ...</a:t>
            </a:r>
            <a:endParaRPr lang="en-GB" sz="22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48360" y="673200"/>
            <a:ext cx="9071640" cy="946800"/>
          </a:xfrm>
          <a:prstGeom prst="rect">
            <a:avLst/>
          </a:prstGeom>
          <a:noFill/>
          <a:ln w="0">
            <a:noFill/>
          </a:ln>
        </p:spPr>
        <p:txBody>
          <a:bodyPr lIns="0" tIns="0" rIns="0" bIns="0" anchor="ctr">
            <a:noAutofit/>
          </a:bodyPr>
          <a:lstStyle/>
          <a:p>
            <a:pPr algn="ctr">
              <a:buNone/>
            </a:pPr>
            <a:r>
              <a:rPr lang="en-GB" sz="3300" b="0" strike="noStrike" spc="-1" dirty="0">
                <a:solidFill>
                  <a:schemeClr val="bg1"/>
                </a:solidFill>
                <a:latin typeface="Arial"/>
              </a:rPr>
              <a:t>SQL – A brief overview</a:t>
            </a:r>
          </a:p>
        </p:txBody>
      </p:sp>
      <p:sp>
        <p:nvSpPr>
          <p:cNvPr id="167" name="PlaceHolder 2"/>
          <p:cNvSpPr>
            <a:spLocks noGrp="1"/>
          </p:cNvSpPr>
          <p:nvPr>
            <p:ph/>
          </p:nvPr>
        </p:nvSpPr>
        <p:spPr>
          <a:xfrm>
            <a:off x="540000" y="1800000"/>
            <a:ext cx="8820000" cy="3288240"/>
          </a:xfrm>
          <a:prstGeom prst="rect">
            <a:avLst/>
          </a:prstGeom>
          <a:noFill/>
          <a:ln w="0">
            <a:noFill/>
          </a:ln>
        </p:spPr>
        <p:txBody>
          <a:bodyPr lIns="0" tIns="0" rIns="0" bIns="0" anchor="t">
            <a:normAutofit lnSpcReduction="10000"/>
          </a:bodyPr>
          <a:lstStyle/>
          <a:p>
            <a:pPr marL="431800" indent="-323850">
              <a:lnSpc>
                <a:spcPct val="100000"/>
              </a:lnSpc>
              <a:buClr>
                <a:schemeClr val="bg1"/>
              </a:buClr>
              <a:buSzPct val="45000"/>
              <a:buFont typeface="Wingdings" charset="2"/>
              <a:buChar char=""/>
            </a:pPr>
            <a:r>
              <a:rPr lang="en-GB" sz="2000" b="0" strike="noStrike" spc="-1" dirty="0">
                <a:solidFill>
                  <a:schemeClr val="bg1"/>
                </a:solidFill>
                <a:latin typeface="Arial"/>
              </a:rPr>
              <a:t>What’s SQL? A query language used to interface with databases.</a:t>
            </a:r>
          </a:p>
          <a:p>
            <a:pPr marL="431800" indent="-323850">
              <a:lnSpc>
                <a:spcPct val="100000"/>
              </a:lnSpc>
              <a:buClr>
                <a:schemeClr val="bg1"/>
              </a:buClr>
              <a:buSzPct val="45000"/>
              <a:buFont typeface="Wingdings" charset="2"/>
              <a:buChar char=""/>
            </a:pPr>
            <a:endParaRPr lang="en-GB" sz="2000" b="0" strike="noStrike" spc="-1" dirty="0">
              <a:solidFill>
                <a:schemeClr val="bg1"/>
              </a:solidFill>
              <a:latin typeface="Arial"/>
            </a:endParaRPr>
          </a:p>
          <a:p>
            <a:pPr marL="431800" indent="-323850">
              <a:lnSpc>
                <a:spcPct val="100000"/>
              </a:lnSpc>
              <a:buClr>
                <a:schemeClr val="bg1"/>
              </a:buClr>
              <a:buSzPct val="45000"/>
              <a:buFont typeface="Wingdings" charset="2"/>
              <a:buChar char=""/>
            </a:pPr>
            <a:r>
              <a:rPr lang="en-GB" sz="2000" b="0" strike="noStrike" spc="-1" dirty="0">
                <a:solidFill>
                  <a:schemeClr val="bg1"/>
                </a:solidFill>
                <a:latin typeface="Arial"/>
              </a:rPr>
              <a:t>A “table”, is a collection that can hold multiple records of data with named attributes. A “database” is a collection of tables that could be related to one another.</a:t>
            </a:r>
          </a:p>
          <a:p>
            <a:pPr marL="431800" indent="-323850">
              <a:lnSpc>
                <a:spcPct val="100000"/>
              </a:lnSpc>
              <a:buClr>
                <a:schemeClr val="bg1"/>
              </a:buClr>
              <a:buSzPct val="45000"/>
              <a:buFont typeface="Wingdings" charset="2"/>
              <a:buChar char=""/>
            </a:pPr>
            <a:endParaRPr lang="en-GB" sz="2000" b="0" strike="noStrike" spc="-1" dirty="0">
              <a:solidFill>
                <a:schemeClr val="bg1"/>
              </a:solidFill>
              <a:latin typeface="Arial"/>
            </a:endParaRPr>
          </a:p>
          <a:p>
            <a:pPr marL="431800" indent="-323850">
              <a:lnSpc>
                <a:spcPct val="100000"/>
              </a:lnSpc>
              <a:buClr>
                <a:schemeClr val="bg1"/>
              </a:buClr>
              <a:buSzPct val="45000"/>
              <a:buFont typeface="Wingdings" charset="2"/>
              <a:buChar char=""/>
            </a:pPr>
            <a:r>
              <a:rPr lang="en-GB" sz="2000" b="0" strike="noStrike" spc="-1" dirty="0">
                <a:solidFill>
                  <a:schemeClr val="bg1"/>
                </a:solidFill>
                <a:latin typeface="Arial"/>
              </a:rPr>
              <a:t>With SQL one can do multiple operations on tables in databases - add, remove, modify data.</a:t>
            </a:r>
          </a:p>
          <a:p>
            <a:pPr marL="431800" indent="-323850">
              <a:lnSpc>
                <a:spcPct val="100000"/>
              </a:lnSpc>
              <a:buClr>
                <a:schemeClr val="bg1"/>
              </a:buClr>
              <a:buSzPct val="45000"/>
              <a:buFont typeface="Wingdings" charset="2"/>
              <a:buChar char=""/>
            </a:pPr>
            <a:endParaRPr lang="en-GB" sz="2000" b="0" strike="noStrike" spc="-1" dirty="0">
              <a:solidFill>
                <a:schemeClr val="bg1"/>
              </a:solidFill>
              <a:latin typeface="Arial"/>
            </a:endParaRPr>
          </a:p>
          <a:p>
            <a:pPr marL="431800" indent="-323850">
              <a:lnSpc>
                <a:spcPct val="100000"/>
              </a:lnSpc>
              <a:buClr>
                <a:schemeClr val="bg1"/>
              </a:buClr>
              <a:buSzPct val="45000"/>
              <a:buFont typeface="Wingdings" charset="2"/>
              <a:buChar char=""/>
            </a:pPr>
            <a:r>
              <a:rPr lang="en-GB" sz="2000" b="0" strike="noStrike" spc="-1" dirty="0">
                <a:solidFill>
                  <a:schemeClr val="bg1"/>
                </a:solidFill>
                <a:latin typeface="Arial"/>
              </a:rPr>
              <a:t>What typically happens behind the scenes when you fill a form on a website?</a:t>
            </a:r>
          </a:p>
        </p:txBody>
      </p:sp>
      <p:pic>
        <p:nvPicPr>
          <p:cNvPr id="168" name="Picture 167"/>
          <p:cNvPicPr/>
          <p:nvPr/>
        </p:nvPicPr>
        <p:blipFill>
          <a:blip r:embed="rId2"/>
          <a:stretch/>
        </p:blipFill>
        <p:spPr>
          <a:xfrm>
            <a:off x="720000" y="360000"/>
            <a:ext cx="2160000" cy="1227600"/>
          </a:xfrm>
          <a:prstGeom prst="rect">
            <a:avLst/>
          </a:prstGeom>
          <a:ln w="18000">
            <a:noFill/>
          </a:ln>
        </p:spPr>
      </p:pic>
      <p:pic>
        <p:nvPicPr>
          <p:cNvPr id="2" name="Picture 4">
            <a:extLst>
              <a:ext uri="{FF2B5EF4-FFF2-40B4-BE49-F238E27FC236}">
                <a16:creationId xmlns:a16="http://schemas.microsoft.com/office/drawing/2014/main" id="{A26A5F6C-7FB8-71CC-C60B-86E366126D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93731">
            <a:off x="7989557" y="78300"/>
            <a:ext cx="1791000" cy="17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648360" y="673200"/>
            <a:ext cx="9071640" cy="946800"/>
          </a:xfrm>
          <a:prstGeom prst="rect">
            <a:avLst/>
          </a:prstGeom>
          <a:noFill/>
          <a:ln w="0">
            <a:noFill/>
          </a:ln>
        </p:spPr>
        <p:txBody>
          <a:bodyPr lIns="0" tIns="0" rIns="0" bIns="0" anchor="ctr">
            <a:noAutofit/>
          </a:bodyPr>
          <a:lstStyle/>
          <a:p>
            <a:pPr algn="ctr">
              <a:buNone/>
            </a:pPr>
            <a:r>
              <a:rPr lang="en-GB" sz="3300" b="0" strike="noStrike" spc="-1" dirty="0">
                <a:solidFill>
                  <a:schemeClr val="bg1"/>
                </a:solidFill>
                <a:latin typeface="Arial"/>
              </a:rPr>
              <a:t>SQL – A few examples</a:t>
            </a:r>
          </a:p>
        </p:txBody>
      </p:sp>
      <p:sp>
        <p:nvSpPr>
          <p:cNvPr id="171" name="PlaceHolder 2"/>
          <p:cNvSpPr>
            <a:spLocks noGrp="1"/>
          </p:cNvSpPr>
          <p:nvPr>
            <p:ph/>
          </p:nvPr>
        </p:nvSpPr>
        <p:spPr>
          <a:xfrm>
            <a:off x="540000" y="1800000"/>
            <a:ext cx="5040000" cy="900000"/>
          </a:xfrm>
          <a:prstGeom prst="rect">
            <a:avLst/>
          </a:prstGeom>
          <a:noFill/>
          <a:ln w="0">
            <a:noFill/>
          </a:ln>
        </p:spPr>
        <p:txBody>
          <a:bodyPr lIns="0" tIns="0" rIns="0" bIns="0" anchor="t">
            <a:normAutofit lnSpcReduction="10000"/>
          </a:bodyPr>
          <a:lstStyle/>
          <a:p>
            <a:pPr marL="432000" indent="-324000">
              <a:lnSpc>
                <a:spcPct val="100000"/>
              </a:lnSpc>
              <a:buClr>
                <a:schemeClr val="bg1"/>
              </a:buClr>
              <a:buSzPct val="45000"/>
              <a:buFont typeface="Wingdings" charset="2"/>
              <a:buChar char=""/>
            </a:pPr>
            <a:r>
              <a:rPr lang="en-GB" sz="2000" b="0" strike="noStrike" spc="-1" dirty="0">
                <a:solidFill>
                  <a:schemeClr val="bg1"/>
                </a:solidFill>
                <a:latin typeface="Arial"/>
              </a:rPr>
              <a:t>Get all records from “</a:t>
            </a:r>
            <a:r>
              <a:rPr lang="en-GB" sz="2000" b="0" strike="noStrike" spc="-1" dirty="0" err="1">
                <a:solidFill>
                  <a:schemeClr val="bg1"/>
                </a:solidFill>
                <a:latin typeface="Arial"/>
              </a:rPr>
              <a:t>login_details</a:t>
            </a:r>
            <a:r>
              <a:rPr lang="en-GB" sz="2000" b="0" strike="noStrike" spc="-1" dirty="0">
                <a:solidFill>
                  <a:schemeClr val="bg1"/>
                </a:solidFill>
                <a:latin typeface="Arial"/>
              </a:rPr>
              <a:t>” table where username is “admin” and password is “1234”</a:t>
            </a:r>
          </a:p>
          <a:p>
            <a:pPr marL="432000" indent="-324000">
              <a:lnSpc>
                <a:spcPct val="100000"/>
              </a:lnSpc>
              <a:buClr>
                <a:schemeClr val="bg1"/>
              </a:buClr>
              <a:buSzPct val="45000"/>
              <a:buFont typeface="Wingdings" charset="2"/>
              <a:buChar char=""/>
            </a:pPr>
            <a:endParaRPr lang="en-GB" sz="2000" b="0" strike="noStrike" spc="-1" dirty="0">
              <a:solidFill>
                <a:schemeClr val="bg1"/>
              </a:solidFill>
              <a:latin typeface="Arial"/>
            </a:endParaRPr>
          </a:p>
        </p:txBody>
      </p:sp>
      <p:pic>
        <p:nvPicPr>
          <p:cNvPr id="172" name="Picture 171"/>
          <p:cNvPicPr/>
          <p:nvPr/>
        </p:nvPicPr>
        <p:blipFill>
          <a:blip r:embed="rId2"/>
          <a:stretch/>
        </p:blipFill>
        <p:spPr>
          <a:xfrm>
            <a:off x="720000" y="360000"/>
            <a:ext cx="2160000" cy="1227600"/>
          </a:xfrm>
          <a:prstGeom prst="rect">
            <a:avLst/>
          </a:prstGeom>
          <a:ln w="18000">
            <a:noFill/>
          </a:ln>
        </p:spPr>
      </p:pic>
      <p:pic>
        <p:nvPicPr>
          <p:cNvPr id="173" name="Picture 172"/>
          <p:cNvPicPr/>
          <p:nvPr/>
        </p:nvPicPr>
        <p:blipFill>
          <a:blip r:embed="rId3"/>
          <a:stretch/>
        </p:blipFill>
        <p:spPr>
          <a:xfrm>
            <a:off x="900000" y="2729880"/>
            <a:ext cx="4670640" cy="510120"/>
          </a:xfrm>
          <a:prstGeom prst="rect">
            <a:avLst/>
          </a:prstGeom>
          <a:ln w="18000">
            <a:noFill/>
          </a:ln>
        </p:spPr>
      </p:pic>
      <p:sp>
        <p:nvSpPr>
          <p:cNvPr id="174" name="PlaceHolder 3"/>
          <p:cNvSpPr>
            <a:spLocks noGrp="1"/>
          </p:cNvSpPr>
          <p:nvPr>
            <p:ph/>
          </p:nvPr>
        </p:nvSpPr>
        <p:spPr>
          <a:xfrm>
            <a:off x="540000" y="3420000"/>
            <a:ext cx="5040000" cy="360000"/>
          </a:xfrm>
          <a:prstGeom prst="rect">
            <a:avLst/>
          </a:prstGeom>
          <a:noFill/>
          <a:ln w="0">
            <a:noFill/>
          </a:ln>
        </p:spPr>
        <p:txBody>
          <a:bodyPr lIns="0" tIns="0" rIns="0" bIns="0" anchor="t">
            <a:normAutofit/>
          </a:bodyPr>
          <a:lstStyle/>
          <a:p>
            <a:pPr marL="432000" indent="-324000">
              <a:lnSpc>
                <a:spcPct val="100000"/>
              </a:lnSpc>
              <a:buClr>
                <a:schemeClr val="bg1"/>
              </a:buClr>
              <a:buSzPct val="45000"/>
              <a:buFont typeface="Wingdings" charset="2"/>
              <a:buChar char=""/>
            </a:pPr>
            <a:r>
              <a:rPr lang="en-GB" sz="2000" b="0" strike="noStrike" spc="-1" dirty="0">
                <a:solidFill>
                  <a:schemeClr val="bg1"/>
                </a:solidFill>
                <a:latin typeface="Arial"/>
              </a:rPr>
              <a:t>Deleting stuff in the database</a:t>
            </a:r>
          </a:p>
          <a:p>
            <a:pPr marL="432000" indent="-324000">
              <a:lnSpc>
                <a:spcPct val="100000"/>
              </a:lnSpc>
              <a:buClr>
                <a:schemeClr val="bg1"/>
              </a:buClr>
              <a:buSzPct val="45000"/>
              <a:buFont typeface="Wingdings" charset="2"/>
              <a:buChar char=""/>
            </a:pPr>
            <a:endParaRPr lang="en-GB" sz="2000" b="0" strike="noStrike" spc="-1" dirty="0">
              <a:solidFill>
                <a:schemeClr val="bg1"/>
              </a:solidFill>
              <a:latin typeface="Arial"/>
            </a:endParaRPr>
          </a:p>
        </p:txBody>
      </p:sp>
      <p:pic>
        <p:nvPicPr>
          <p:cNvPr id="175" name="Picture 174"/>
          <p:cNvPicPr/>
          <p:nvPr/>
        </p:nvPicPr>
        <p:blipFill>
          <a:blip r:embed="rId4"/>
          <a:stretch/>
        </p:blipFill>
        <p:spPr>
          <a:xfrm>
            <a:off x="900000" y="3780000"/>
            <a:ext cx="3291480" cy="914040"/>
          </a:xfrm>
          <a:prstGeom prst="rect">
            <a:avLst/>
          </a:prstGeom>
          <a:ln w="18000">
            <a:noFill/>
          </a:ln>
        </p:spPr>
      </p:pic>
      <p:pic>
        <p:nvPicPr>
          <p:cNvPr id="2" name="Picture 4">
            <a:extLst>
              <a:ext uri="{FF2B5EF4-FFF2-40B4-BE49-F238E27FC236}">
                <a16:creationId xmlns:a16="http://schemas.microsoft.com/office/drawing/2014/main" id="{B1EE4EE8-FB79-7B30-1396-365F4E2647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169"/>
          <p:cNvPicPr/>
          <p:nvPr/>
        </p:nvPicPr>
        <p:blipFill>
          <a:blip r:embed="rId6"/>
          <a:stretch/>
        </p:blipFill>
        <p:spPr>
          <a:xfrm>
            <a:off x="5760000" y="1440000"/>
            <a:ext cx="3288240" cy="3288240"/>
          </a:xfrm>
          <a:prstGeom prst="rect">
            <a:avLst/>
          </a:prstGeom>
          <a:ln w="1800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48360" y="673200"/>
            <a:ext cx="9071640" cy="946800"/>
          </a:xfrm>
          <a:prstGeom prst="rect">
            <a:avLst/>
          </a:prstGeom>
          <a:noFill/>
          <a:ln w="0">
            <a:noFill/>
          </a:ln>
        </p:spPr>
        <p:txBody>
          <a:bodyPr lIns="0" tIns="0" rIns="0" bIns="0" anchor="ctr">
            <a:noAutofit/>
          </a:bodyPr>
          <a:lstStyle/>
          <a:p>
            <a:pPr algn="ctr">
              <a:buNone/>
            </a:pPr>
            <a:r>
              <a:rPr lang="en-GB" sz="3300" b="0" strike="noStrike" spc="-1" dirty="0">
                <a:solidFill>
                  <a:schemeClr val="bg1"/>
                </a:solidFill>
                <a:latin typeface="Arial"/>
              </a:rPr>
              <a:t>SQL – A few examples</a:t>
            </a:r>
          </a:p>
        </p:txBody>
      </p:sp>
      <p:sp>
        <p:nvSpPr>
          <p:cNvPr id="177" name="PlaceHolder 2"/>
          <p:cNvSpPr>
            <a:spLocks noGrp="1"/>
          </p:cNvSpPr>
          <p:nvPr>
            <p:ph/>
          </p:nvPr>
        </p:nvSpPr>
        <p:spPr>
          <a:xfrm>
            <a:off x="540000" y="1800000"/>
            <a:ext cx="8640000" cy="900000"/>
          </a:xfrm>
          <a:prstGeom prst="rect">
            <a:avLst/>
          </a:prstGeom>
          <a:noFill/>
          <a:ln w="0">
            <a:noFill/>
          </a:ln>
        </p:spPr>
        <p:txBody>
          <a:bodyPr lIns="0" tIns="0" rIns="0" bIns="0" anchor="t">
            <a:normAutofit/>
          </a:bodyPr>
          <a:lstStyle/>
          <a:p>
            <a:pPr marL="432000" indent="-324000">
              <a:lnSpc>
                <a:spcPct val="100000"/>
              </a:lnSpc>
              <a:buClr>
                <a:schemeClr val="bg1"/>
              </a:buClr>
              <a:buSzPct val="45000"/>
              <a:buFont typeface="Wingdings" charset="2"/>
              <a:buChar char=""/>
            </a:pPr>
            <a:r>
              <a:rPr lang="en-GB" sz="2000" b="0" strike="noStrike" spc="-1" dirty="0">
                <a:solidFill>
                  <a:schemeClr val="bg1"/>
                </a:solidFill>
                <a:latin typeface="Arial"/>
              </a:rPr>
              <a:t>Register a new user: insert name, password and email of a new user into the table. </a:t>
            </a:r>
          </a:p>
          <a:p>
            <a:pPr marL="432000" indent="-324000">
              <a:lnSpc>
                <a:spcPct val="100000"/>
              </a:lnSpc>
              <a:buClr>
                <a:schemeClr val="bg1"/>
              </a:buClr>
              <a:buSzPct val="45000"/>
              <a:buFont typeface="Wingdings" charset="2"/>
              <a:buChar char=""/>
            </a:pPr>
            <a:endParaRPr lang="en-GB" sz="2000" b="0" strike="noStrike" spc="-1" dirty="0">
              <a:solidFill>
                <a:schemeClr val="bg1"/>
              </a:solidFill>
              <a:latin typeface="Arial"/>
            </a:endParaRPr>
          </a:p>
        </p:txBody>
      </p:sp>
      <p:pic>
        <p:nvPicPr>
          <p:cNvPr id="178" name="Picture 177"/>
          <p:cNvPicPr/>
          <p:nvPr/>
        </p:nvPicPr>
        <p:blipFill>
          <a:blip r:embed="rId2"/>
          <a:stretch/>
        </p:blipFill>
        <p:spPr>
          <a:xfrm>
            <a:off x="720000" y="360000"/>
            <a:ext cx="2160000" cy="1227600"/>
          </a:xfrm>
          <a:prstGeom prst="rect">
            <a:avLst/>
          </a:prstGeom>
          <a:ln w="18000">
            <a:noFill/>
          </a:ln>
        </p:spPr>
      </p:pic>
      <p:pic>
        <p:nvPicPr>
          <p:cNvPr id="179" name="Picture 178"/>
          <p:cNvPicPr/>
          <p:nvPr/>
        </p:nvPicPr>
        <p:blipFill>
          <a:blip r:embed="rId3"/>
          <a:stretch/>
        </p:blipFill>
        <p:spPr>
          <a:xfrm>
            <a:off x="1620000" y="2549880"/>
            <a:ext cx="6347160" cy="510120"/>
          </a:xfrm>
          <a:prstGeom prst="rect">
            <a:avLst/>
          </a:prstGeom>
          <a:ln w="18000">
            <a:noFill/>
          </a:ln>
        </p:spPr>
      </p:pic>
      <p:sp>
        <p:nvSpPr>
          <p:cNvPr id="180" name="PlaceHolder 3"/>
          <p:cNvSpPr>
            <a:spLocks noGrp="1"/>
          </p:cNvSpPr>
          <p:nvPr>
            <p:ph/>
          </p:nvPr>
        </p:nvSpPr>
        <p:spPr>
          <a:xfrm>
            <a:off x="540000" y="3420000"/>
            <a:ext cx="8460000" cy="360000"/>
          </a:xfrm>
          <a:prstGeom prst="rect">
            <a:avLst/>
          </a:prstGeom>
          <a:noFill/>
          <a:ln w="0">
            <a:noFill/>
          </a:ln>
        </p:spPr>
        <p:txBody>
          <a:bodyPr lIns="0" tIns="0" rIns="0" bIns="0" anchor="t">
            <a:normAutofit/>
          </a:bodyPr>
          <a:lstStyle/>
          <a:p>
            <a:pPr marL="432000" indent="-324000">
              <a:lnSpc>
                <a:spcPct val="100000"/>
              </a:lnSpc>
              <a:buClr>
                <a:schemeClr val="bg2"/>
              </a:buClr>
              <a:buSzPct val="45000"/>
              <a:buFont typeface="Wingdings" charset="2"/>
              <a:buChar char=""/>
            </a:pPr>
            <a:r>
              <a:rPr lang="en-GB" sz="2000" b="0" strike="noStrike" spc="-1" dirty="0">
                <a:solidFill>
                  <a:schemeClr val="bg1"/>
                </a:solidFill>
                <a:latin typeface="Arial"/>
              </a:rPr>
              <a:t>Update password of a given user</a:t>
            </a:r>
          </a:p>
          <a:p>
            <a:pPr marL="432000" indent="-324000">
              <a:lnSpc>
                <a:spcPct val="100000"/>
              </a:lnSpc>
              <a:buClr>
                <a:schemeClr val="bg2"/>
              </a:buClr>
              <a:buSzPct val="45000"/>
              <a:buFont typeface="Wingdings" charset="2"/>
              <a:buChar char=""/>
            </a:pPr>
            <a:endParaRPr lang="en-GB" sz="2000" b="0" strike="noStrike" spc="-1" dirty="0">
              <a:solidFill>
                <a:schemeClr val="bg1"/>
              </a:solidFill>
              <a:latin typeface="Arial"/>
            </a:endParaRPr>
          </a:p>
          <a:p>
            <a:pPr marL="432000" indent="-324000">
              <a:lnSpc>
                <a:spcPct val="100000"/>
              </a:lnSpc>
              <a:buClr>
                <a:schemeClr val="bg2"/>
              </a:buClr>
              <a:buSzPct val="45000"/>
              <a:buFont typeface="Wingdings" charset="2"/>
              <a:buChar char=""/>
            </a:pPr>
            <a:endParaRPr lang="en-GB" sz="2000" b="0" strike="noStrike" spc="-1" dirty="0">
              <a:solidFill>
                <a:schemeClr val="bg1"/>
              </a:solidFill>
              <a:latin typeface="Arial"/>
            </a:endParaRPr>
          </a:p>
        </p:txBody>
      </p:sp>
      <p:pic>
        <p:nvPicPr>
          <p:cNvPr id="181" name="Picture 180"/>
          <p:cNvPicPr/>
          <p:nvPr/>
        </p:nvPicPr>
        <p:blipFill>
          <a:blip r:embed="rId4"/>
          <a:stretch/>
        </p:blipFill>
        <p:spPr>
          <a:xfrm>
            <a:off x="1800000" y="3960000"/>
            <a:ext cx="5821200" cy="479880"/>
          </a:xfrm>
          <a:prstGeom prst="rect">
            <a:avLst/>
          </a:prstGeom>
          <a:ln w="18000">
            <a:noFill/>
          </a:ln>
        </p:spPr>
      </p:pic>
      <p:pic>
        <p:nvPicPr>
          <p:cNvPr id="2" name="Picture 4">
            <a:extLst>
              <a:ext uri="{FF2B5EF4-FFF2-40B4-BE49-F238E27FC236}">
                <a16:creationId xmlns:a16="http://schemas.microsoft.com/office/drawing/2014/main" id="{6429D219-5FA9-A16D-1051-B40EB1C1F7D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108360" y="673200"/>
            <a:ext cx="9071640" cy="946800"/>
          </a:xfrm>
          <a:prstGeom prst="rect">
            <a:avLst/>
          </a:prstGeom>
          <a:noFill/>
          <a:ln w="0">
            <a:noFill/>
          </a:ln>
        </p:spPr>
        <p:txBody>
          <a:bodyPr lIns="0" tIns="0" rIns="0" bIns="0" anchor="ctr">
            <a:noAutofit/>
          </a:bodyPr>
          <a:lstStyle/>
          <a:p>
            <a:pPr algn="ctr">
              <a:buNone/>
            </a:pPr>
            <a:r>
              <a:rPr lang="en-GB" sz="3300" b="0" strike="noStrike" spc="-1" dirty="0">
                <a:solidFill>
                  <a:schemeClr val="bg1"/>
                </a:solidFill>
                <a:latin typeface="Arial"/>
              </a:rPr>
              <a:t>SQL Injection</a:t>
            </a:r>
          </a:p>
        </p:txBody>
      </p:sp>
      <p:sp>
        <p:nvSpPr>
          <p:cNvPr id="187" name="PlaceHolder 2"/>
          <p:cNvSpPr>
            <a:spLocks noGrp="1"/>
          </p:cNvSpPr>
          <p:nvPr>
            <p:ph/>
          </p:nvPr>
        </p:nvSpPr>
        <p:spPr>
          <a:xfrm>
            <a:off x="540000" y="1751760"/>
            <a:ext cx="9071640" cy="3288240"/>
          </a:xfrm>
          <a:prstGeom prst="rect">
            <a:avLst/>
          </a:prstGeom>
          <a:noFill/>
          <a:ln w="0">
            <a:noFill/>
          </a:ln>
        </p:spPr>
        <p:txBody>
          <a:bodyPr lIns="0" tIns="0" rIns="0" bIns="0" anchor="t">
            <a:normAutofit/>
          </a:bodyPr>
          <a:lstStyle/>
          <a:p>
            <a:pPr marL="432000" indent="-324000">
              <a:spcBef>
                <a:spcPts val="1060"/>
              </a:spcBef>
              <a:buClr>
                <a:schemeClr val="bg1"/>
              </a:buClr>
              <a:buSzPct val="45000"/>
              <a:buFont typeface="Wingdings" charset="2"/>
              <a:buChar char=""/>
            </a:pPr>
            <a:r>
              <a:rPr lang="en-GB" sz="2000" b="0" strike="noStrike" spc="-1" dirty="0">
                <a:solidFill>
                  <a:schemeClr val="bg1"/>
                </a:solidFill>
                <a:latin typeface="Arial"/>
              </a:rPr>
              <a:t>Exploit vulnerabilities in backends - by inserting SQL code as part of the form inputs.</a:t>
            </a:r>
          </a:p>
          <a:p>
            <a:pPr marL="432000" indent="-324000">
              <a:spcBef>
                <a:spcPts val="1060"/>
              </a:spcBef>
              <a:buClr>
                <a:schemeClr val="bg1"/>
              </a:buClr>
              <a:buSzPct val="45000"/>
              <a:buFont typeface="Wingdings" charset="2"/>
              <a:buChar char=""/>
            </a:pPr>
            <a:endParaRPr lang="en-GB" sz="2000" b="0" strike="noStrike" spc="-1" dirty="0">
              <a:solidFill>
                <a:schemeClr val="bg1"/>
              </a:solidFill>
              <a:latin typeface="Arial"/>
            </a:endParaRPr>
          </a:p>
          <a:p>
            <a:pPr marL="432000" indent="-324000">
              <a:spcBef>
                <a:spcPts val="1060"/>
              </a:spcBef>
              <a:buClr>
                <a:schemeClr val="bg1"/>
              </a:buClr>
              <a:buSzPct val="45000"/>
              <a:buFont typeface="Wingdings" charset="2"/>
              <a:buChar char=""/>
            </a:pPr>
            <a:r>
              <a:rPr lang="en-GB" sz="2000" b="0" strike="noStrike" spc="-1" dirty="0">
                <a:solidFill>
                  <a:schemeClr val="bg1"/>
                </a:solidFill>
                <a:latin typeface="Arial"/>
              </a:rPr>
              <a:t>Vulnerable server-side code can evaluate this malicious SQL code while handling the inputs, and let the attacker run arbitrary SQL commands.</a:t>
            </a:r>
          </a:p>
          <a:p>
            <a:pPr marL="432000" indent="-324000">
              <a:spcBef>
                <a:spcPts val="1060"/>
              </a:spcBef>
              <a:buClr>
                <a:schemeClr val="bg1"/>
              </a:buClr>
              <a:buSzPct val="45000"/>
              <a:buFont typeface="Wingdings" charset="2"/>
              <a:buChar char=""/>
            </a:pPr>
            <a:endParaRPr lang="en-GB" sz="2000" b="0" strike="noStrike" spc="-1" dirty="0">
              <a:solidFill>
                <a:schemeClr val="bg1"/>
              </a:solidFill>
              <a:latin typeface="Arial"/>
            </a:endParaRPr>
          </a:p>
          <a:p>
            <a:pPr marL="432000" indent="-324000">
              <a:spcBef>
                <a:spcPts val="1060"/>
              </a:spcBef>
              <a:buClr>
                <a:schemeClr val="bg1"/>
              </a:buClr>
              <a:buSzPct val="45000"/>
              <a:buFont typeface="Wingdings" charset="2"/>
              <a:buChar char=""/>
            </a:pPr>
            <a:r>
              <a:rPr lang="en-GB" sz="2000" b="0" strike="noStrike" spc="-1" dirty="0">
                <a:solidFill>
                  <a:schemeClr val="bg1"/>
                </a:solidFill>
                <a:latin typeface="Arial"/>
              </a:rPr>
              <a:t>We have already seen a few examples of SQL queries. Now imagine if anyone is able to execute any command on a database server that holds sensitive data of multiple users!</a:t>
            </a:r>
          </a:p>
          <a:p>
            <a:pPr marL="432000" indent="-324000">
              <a:spcBef>
                <a:spcPts val="1060"/>
              </a:spcBef>
              <a:buClr>
                <a:schemeClr val="bg1"/>
              </a:buClr>
              <a:buSzPct val="45000"/>
              <a:buFont typeface="Wingdings" charset="2"/>
              <a:buChar char=""/>
            </a:pPr>
            <a:endParaRPr lang="en-GB" sz="2000" b="0" strike="noStrike" spc="-1" dirty="0">
              <a:solidFill>
                <a:schemeClr val="bg1"/>
              </a:solidFill>
              <a:latin typeface="Arial"/>
            </a:endParaRPr>
          </a:p>
        </p:txBody>
      </p:sp>
      <p:pic>
        <p:nvPicPr>
          <p:cNvPr id="188" name="Picture 187"/>
          <p:cNvPicPr/>
          <p:nvPr/>
        </p:nvPicPr>
        <p:blipFill>
          <a:blip r:embed="rId2"/>
          <a:stretch/>
        </p:blipFill>
        <p:spPr>
          <a:xfrm>
            <a:off x="720000" y="360000"/>
            <a:ext cx="2160000" cy="1227600"/>
          </a:xfrm>
          <a:prstGeom prst="rect">
            <a:avLst/>
          </a:prstGeom>
          <a:ln w="18000">
            <a:noFill/>
          </a:ln>
        </p:spPr>
      </p:pic>
      <p:pic>
        <p:nvPicPr>
          <p:cNvPr id="2" name="Picture 4">
            <a:extLst>
              <a:ext uri="{FF2B5EF4-FFF2-40B4-BE49-F238E27FC236}">
                <a16:creationId xmlns:a16="http://schemas.microsoft.com/office/drawing/2014/main" id="{B6045C7B-DC20-4B3A-948C-AF11C25E93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48360" y="673200"/>
            <a:ext cx="9071640" cy="946800"/>
          </a:xfrm>
          <a:prstGeom prst="rect">
            <a:avLst/>
          </a:prstGeom>
          <a:noFill/>
          <a:ln w="0">
            <a:noFill/>
          </a:ln>
        </p:spPr>
        <p:txBody>
          <a:bodyPr lIns="0" tIns="0" rIns="0" bIns="0" anchor="ctr">
            <a:noAutofit/>
          </a:bodyPr>
          <a:lstStyle/>
          <a:p>
            <a:pPr algn="ctr"/>
            <a:r>
              <a:rPr lang="en-GB" sz="3300" b="0" strike="noStrike" spc="-1" dirty="0">
                <a:solidFill>
                  <a:schemeClr val="bg1"/>
                </a:solidFill>
                <a:latin typeface="Arial"/>
              </a:rPr>
              <a:t>SQL </a:t>
            </a:r>
            <a:r>
              <a:rPr lang="en-GB" sz="3300" spc="-1" dirty="0">
                <a:solidFill>
                  <a:schemeClr val="bg1"/>
                </a:solidFill>
                <a:latin typeface="Arial"/>
              </a:rPr>
              <a:t>Injection </a:t>
            </a:r>
            <a:r>
              <a:rPr lang="en-GB" sz="3300" b="0" strike="noStrike" spc="-1" dirty="0">
                <a:solidFill>
                  <a:schemeClr val="bg1"/>
                </a:solidFill>
                <a:latin typeface="Arial"/>
              </a:rPr>
              <a:t>– Example</a:t>
            </a:r>
          </a:p>
        </p:txBody>
      </p:sp>
      <p:sp>
        <p:nvSpPr>
          <p:cNvPr id="183" name="PlaceHolder 2"/>
          <p:cNvSpPr>
            <a:spLocks noGrp="1"/>
          </p:cNvSpPr>
          <p:nvPr>
            <p:ph/>
          </p:nvPr>
        </p:nvSpPr>
        <p:spPr>
          <a:xfrm>
            <a:off x="540000" y="1800000"/>
            <a:ext cx="8712813" cy="1878855"/>
          </a:xfrm>
          <a:prstGeom prst="rect">
            <a:avLst/>
          </a:prstGeom>
          <a:noFill/>
          <a:ln w="0">
            <a:noFill/>
          </a:ln>
        </p:spPr>
        <p:txBody>
          <a:bodyPr lIns="0" tIns="0" rIns="0" bIns="0" anchor="t">
            <a:normAutofit fontScale="94000"/>
          </a:bodyPr>
          <a:lstStyle/>
          <a:p>
            <a:pPr marL="432000" indent="-324000">
              <a:lnSpc>
                <a:spcPct val="100000"/>
              </a:lnSpc>
              <a:buClr>
                <a:schemeClr val="bg1"/>
              </a:buClr>
              <a:buSzPct val="45000"/>
              <a:buFont typeface="Wingdings" charset="2"/>
              <a:buChar char=""/>
            </a:pPr>
            <a:r>
              <a:rPr lang="en-GB" sz="2000" b="0" strike="noStrike" spc="-1" dirty="0">
                <a:solidFill>
                  <a:schemeClr val="bg1"/>
                </a:solidFill>
                <a:latin typeface="Arial"/>
              </a:rPr>
              <a:t>Consider this snippet of a hypothetical backend (in pseudo-code). It handles a login request sent by the user – gets username and password the user entered and constructs an SQL query to find all records in the table matching that. This query is then executed on the database in the SQL server.</a:t>
            </a:r>
          </a:p>
          <a:p>
            <a:pPr marL="432000" indent="-324000">
              <a:lnSpc>
                <a:spcPct val="100000"/>
              </a:lnSpc>
              <a:buClr>
                <a:schemeClr val="bg1"/>
              </a:buClr>
              <a:buSzPct val="45000"/>
              <a:buFont typeface="Wingdings" charset="2"/>
              <a:buChar char=""/>
            </a:pPr>
            <a:endParaRPr lang="en-GB" sz="2000" b="0" strike="noStrike" spc="-1" dirty="0">
              <a:solidFill>
                <a:schemeClr val="bg1"/>
              </a:solidFill>
              <a:latin typeface="Arial"/>
            </a:endParaRPr>
          </a:p>
          <a:p>
            <a:pPr marL="432000" indent="-324000">
              <a:lnSpc>
                <a:spcPct val="100000"/>
              </a:lnSpc>
              <a:buClr>
                <a:schemeClr val="bg1"/>
              </a:buClr>
              <a:buSzPct val="45000"/>
              <a:buFont typeface="Wingdings" charset="2"/>
              <a:buChar char=""/>
            </a:pPr>
            <a:r>
              <a:rPr lang="en-GB" sz="2000" b="0" strike="noStrike" spc="-1" dirty="0">
                <a:solidFill>
                  <a:schemeClr val="bg1"/>
                </a:solidFill>
                <a:latin typeface="Arial"/>
              </a:rPr>
              <a:t>What’s wrong here?</a:t>
            </a:r>
          </a:p>
          <a:p>
            <a:pPr marL="432000" indent="-324000">
              <a:lnSpc>
                <a:spcPct val="100000"/>
              </a:lnSpc>
              <a:buClr>
                <a:schemeClr val="bg1"/>
              </a:buClr>
              <a:buSzPct val="45000"/>
              <a:buFont typeface="Wingdings" charset="2"/>
              <a:buChar char=""/>
            </a:pPr>
            <a:endParaRPr lang="en-GB" sz="2000" b="0" strike="noStrike" spc="-1" dirty="0">
              <a:solidFill>
                <a:schemeClr val="bg1"/>
              </a:solidFill>
              <a:latin typeface="Arial"/>
            </a:endParaRPr>
          </a:p>
        </p:txBody>
      </p:sp>
      <p:pic>
        <p:nvPicPr>
          <p:cNvPr id="184" name="Picture 183"/>
          <p:cNvPicPr/>
          <p:nvPr/>
        </p:nvPicPr>
        <p:blipFill>
          <a:blip r:embed="rId2"/>
          <a:stretch/>
        </p:blipFill>
        <p:spPr>
          <a:xfrm>
            <a:off x="720000" y="360000"/>
            <a:ext cx="2160000" cy="1227600"/>
          </a:xfrm>
          <a:prstGeom prst="rect">
            <a:avLst/>
          </a:prstGeom>
          <a:ln w="18000">
            <a:noFill/>
          </a:ln>
        </p:spPr>
      </p:pic>
      <p:pic>
        <p:nvPicPr>
          <p:cNvPr id="3" name="Picture 3">
            <a:extLst>
              <a:ext uri="{FF2B5EF4-FFF2-40B4-BE49-F238E27FC236}">
                <a16:creationId xmlns:a16="http://schemas.microsoft.com/office/drawing/2014/main" id="{D65C450C-699D-3F1F-B484-B00D6F52B058}"/>
              </a:ext>
            </a:extLst>
          </p:cNvPr>
          <p:cNvPicPr>
            <a:picLocks noChangeAspect="1"/>
          </p:cNvPicPr>
          <p:nvPr/>
        </p:nvPicPr>
        <p:blipFill>
          <a:blip r:embed="rId3"/>
          <a:stretch>
            <a:fillRect/>
          </a:stretch>
        </p:blipFill>
        <p:spPr>
          <a:xfrm>
            <a:off x="917383" y="3675834"/>
            <a:ext cx="8237737" cy="1647790"/>
          </a:xfrm>
          <a:prstGeom prst="rect">
            <a:avLst/>
          </a:prstGeom>
        </p:spPr>
      </p:pic>
      <p:pic>
        <p:nvPicPr>
          <p:cNvPr id="2" name="Picture 4">
            <a:extLst>
              <a:ext uri="{FF2B5EF4-FFF2-40B4-BE49-F238E27FC236}">
                <a16:creationId xmlns:a16="http://schemas.microsoft.com/office/drawing/2014/main" id="{DEF04C8D-C469-DAFE-025C-58A84C5CD2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14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48360" y="673200"/>
            <a:ext cx="9071640" cy="946800"/>
          </a:xfrm>
          <a:prstGeom prst="rect">
            <a:avLst/>
          </a:prstGeom>
          <a:noFill/>
          <a:ln w="0">
            <a:noFill/>
          </a:ln>
        </p:spPr>
        <p:txBody>
          <a:bodyPr lIns="0" tIns="0" rIns="0" bIns="0" anchor="ctr">
            <a:noAutofit/>
          </a:bodyPr>
          <a:lstStyle/>
          <a:p>
            <a:pPr algn="ctr"/>
            <a:r>
              <a:rPr lang="en-GB" sz="3300" b="0" strike="noStrike" spc="-1" dirty="0">
                <a:solidFill>
                  <a:schemeClr val="bg1"/>
                </a:solidFill>
                <a:latin typeface="Arial"/>
              </a:rPr>
              <a:t>SQL </a:t>
            </a:r>
            <a:r>
              <a:rPr lang="en-GB" sz="3300" spc="-1" dirty="0">
                <a:solidFill>
                  <a:schemeClr val="bg1"/>
                </a:solidFill>
                <a:latin typeface="Arial"/>
              </a:rPr>
              <a:t>Injection </a:t>
            </a:r>
            <a:r>
              <a:rPr lang="en-GB" sz="3300" b="0" strike="noStrike" spc="-1" dirty="0">
                <a:solidFill>
                  <a:schemeClr val="bg1"/>
                </a:solidFill>
                <a:latin typeface="Arial"/>
              </a:rPr>
              <a:t>– Example</a:t>
            </a:r>
          </a:p>
        </p:txBody>
      </p:sp>
      <p:sp>
        <p:nvSpPr>
          <p:cNvPr id="183" name="PlaceHolder 2"/>
          <p:cNvSpPr>
            <a:spLocks noGrp="1"/>
          </p:cNvSpPr>
          <p:nvPr>
            <p:ph/>
          </p:nvPr>
        </p:nvSpPr>
        <p:spPr>
          <a:xfrm>
            <a:off x="540000" y="1800000"/>
            <a:ext cx="8712813" cy="1878855"/>
          </a:xfrm>
          <a:prstGeom prst="rect">
            <a:avLst/>
          </a:prstGeom>
          <a:noFill/>
          <a:ln w="0">
            <a:noFill/>
          </a:ln>
        </p:spPr>
        <p:txBody>
          <a:bodyPr lIns="0" tIns="0" rIns="0" bIns="0" anchor="t">
            <a:normAutofit fontScale="94000"/>
          </a:bodyPr>
          <a:lstStyle/>
          <a:p>
            <a:pPr marL="432000" indent="-324000">
              <a:lnSpc>
                <a:spcPct val="100000"/>
              </a:lnSpc>
              <a:buClr>
                <a:schemeClr val="bg1"/>
              </a:buClr>
              <a:buSzPct val="45000"/>
              <a:buFont typeface="Wingdings" charset="2"/>
              <a:buChar char=""/>
            </a:pPr>
            <a:r>
              <a:rPr lang="en-GB" sz="2000" b="0" strike="noStrike" spc="-1" dirty="0">
                <a:solidFill>
                  <a:schemeClr val="bg1"/>
                </a:solidFill>
                <a:latin typeface="Arial"/>
              </a:rPr>
              <a:t>Consider this snippet of a hypothetical backend (in pseudo-code). It handles a login request sent by the user – gets username and password the user entered and constructs an SQL query to find all records in the table matching that. This query is then executed on the database in the SQL server.</a:t>
            </a:r>
          </a:p>
          <a:p>
            <a:pPr marL="432000" indent="-324000">
              <a:lnSpc>
                <a:spcPct val="100000"/>
              </a:lnSpc>
              <a:buClr>
                <a:schemeClr val="bg1"/>
              </a:buClr>
              <a:buSzPct val="45000"/>
              <a:buFont typeface="Wingdings" charset="2"/>
              <a:buChar char=""/>
            </a:pPr>
            <a:endParaRPr lang="en-GB" sz="2000" b="0" strike="noStrike" spc="-1" dirty="0">
              <a:solidFill>
                <a:schemeClr val="bg1"/>
              </a:solidFill>
              <a:latin typeface="Arial"/>
            </a:endParaRPr>
          </a:p>
          <a:p>
            <a:pPr marL="432000" indent="-324000">
              <a:lnSpc>
                <a:spcPct val="100000"/>
              </a:lnSpc>
              <a:buClr>
                <a:schemeClr val="bg1"/>
              </a:buClr>
              <a:buSzPct val="45000"/>
              <a:buFont typeface="Wingdings" charset="2"/>
              <a:buChar char=""/>
            </a:pPr>
            <a:r>
              <a:rPr lang="en-GB" sz="2000" b="0" strike="noStrike" spc="-1" dirty="0">
                <a:solidFill>
                  <a:schemeClr val="bg1"/>
                </a:solidFill>
                <a:latin typeface="Arial"/>
              </a:rPr>
              <a:t>What’s wrong here?</a:t>
            </a:r>
          </a:p>
          <a:p>
            <a:pPr marL="432000" indent="-324000">
              <a:lnSpc>
                <a:spcPct val="100000"/>
              </a:lnSpc>
              <a:buClr>
                <a:schemeClr val="bg1"/>
              </a:buClr>
              <a:buSzPct val="45000"/>
              <a:buFont typeface="Wingdings" charset="2"/>
              <a:buChar char=""/>
            </a:pPr>
            <a:endParaRPr lang="en-GB" sz="2000" b="0" strike="noStrike" spc="-1" dirty="0">
              <a:solidFill>
                <a:schemeClr val="bg1"/>
              </a:solidFill>
              <a:latin typeface="Arial"/>
            </a:endParaRPr>
          </a:p>
        </p:txBody>
      </p:sp>
      <p:pic>
        <p:nvPicPr>
          <p:cNvPr id="184" name="Picture 183"/>
          <p:cNvPicPr/>
          <p:nvPr/>
        </p:nvPicPr>
        <p:blipFill>
          <a:blip r:embed="rId2"/>
          <a:stretch/>
        </p:blipFill>
        <p:spPr>
          <a:xfrm>
            <a:off x="720000" y="360000"/>
            <a:ext cx="2160000" cy="1227600"/>
          </a:xfrm>
          <a:prstGeom prst="rect">
            <a:avLst/>
          </a:prstGeom>
          <a:ln w="18000">
            <a:noFill/>
          </a:ln>
        </p:spPr>
      </p:pic>
      <p:pic>
        <p:nvPicPr>
          <p:cNvPr id="2" name="Picture 2" descr="A picture containing graphical user interface&#10;&#10;Description automatically generated">
            <a:extLst>
              <a:ext uri="{FF2B5EF4-FFF2-40B4-BE49-F238E27FC236}">
                <a16:creationId xmlns:a16="http://schemas.microsoft.com/office/drawing/2014/main" id="{8FF749F0-8D45-A3B5-3275-55BA4A43B7B2}"/>
              </a:ext>
            </a:extLst>
          </p:cNvPr>
          <p:cNvPicPr>
            <a:picLocks noChangeAspect="1"/>
          </p:cNvPicPr>
          <p:nvPr/>
        </p:nvPicPr>
        <p:blipFill>
          <a:blip r:embed="rId3"/>
          <a:stretch>
            <a:fillRect/>
          </a:stretch>
        </p:blipFill>
        <p:spPr>
          <a:xfrm>
            <a:off x="917383" y="3675833"/>
            <a:ext cx="8237739" cy="1647789"/>
          </a:xfrm>
          <a:prstGeom prst="rect">
            <a:avLst/>
          </a:prstGeom>
        </p:spPr>
      </p:pic>
      <p:pic>
        <p:nvPicPr>
          <p:cNvPr id="3" name="Picture 4">
            <a:extLst>
              <a:ext uri="{FF2B5EF4-FFF2-40B4-BE49-F238E27FC236}">
                <a16:creationId xmlns:a16="http://schemas.microsoft.com/office/drawing/2014/main" id="{F690F397-5AA7-AE45-8E15-02D4D306AD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9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48360" y="673200"/>
            <a:ext cx="9071640" cy="946800"/>
          </a:xfrm>
          <a:prstGeom prst="rect">
            <a:avLst/>
          </a:prstGeom>
          <a:noFill/>
          <a:ln w="0">
            <a:noFill/>
          </a:ln>
        </p:spPr>
        <p:txBody>
          <a:bodyPr lIns="0" tIns="0" rIns="0" bIns="0" anchor="ctr">
            <a:noAutofit/>
          </a:bodyPr>
          <a:lstStyle/>
          <a:p>
            <a:pPr algn="ctr"/>
            <a:r>
              <a:rPr lang="en-GB" sz="3300" b="0" strike="noStrike" spc="-1" dirty="0">
                <a:solidFill>
                  <a:schemeClr val="bg1"/>
                </a:solidFill>
                <a:latin typeface="Arial"/>
              </a:rPr>
              <a:t>SQL </a:t>
            </a:r>
            <a:r>
              <a:rPr lang="en-GB" sz="3300" spc="-1" dirty="0">
                <a:solidFill>
                  <a:schemeClr val="bg1"/>
                </a:solidFill>
                <a:latin typeface="Arial"/>
              </a:rPr>
              <a:t>Injection </a:t>
            </a:r>
            <a:r>
              <a:rPr lang="en-GB" sz="3300" b="0" strike="noStrike" spc="-1" dirty="0">
                <a:solidFill>
                  <a:schemeClr val="bg1"/>
                </a:solidFill>
                <a:latin typeface="Arial"/>
              </a:rPr>
              <a:t>– Example</a:t>
            </a:r>
          </a:p>
        </p:txBody>
      </p:sp>
      <p:sp>
        <p:nvSpPr>
          <p:cNvPr id="183" name="PlaceHolder 2"/>
          <p:cNvSpPr>
            <a:spLocks noGrp="1"/>
          </p:cNvSpPr>
          <p:nvPr>
            <p:ph/>
          </p:nvPr>
        </p:nvSpPr>
        <p:spPr>
          <a:xfrm>
            <a:off x="540000" y="1800000"/>
            <a:ext cx="8712813" cy="1878855"/>
          </a:xfrm>
          <a:prstGeom prst="rect">
            <a:avLst/>
          </a:prstGeom>
          <a:noFill/>
          <a:ln w="0">
            <a:noFill/>
          </a:ln>
        </p:spPr>
        <p:txBody>
          <a:bodyPr lIns="0" tIns="0" rIns="0" bIns="0" anchor="t">
            <a:normAutofit fontScale="94000"/>
          </a:bodyPr>
          <a:lstStyle/>
          <a:p>
            <a:pPr marL="432000" indent="-324000">
              <a:lnSpc>
                <a:spcPct val="100000"/>
              </a:lnSpc>
              <a:buClr>
                <a:schemeClr val="bg1"/>
              </a:buClr>
              <a:buSzPct val="45000"/>
              <a:buFont typeface="Wingdings" charset="2"/>
              <a:buChar char=""/>
            </a:pPr>
            <a:r>
              <a:rPr lang="en-GB" sz="2000" b="0" strike="noStrike" spc="-1" dirty="0">
                <a:solidFill>
                  <a:schemeClr val="bg1"/>
                </a:solidFill>
                <a:latin typeface="Arial"/>
              </a:rPr>
              <a:t>Consider this snippet of a hypothetical backend (in pseudo-code). It handles a login request sent by the user – gets username and password the user entered and constructs an SQL query to find all records in the table matching that. This query is then executed on the database in the SQL server.</a:t>
            </a:r>
          </a:p>
          <a:p>
            <a:pPr marL="432000" indent="-324000">
              <a:lnSpc>
                <a:spcPct val="100000"/>
              </a:lnSpc>
              <a:buClr>
                <a:schemeClr val="bg1"/>
              </a:buClr>
              <a:buSzPct val="45000"/>
              <a:buFont typeface="Wingdings" charset="2"/>
              <a:buChar char=""/>
            </a:pPr>
            <a:endParaRPr lang="en-GB" sz="2000" b="0" strike="noStrike" spc="-1" dirty="0">
              <a:solidFill>
                <a:schemeClr val="bg1"/>
              </a:solidFill>
              <a:latin typeface="Arial"/>
            </a:endParaRPr>
          </a:p>
          <a:p>
            <a:pPr marL="432000" indent="-324000">
              <a:lnSpc>
                <a:spcPct val="100000"/>
              </a:lnSpc>
              <a:buClr>
                <a:schemeClr val="bg1"/>
              </a:buClr>
              <a:buSzPct val="45000"/>
              <a:buFont typeface="Wingdings" charset="2"/>
              <a:buChar char=""/>
            </a:pPr>
            <a:r>
              <a:rPr lang="en-GB" sz="2000" b="0" strike="noStrike" spc="-1" dirty="0">
                <a:solidFill>
                  <a:schemeClr val="bg1"/>
                </a:solidFill>
                <a:latin typeface="Arial"/>
              </a:rPr>
              <a:t>What’s wrong here?</a:t>
            </a:r>
          </a:p>
          <a:p>
            <a:pPr marL="432000" indent="-324000">
              <a:lnSpc>
                <a:spcPct val="100000"/>
              </a:lnSpc>
              <a:buClr>
                <a:schemeClr val="bg1"/>
              </a:buClr>
              <a:buSzPct val="45000"/>
              <a:buFont typeface="Wingdings" charset="2"/>
              <a:buChar char=""/>
            </a:pPr>
            <a:endParaRPr lang="en-GB" sz="2000" b="0" strike="noStrike" spc="-1" dirty="0">
              <a:solidFill>
                <a:schemeClr val="bg1"/>
              </a:solidFill>
              <a:latin typeface="Arial"/>
            </a:endParaRPr>
          </a:p>
        </p:txBody>
      </p:sp>
      <p:pic>
        <p:nvPicPr>
          <p:cNvPr id="184" name="Picture 183"/>
          <p:cNvPicPr/>
          <p:nvPr/>
        </p:nvPicPr>
        <p:blipFill>
          <a:blip r:embed="rId2"/>
          <a:stretch/>
        </p:blipFill>
        <p:spPr>
          <a:xfrm>
            <a:off x="720000" y="360000"/>
            <a:ext cx="2160000" cy="1227600"/>
          </a:xfrm>
          <a:prstGeom prst="rect">
            <a:avLst/>
          </a:prstGeom>
          <a:ln w="18000">
            <a:noFill/>
          </a:ln>
        </p:spPr>
      </p:pic>
      <p:pic>
        <p:nvPicPr>
          <p:cNvPr id="2" name="Picture 2">
            <a:extLst>
              <a:ext uri="{FF2B5EF4-FFF2-40B4-BE49-F238E27FC236}">
                <a16:creationId xmlns:a16="http://schemas.microsoft.com/office/drawing/2014/main" id="{57C8B018-C9A4-50AC-30FC-AB9622053436}"/>
              </a:ext>
            </a:extLst>
          </p:cNvPr>
          <p:cNvPicPr>
            <a:picLocks noChangeAspect="1"/>
          </p:cNvPicPr>
          <p:nvPr/>
        </p:nvPicPr>
        <p:blipFill>
          <a:blip r:embed="rId3"/>
          <a:stretch>
            <a:fillRect/>
          </a:stretch>
        </p:blipFill>
        <p:spPr>
          <a:xfrm>
            <a:off x="917383" y="3675833"/>
            <a:ext cx="8237739" cy="1647789"/>
          </a:xfrm>
          <a:prstGeom prst="rect">
            <a:avLst/>
          </a:prstGeom>
        </p:spPr>
      </p:pic>
      <p:pic>
        <p:nvPicPr>
          <p:cNvPr id="3" name="Picture 4">
            <a:extLst>
              <a:ext uri="{FF2B5EF4-FFF2-40B4-BE49-F238E27FC236}">
                <a16:creationId xmlns:a16="http://schemas.microsoft.com/office/drawing/2014/main" id="{A4C3F0A0-954B-CA1F-ED76-E2552C8490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0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288360" y="540000"/>
            <a:ext cx="9071640" cy="946800"/>
          </a:xfrm>
          <a:prstGeom prst="rect">
            <a:avLst/>
          </a:prstGeom>
          <a:noFill/>
          <a:ln w="0">
            <a:noFill/>
          </a:ln>
        </p:spPr>
        <p:txBody>
          <a:bodyPr lIns="0" tIns="0" rIns="0" bIns="0" anchor="ctr">
            <a:noAutofit/>
          </a:bodyPr>
          <a:lstStyle/>
          <a:p>
            <a:pPr algn="ctr">
              <a:buNone/>
            </a:pPr>
            <a:r>
              <a:rPr lang="en-GB" sz="3300" b="0" strike="noStrike" spc="-1" dirty="0">
                <a:solidFill>
                  <a:schemeClr val="bg1"/>
                </a:solidFill>
                <a:latin typeface="Arial"/>
              </a:rPr>
              <a:t>SQL Injection</a:t>
            </a:r>
          </a:p>
        </p:txBody>
      </p:sp>
      <p:sp>
        <p:nvSpPr>
          <p:cNvPr id="197" name="TextBox 196"/>
          <p:cNvSpPr txBox="1"/>
          <p:nvPr/>
        </p:nvSpPr>
        <p:spPr>
          <a:xfrm>
            <a:off x="3109320" y="4680000"/>
            <a:ext cx="3190680" cy="346320"/>
          </a:xfrm>
          <a:prstGeom prst="rect">
            <a:avLst/>
          </a:prstGeom>
          <a:noFill/>
          <a:ln w="18000">
            <a:noFill/>
          </a:ln>
        </p:spPr>
        <p:txBody>
          <a:bodyPr lIns="90000" tIns="45000" rIns="90000" bIns="45000" anchor="t">
            <a:noAutofit/>
          </a:bodyPr>
          <a:lstStyle/>
          <a:p>
            <a:pPr algn="ctr">
              <a:lnSpc>
                <a:spcPct val="100000"/>
              </a:lnSpc>
              <a:buNone/>
            </a:pPr>
            <a:r>
              <a:rPr lang="en-GB" sz="1800" b="0" strike="noStrike" spc="-1" dirty="0">
                <a:solidFill>
                  <a:schemeClr val="bg1"/>
                </a:solidFill>
                <a:latin typeface="Arial"/>
              </a:rPr>
              <a:t>Source:</a:t>
            </a:r>
            <a:r>
              <a:rPr lang="en-GB" sz="1800" b="0" strike="noStrike" spc="-1" dirty="0">
                <a:solidFill>
                  <a:srgbClr val="FFFF00"/>
                </a:solidFill>
                <a:latin typeface="Arial"/>
              </a:rPr>
              <a:t> </a:t>
            </a:r>
            <a:r>
              <a:rPr lang="en-GB" sz="1800" b="0" strike="noStrike" spc="-1" dirty="0">
                <a:solidFill>
                  <a:srgbClr val="FFFF00"/>
                </a:solidFill>
                <a:latin typeface="Arial"/>
                <a:hlinkClick r:id="rId2">
                  <a:extLst>
                    <a:ext uri="{A12FA001-AC4F-418D-AE19-62706E023703}">
                      <ahyp:hlinkClr xmlns:ahyp="http://schemas.microsoft.com/office/drawing/2018/hyperlinkcolor" val="tx"/>
                    </a:ext>
                  </a:extLst>
                </a:hlinkClick>
              </a:rPr>
              <a:t>https://xkcd.com/327/</a:t>
            </a:r>
            <a:endParaRPr lang="en-GB" sz="1800" b="0" strike="noStrike" spc="-1" dirty="0">
              <a:solidFill>
                <a:srgbClr val="FFFF00"/>
              </a:solidFill>
              <a:latin typeface="Arial"/>
            </a:endParaRPr>
          </a:p>
        </p:txBody>
      </p:sp>
      <p:pic>
        <p:nvPicPr>
          <p:cNvPr id="198" name="Picture 197"/>
          <p:cNvPicPr/>
          <p:nvPr/>
        </p:nvPicPr>
        <p:blipFill>
          <a:blip r:embed="rId3"/>
          <a:stretch/>
        </p:blipFill>
        <p:spPr>
          <a:xfrm>
            <a:off x="720000" y="360000"/>
            <a:ext cx="2160000" cy="1227600"/>
          </a:xfrm>
          <a:prstGeom prst="rect">
            <a:avLst/>
          </a:prstGeom>
          <a:ln w="18000">
            <a:noFill/>
          </a:ln>
        </p:spPr>
      </p:pic>
      <p:pic>
        <p:nvPicPr>
          <p:cNvPr id="2" name="Picture 4">
            <a:extLst>
              <a:ext uri="{FF2B5EF4-FFF2-40B4-BE49-F238E27FC236}">
                <a16:creationId xmlns:a16="http://schemas.microsoft.com/office/drawing/2014/main" id="{5EDC518D-5486-8762-C65A-A96507C972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93731">
            <a:off x="8037272" y="46809"/>
            <a:ext cx="1791000" cy="1791000"/>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195"/>
          <p:cNvPicPr/>
          <p:nvPr/>
        </p:nvPicPr>
        <p:blipFill>
          <a:blip r:embed="rId5"/>
          <a:stretch/>
        </p:blipFill>
        <p:spPr>
          <a:xfrm>
            <a:off x="540000" y="1708200"/>
            <a:ext cx="9071640" cy="2791800"/>
          </a:xfrm>
          <a:prstGeom prst="rect">
            <a:avLst/>
          </a:prstGeom>
          <a:ln w="1800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B67E5E76DFA047917598CC27552B8F" ma:contentTypeVersion="4" ma:contentTypeDescription="Create a new document." ma:contentTypeScope="" ma:versionID="75473fcf5fbf1d6e7cb629c7aa4ddd4b">
  <xsd:schema xmlns:xsd="http://www.w3.org/2001/XMLSchema" xmlns:xs="http://www.w3.org/2001/XMLSchema" xmlns:p="http://schemas.microsoft.com/office/2006/metadata/properties" xmlns:ns3="886d4d38-8e38-4612-b838-4a4a7f53a24c" targetNamespace="http://schemas.microsoft.com/office/2006/metadata/properties" ma:root="true" ma:fieldsID="c1511a5a0bd505324217454924e0a1eb" ns3:_="">
    <xsd:import namespace="886d4d38-8e38-4612-b838-4a4a7f53a24c"/>
    <xsd:element name="properties">
      <xsd:complexType>
        <xsd:sequence>
          <xsd:element name="documentManagement">
            <xsd:complexType>
              <xsd:all>
                <xsd:element ref="ns3:_activity"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6d4d38-8e38-4612-b838-4a4a7f53a24c"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86d4d38-8e38-4612-b838-4a4a7f53a24c" xsi:nil="true"/>
  </documentManagement>
</p:properties>
</file>

<file path=customXml/itemProps1.xml><?xml version="1.0" encoding="utf-8"?>
<ds:datastoreItem xmlns:ds="http://schemas.openxmlformats.org/officeDocument/2006/customXml" ds:itemID="{1C0FD36E-B394-49A4-A2FC-8FF509C0317B}">
  <ds:schemaRefs>
    <ds:schemaRef ds:uri="http://schemas.microsoft.com/sharepoint/v3/contenttype/forms"/>
  </ds:schemaRefs>
</ds:datastoreItem>
</file>

<file path=customXml/itemProps2.xml><?xml version="1.0" encoding="utf-8"?>
<ds:datastoreItem xmlns:ds="http://schemas.openxmlformats.org/officeDocument/2006/customXml" ds:itemID="{AC0E6E76-46F9-4F1E-91CE-EA7F02EDA9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6d4d38-8e38-4612-b838-4a4a7f53a2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1AB738-5CAC-4D27-985B-AAE31BDE1E2F}">
  <ds:schemaRefs>
    <ds:schemaRef ds:uri="http://www.w3.org/XML/1998/namespace"/>
    <ds:schemaRef ds:uri="886d4d38-8e38-4612-b838-4a4a7f53a24c"/>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292</TotalTime>
  <Words>893</Words>
  <Application>Microsoft Office PowerPoint</Application>
  <PresentationFormat>Custom</PresentationFormat>
  <Paragraphs>74</Paragraphs>
  <Slides>17</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17</vt:i4>
      </vt:variant>
    </vt:vector>
  </HeadingPairs>
  <TitlesOfParts>
    <vt:vector size="24" baseType="lpstr">
      <vt:lpstr>Arial</vt:lpstr>
      <vt:lpstr>Symbol</vt:lpstr>
      <vt:lpstr>Wingdings</vt:lpstr>
      <vt:lpstr>Office Theme</vt:lpstr>
      <vt:lpstr>Office Theme</vt:lpstr>
      <vt:lpstr>Office Theme</vt:lpstr>
      <vt:lpstr>Office Theme</vt:lpstr>
      <vt:lpstr>Intro to SQL Injections</vt:lpstr>
      <vt:lpstr>SQL – A brief overview</vt:lpstr>
      <vt:lpstr>SQL – A few examples</vt:lpstr>
      <vt:lpstr>SQL – A few examples</vt:lpstr>
      <vt:lpstr>SQL Injection</vt:lpstr>
      <vt:lpstr>SQL Injection – Example</vt:lpstr>
      <vt:lpstr>SQL Injection – Example</vt:lpstr>
      <vt:lpstr>SQL Injection – Example</vt:lpstr>
      <vt:lpstr>SQL Injection</vt:lpstr>
      <vt:lpstr>SQL Injection  Types of attacks</vt:lpstr>
      <vt:lpstr>Protection against  SQLI attacks</vt:lpstr>
      <vt:lpstr>Protection against  SQLI attacks</vt:lpstr>
      <vt:lpstr>Trivia: Instances of  real-world SQLI</vt:lpstr>
      <vt:lpstr>Trivia: Instances of  real-world SQLI</vt:lpstr>
      <vt:lpstr>SQLI: Problems</vt:lpstr>
      <vt:lpstr>SQLI: Problems</vt:lpstr>
      <vt:lpstr>Onto our next speaker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Rohit Varma</dc:creator>
  <dc:description/>
  <cp:lastModifiedBy>dhruvmittalindia@gmail.com</cp:lastModifiedBy>
  <cp:revision>246</cp:revision>
  <dcterms:created xsi:type="dcterms:W3CDTF">2023-03-12T10:46:32Z</dcterms:created>
  <dcterms:modified xsi:type="dcterms:W3CDTF">2023-03-17T21:15:59Z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0x01010086B67E5E76DFA047917598CC27552B8F</vt:lpwstr>
  </property>
</Properties>
</file>