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E156-0A97-4B81-B4C4-2B4ECF901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H4rdweared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AE441-6C49-4753-B88F-BB496396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SOLDIER STRAP- DRDO</a:t>
            </a:r>
          </a:p>
        </p:txBody>
      </p:sp>
    </p:spTree>
    <p:extLst>
      <p:ext uri="{BB962C8B-B14F-4D97-AF65-F5344CB8AC3E}">
        <p14:creationId xmlns:p14="http://schemas.microsoft.com/office/powerpoint/2010/main" val="375983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458-5330-47A8-935A-E9BDF6E3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Ideas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7AF-72EE-4AE4-BB8B-B6B50445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NodeMCU</a:t>
            </a:r>
            <a:r>
              <a:rPr lang="en-US" dirty="0"/>
              <a:t> to have server-client communication and find the location of the device, and hence the soldier. </a:t>
            </a:r>
          </a:p>
          <a:p>
            <a:r>
              <a:rPr lang="en-US" dirty="0"/>
              <a:t>Using CO2 sensors, heartbeat sensors( MI band 3) and EEG sensors to track vitals of the soldier </a:t>
            </a:r>
          </a:p>
          <a:p>
            <a:r>
              <a:rPr lang="en-US" dirty="0"/>
              <a:t>Using overall MANET communication to make a compact and secure device for soldiers. </a:t>
            </a:r>
          </a:p>
        </p:txBody>
      </p:sp>
    </p:spTree>
    <p:extLst>
      <p:ext uri="{BB962C8B-B14F-4D97-AF65-F5344CB8AC3E}">
        <p14:creationId xmlns:p14="http://schemas.microsoft.com/office/powerpoint/2010/main" val="16391471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{8740140D-9666-40EB-A6E7-557EDEB6F467}tf10001105</Template>
  <TotalTime>5</TotalTime>
  <Words>59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H4rdweared</vt:lpstr>
      <vt:lpstr>Implemented Ideas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H4rdweared</dc:title>
  <dc:creator>Rasika Murali</dc:creator>
  <cp:lastModifiedBy>Rasika Murali</cp:lastModifiedBy>
  <cp:revision>1</cp:revision>
  <dcterms:created xsi:type="dcterms:W3CDTF">2020-01-18T11:37:03Z</dcterms:created>
  <dcterms:modified xsi:type="dcterms:W3CDTF">2020-01-18T11:42:10Z</dcterms:modified>
</cp:coreProperties>
</file>