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5868E-0228-4D0E-A51D-83179EDC1881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A8A0-49EB-4D5F-A92F-DC4B57F4D4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Descent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/>
          <a:lstStyle/>
          <a:p>
            <a:r>
              <a:rPr lang="ru-RU" dirty="0" smtClean="0"/>
              <a:t>Богатов Егор Витальевич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Технологии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math         - </a:t>
            </a:r>
            <a:r>
              <a:rPr lang="ru-RU" dirty="0" smtClean="0"/>
              <a:t>расчёт углов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s</a:t>
            </a:r>
            <a:r>
              <a:rPr lang="en-US" dirty="0" smtClean="0"/>
              <a:t>              -</a:t>
            </a:r>
            <a:r>
              <a:rPr lang="ru-RU" dirty="0" smtClean="0"/>
              <a:t>  загрузка файлов</a:t>
            </a:r>
            <a:endParaRPr lang="en-US" dirty="0" smtClean="0"/>
          </a:p>
          <a:p>
            <a:r>
              <a:rPr lang="en-US" dirty="0" smtClean="0"/>
              <a:t>sys             -</a:t>
            </a:r>
            <a:r>
              <a:rPr lang="ru-RU" dirty="0" smtClean="0"/>
              <a:t>  завершение работы</a:t>
            </a:r>
            <a:endParaRPr lang="en-US" dirty="0" smtClean="0"/>
          </a:p>
          <a:p>
            <a:r>
              <a:rPr lang="en-US" dirty="0" err="1" smtClean="0"/>
              <a:t>pygame</a:t>
            </a:r>
            <a:r>
              <a:rPr lang="en-US" dirty="0" smtClean="0"/>
              <a:t>    -</a:t>
            </a:r>
            <a:r>
              <a:rPr lang="ru-RU" dirty="0" smtClean="0"/>
              <a:t>  сама игра</a:t>
            </a:r>
            <a:endParaRPr lang="en-US" dirty="0" smtClean="0"/>
          </a:p>
          <a:p>
            <a:r>
              <a:rPr lang="en-US" dirty="0" smtClean="0"/>
              <a:t>random    -</a:t>
            </a:r>
            <a:r>
              <a:rPr lang="ru-RU" dirty="0" smtClean="0"/>
              <a:t>  случайные величины</a:t>
            </a:r>
            <a:endParaRPr lang="en-US" dirty="0" smtClean="0"/>
          </a:p>
          <a:p>
            <a:r>
              <a:rPr lang="en-US" dirty="0" smtClean="0"/>
              <a:t>schedule  -</a:t>
            </a:r>
            <a:r>
              <a:rPr lang="ru-RU" dirty="0" smtClean="0"/>
              <a:t>  задержка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Все объекты в игре - классы</a:t>
            </a:r>
            <a:endParaRPr lang="ru-RU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05064"/>
            <a:ext cx="73247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12776"/>
            <a:ext cx="7053982" cy="235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Особенность реализации – весь мир</a:t>
            </a:r>
          </a:p>
          <a:p>
            <a:pPr>
              <a:buNone/>
            </a:pPr>
            <a:r>
              <a:rPr lang="ru-RU" dirty="0" smtClean="0"/>
              <a:t>движется вокруг персонажа.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6286500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548680"/>
            <a:ext cx="8856984" cy="165618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Schedule</a:t>
            </a:r>
            <a:r>
              <a:rPr lang="ru-RU" dirty="0" smtClean="0"/>
              <a:t> используется для того, чтобы нельзя</a:t>
            </a:r>
          </a:p>
          <a:p>
            <a:pPr>
              <a:buNone/>
            </a:pPr>
            <a:r>
              <a:rPr lang="ru-RU" dirty="0" smtClean="0"/>
              <a:t>очень быстро стрелять.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60848"/>
            <a:ext cx="27241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88201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86409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Лучший результат записывается в </a:t>
            </a:r>
            <a:r>
              <a:rPr lang="en-US" dirty="0" smtClean="0"/>
              <a:t>.txt </a:t>
            </a:r>
            <a:r>
              <a:rPr lang="ru-RU" dirty="0" smtClean="0"/>
              <a:t>файл.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6096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Не получились пару вещей, много лишнего</a:t>
            </a:r>
          </a:p>
          <a:p>
            <a:pPr>
              <a:buNone/>
            </a:pPr>
            <a:r>
              <a:rPr lang="ru-RU" dirty="0" smtClean="0"/>
              <a:t>кода.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80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Descent</vt:lpstr>
      <vt:lpstr>Идея</vt:lpstr>
      <vt:lpstr>Описание реализации</vt:lpstr>
      <vt:lpstr>Слайд 4</vt:lpstr>
      <vt:lpstr>Слайд 5</vt:lpstr>
      <vt:lpstr>Слайд 6</vt:lpstr>
      <vt:lpstr>Слайд 7</vt:lpstr>
      <vt:lpstr>Итог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Descent</dc:title>
  <dc:creator>Богатов</dc:creator>
  <cp:lastModifiedBy>Богатов</cp:lastModifiedBy>
  <cp:revision>19</cp:revision>
  <dcterms:created xsi:type="dcterms:W3CDTF">2023-01-26T16:09:54Z</dcterms:created>
  <dcterms:modified xsi:type="dcterms:W3CDTF">2023-01-26T19:17:19Z</dcterms:modified>
</cp:coreProperties>
</file>