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photoAlbum showCaptions="1" layout="2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DC171652-A3A4-45A6-A606-F8B1707E8A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E4B8BA-375C-4E26-8DB3-BD1F2114591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1652-A3A4-45A6-A606-F8B1707E8A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B8BA-375C-4E26-8DB3-BD1F211459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1652-A3A4-45A6-A606-F8B1707E8A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B8BA-375C-4E26-8DB3-BD1F2114591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171652-A3A4-45A6-A606-F8B1707E8A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E4B8BA-375C-4E26-8DB3-BD1F2114591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1652-A3A4-45A6-A606-F8B1707E8A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E4B8BA-375C-4E26-8DB3-BD1F2114591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C171652-A3A4-45A6-A606-F8B1707E8A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E4B8BA-375C-4E26-8DB3-BD1F2114591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171652-A3A4-45A6-A606-F8B1707E8A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E4B8BA-375C-4E26-8DB3-BD1F2114591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1652-A3A4-45A6-A606-F8B1707E8A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E4B8BA-375C-4E26-8DB3-BD1F2114591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1652-A3A4-45A6-A606-F8B1707E8A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E4B8BA-375C-4E26-8DB3-BD1F211459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C171652-A3A4-45A6-A606-F8B1707E8A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E4B8BA-375C-4E26-8DB3-BD1F2114591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C171652-A3A4-45A6-A606-F8B1707E8A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7E4B8BA-375C-4E26-8DB3-BD1F2114591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DC171652-A3A4-45A6-A606-F8B1707E8AD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7E4B8BA-375C-4E26-8DB3-BD1F211459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 </a:t>
            </a:r>
            <a:r>
              <a:rPr lang="en-US" dirty="0" err="1" smtClean="0"/>
              <a:t>S</a:t>
            </a:r>
            <a:r>
              <a:rPr lang="en-US" dirty="0" smtClean="0"/>
              <a:t> HANDLOOMS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OF BELTS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9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54-C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BL-154-C-1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54-D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BL-154-D-1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57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54-E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BL-154-E-1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55-A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BL-155-A-1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973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55-B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BL-155-B-1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55-D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BL-155-D-1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328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56-B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BL-156-B-1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56-C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BL-156-C-1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5972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56-D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BL-156-D-1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57-A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BL-157-A-1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1680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57-B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BL-157-B-1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57-C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BL-157-C-1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8443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58-A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BL-158-A-1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58-B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BL-158-B-1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1413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58-C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BL-158-C-1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58-D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BL-158-D-1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0444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59-C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BL-159-C-1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60-C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BL-160-C-1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35184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60-D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BL-160-D-1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61-A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BL-161-A-1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4603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05-B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BL-105-B-1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05-C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BL-105-C-1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1890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62-B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BL-162-B-1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62-C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BL-162-C-1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5795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62-E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BL-162-E-1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90-A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BL-190-A-1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61006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90-B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BL-190-B-1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057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05-D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BL-105-D-1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08-A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BL-108-A-1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915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24-A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BL-124-A-1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24-B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BL-124-B-1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2785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24-C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BL-124-C-1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24-E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BL-124-E-1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1584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47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BL-147-1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48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BL-148-1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0188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49-B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BL-149-B-1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49-C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BL-149-C-1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2604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50-A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BL-150-A-1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50-B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BL-150-B-1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8577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342900" y="1200150"/>
            <a:ext cx="4114800" cy="4470400"/>
            <a:chOff x="342900" y="1200150"/>
            <a:chExt cx="4114800" cy="4470400"/>
          </a:xfrm>
        </p:grpSpPr>
        <p:pic>
          <p:nvPicPr>
            <p:cNvPr id="2" name="Picture 1" descr="BL-152-B-1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3429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BL-152-B-1</a:t>
              </a:r>
              <a:endParaRPr lang="en-US" sz="1800"/>
            </a:p>
          </p:txBody>
        </p:sp>
      </p:grpSp>
      <p:grpSp>
        <p:nvGrpSpPr>
          <p:cNvPr id="7" name="Group 6"/>
          <p:cNvGrpSpPr>
            <a:grpSpLocks noGrp="1" noUngrp="1" noChangeAspect="1"/>
          </p:cNvGrpSpPr>
          <p:nvPr/>
        </p:nvGrpSpPr>
        <p:grpSpPr>
          <a:xfrm>
            <a:off x="4686300" y="1200150"/>
            <a:ext cx="4114800" cy="4470400"/>
            <a:chOff x="4686300" y="1200150"/>
            <a:chExt cx="4114800" cy="4470400"/>
          </a:xfrm>
        </p:grpSpPr>
        <p:pic>
          <p:nvPicPr>
            <p:cNvPr id="5" name="Picture 4" descr="BL-154-A-1"/>
            <p:cNvPicPr>
              <a:picLocks noRot="1" noChangeAspect="1" noMove="1" noResize="1"/>
            </p:cNvPicPr>
            <p:nvPr isPhoto="1"/>
          </p:nvPicPr>
          <p:blipFill>
            <a:blip r:embed="rId3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200150"/>
              <a:ext cx="4114800" cy="411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4686300" y="5327650"/>
              <a:ext cx="4114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lnSpcReduction="10000"/>
            </a:bodyPr>
            <a:lstStyle/>
            <a:p>
              <a:pPr algn="ctr"/>
              <a:r>
                <a:rPr lang="en-US" sz="1800" smtClean="0"/>
                <a:t>BL-154-A-1</a:t>
              </a: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16327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</TotalTime>
  <Words>47</Words>
  <Application>Microsoft Office PowerPoint</Application>
  <PresentationFormat>On-screen Show (4:3)</PresentationFormat>
  <Paragraphs>43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BlackTie</vt:lpstr>
      <vt:lpstr>COLLECTION OF BELTS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OF BELTS</dc:title>
  <dc:creator>Admin</dc:creator>
  <cp:lastModifiedBy>user</cp:lastModifiedBy>
  <cp:revision>3</cp:revision>
  <dcterms:created xsi:type="dcterms:W3CDTF">2019-05-16T05:36:56Z</dcterms:created>
  <dcterms:modified xsi:type="dcterms:W3CDTF">2020-06-09T07:27:13Z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1324766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