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56" r:id="rId3"/>
    <p:sldId id="303" r:id="rId4"/>
    <p:sldId id="304" r:id="rId5"/>
    <p:sldId id="306" r:id="rId6"/>
    <p:sldId id="305" r:id="rId7"/>
    <p:sldId id="307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302" r:id="rId32"/>
  </p:sldIdLst>
  <p:sldSz cx="9144000" cy="6858000" type="screen4x3"/>
  <p:notesSz cx="6858000" cy="9144000"/>
  <p:photoAlbum showCaptions="1"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77" d="100"/>
          <a:sy n="77" d="100"/>
        </p:scale>
        <p:origin x="-1176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E1EC1A18-EF67-4BDF-AE5E-903340A650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CFB3-3C06-4080-B2F6-D6C683179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1A18-EF67-4BDF-AE5E-903340A650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CFB3-3C06-4080-B2F6-D6C683179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1A18-EF67-4BDF-AE5E-903340A650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CFB3-3C06-4080-B2F6-D6C683179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E1EC1A18-EF67-4BDF-AE5E-903340A650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CFB3-3C06-4080-B2F6-D6C683179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EC1A18-EF67-4BDF-AE5E-903340A650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6CFB3-3C06-4080-B2F6-D6C683179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1A18-EF67-4BDF-AE5E-903340A650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CFB3-3C06-4080-B2F6-D6C683179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1EC1A18-EF67-4BDF-AE5E-903340A650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B46CFB3-3C06-4080-B2F6-D6C683179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1EC1A18-EF67-4BDF-AE5E-903340A650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B46CFB3-3C06-4080-B2F6-D6C683179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1A18-EF67-4BDF-AE5E-903340A650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CFB3-3C06-4080-B2F6-D6C683179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1A18-EF67-4BDF-AE5E-903340A650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CFB3-3C06-4080-B2F6-D6C683179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1EC1A18-EF67-4BDF-AE5E-903340A650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B46CFB3-3C06-4080-B2F6-D6C683179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EC1A18-EF67-4BDF-AE5E-903340A650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6CFB3-3C06-4080-B2F6-D6C683179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E1EC1A18-EF67-4BDF-AE5E-903340A650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4B46CFB3-3C06-4080-B2F6-D6C683179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1A18-EF67-4BDF-AE5E-903340A650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CFB3-3C06-4080-B2F6-D6C683179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1A18-EF67-4BDF-AE5E-903340A650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CFB3-3C06-4080-B2F6-D6C683179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1A18-EF67-4BDF-AE5E-903340A650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CFB3-3C06-4080-B2F6-D6C683179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1EC1A18-EF67-4BDF-AE5E-903340A650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B46CFB3-3C06-4080-B2F6-D6C683179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1EC1A18-EF67-4BDF-AE5E-903340A650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B46CFB3-3C06-4080-B2F6-D6C683179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1A18-EF67-4BDF-AE5E-903340A650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CFB3-3C06-4080-B2F6-D6C683179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1A18-EF67-4BDF-AE5E-903340A650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CFB3-3C06-4080-B2F6-D6C683179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1EC1A18-EF67-4BDF-AE5E-903340A650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B46CFB3-3C06-4080-B2F6-D6C683179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E1EC1A18-EF67-4BDF-AE5E-903340A650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4B46CFB3-3C06-4080-B2F6-D6C683179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E1EC1A18-EF67-4BDF-AE5E-903340A650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4B46CFB3-3C06-4080-B2F6-D6C683179E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E1EC1A18-EF67-4BDF-AE5E-903340A6505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4B46CFB3-3C06-4080-B2F6-D6C683179E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77724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 </a:t>
            </a:r>
            <a:r>
              <a:rPr lang="en-US" sz="2400" dirty="0" err="1" smtClean="0"/>
              <a:t>S</a:t>
            </a:r>
            <a:r>
              <a:rPr lang="en-US" sz="2400" dirty="0" smtClean="0"/>
              <a:t> Handlooms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Collection of Cushion </a:t>
            </a:r>
            <a:r>
              <a:rPr lang="en-US" dirty="0" err="1" smtClean="0"/>
              <a:t>coverS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 </a:t>
            </a:r>
            <a:r>
              <a:rPr lang="en-US" dirty="0" err="1" smtClean="0"/>
              <a:t>S</a:t>
            </a:r>
            <a:r>
              <a:rPr lang="en-US" dirty="0" smtClean="0"/>
              <a:t> HANDLOOMS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6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2" name="Picture 1" descr="CCC-1005-D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CC-05-D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37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2" name="Picture 1" descr="CCC-1006-C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CC-06-C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3948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2" name="Picture 1" descr="CCC-1007-A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CC-07-A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535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2" name="Picture 1" descr="CCC-1008-A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CC-08-A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9421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2" name="Picture 1" descr="CCC-1009-A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CC-09-A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5981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2" name="Picture 1" descr="CCC-1021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CC-21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129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2" name="Picture 1" descr="CCC-1022-A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CC-22-A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060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2" name="Picture 1" descr="CCC-1022-B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CC-22-B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0255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2" name="Picture 1" descr="CCC-1023-A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CC-23-A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996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2" name="Picture 1" descr="CCC-1038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CC-38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1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5200" y="5562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CCC-202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79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2" name="Picture 1" descr="CCC-1040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CC-40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24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2" name="Picture 1" descr="CCC-1043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CC-43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144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2" name="Picture 1" descr="CCC-1044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CC-44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8996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2" name="Picture 1" descr="CCC-1047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CC-47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5361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2" name="Picture 1" descr="CCC-1049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CC-49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2349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2" name="Picture 1" descr="CCC-1063-B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CC-63-B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1549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2" name="Picture 1" descr="CCC-1066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CC-66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6709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2" name="Picture 1" descr="CCC-1067-A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CC-67-A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823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2" name="Picture 1" descr="CCC-1067-B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CC-67-B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1015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2" name="Picture 1" descr="CCC-1070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CC-70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591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2800" y="5638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CCC-203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47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4200" y="5791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CCC-201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2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1800" y="5562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CCC-205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0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6600" y="57150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CCC-204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6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6600" y="5486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              CCC-206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8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2" name="Picture 1" descr="CCC-1001-B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CCC-01-B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45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2" name="Picture 1" descr="CCC-1004-A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CC-04-A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067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1828800" y="685800"/>
            <a:ext cx="5486400" cy="5867400"/>
            <a:chOff x="1828800" y="685800"/>
            <a:chExt cx="5486400" cy="5867400"/>
          </a:xfrm>
        </p:grpSpPr>
        <p:pic>
          <p:nvPicPr>
            <p:cNvPr id="2" name="Picture 1" descr="CCC-1004-B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685800"/>
              <a:ext cx="548640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1828800" y="6210300"/>
              <a:ext cx="5486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CC-04-B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511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42</Words>
  <Application>Microsoft Office PowerPoint</Application>
  <PresentationFormat>On-screen Show (4:3)</PresentationFormat>
  <Paragraphs>31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BlackTie</vt:lpstr>
      <vt:lpstr>1_BlackTie</vt:lpstr>
      <vt:lpstr>Collection of Cushion coverS S S HANDLOOMS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Cushion Cover PPT</dc:title>
  <dc:creator>Admin</dc:creator>
  <cp:lastModifiedBy>user</cp:lastModifiedBy>
  <cp:revision>8</cp:revision>
  <dcterms:created xsi:type="dcterms:W3CDTF">2019-05-10T09:53:39Z</dcterms:created>
  <dcterms:modified xsi:type="dcterms:W3CDTF">2020-06-09T07:43:23Z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2499833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S9.0.1</vt:lpwstr>
  </property>
</Properties>
</file>