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345860dc9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345860dc9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df810d31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df810d3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d7589ea2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d7589ea2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345860dc9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345860dc9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d7589ea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d7589ea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345860dc9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345860dc9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d7589ea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d7589ea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d7589ea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d7589ea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“Convolutional Neural Network for </a:t>
            </a:r>
            <a:r>
              <a:rPr lang="en"/>
              <a:t>Sentence</a:t>
            </a:r>
            <a:r>
              <a:rPr lang="en"/>
              <a:t> Classification”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9791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Sohanoor Rahman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23273009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CSE713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Motivation/Purpose/Aims/Hypothesis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the use of CNN in 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Aims to demonstrate that simple CNN can have better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gains in performance by fine-tuning and pre trained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Motivated by the need of effectiveness and efficient models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Proposes modification to the CNN </a:t>
            </a:r>
            <a:r>
              <a:rPr lang="en"/>
              <a:t>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minimum hyperparameter, this paper still had excellent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compare to other model it performed remarkably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Showcasing the effectiveness of CNN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 Reviews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Stanford Sentiment Treebank(SST-1)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Subjectivity dataset(Subj)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TREC question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reviews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MPQA datasets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77825" y="115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Layer CNN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Pre-trained word vector from word2vec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variants of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architecture allows the use of both pre-trained and task-specific </a:t>
            </a:r>
            <a:r>
              <a:rPr lang="en"/>
              <a:t>vector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</a:t>
            </a:r>
            <a:r>
              <a:rPr lang="en"/>
              <a:t>achieve</a:t>
            </a:r>
            <a:r>
              <a:rPr lang="en"/>
              <a:t> excellent result on multiple </a:t>
            </a:r>
            <a:r>
              <a:rPr lang="en"/>
              <a:t>benchmark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211" y="1017725"/>
            <a:ext cx="6603587" cy="38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429300"/>
            <a:ext cx="39999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Limitation I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First limitation is the lack of extensive hyperparameter tuning. It was mentioned in the paper that the models were giving excellent result on fewer hyperparameter tuning. Which may raise a question about the robustness and generalizability of the models.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429375"/>
            <a:ext cx="3999900" cy="31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Limitation II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The comparison with other established models is limited. Albeit the study highlights advances on 4 out of 7 tasks above the state of the art, it does not offer a thorough comparison with other models that are already in use.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Sentence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Fine-tuning and Task-specific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Generalization to </a:t>
            </a:r>
            <a:r>
              <a:rPr lang="en"/>
              <a:t>different</a:t>
            </a:r>
            <a:r>
              <a:rPr lang="en"/>
              <a:t> domains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</a:t>
            </a:r>
            <a:r>
              <a:rPr lang="en"/>
              <a:t> with other 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2119050"/>
            <a:ext cx="85206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  </a:t>
            </a:r>
            <a:r>
              <a:rPr lang="en" sz="2500"/>
              <a:t>Thank You!								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