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345860dc9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345860dc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d7589ea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d7589ea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345860dc9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345860dc9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d7589ea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d7589ea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d7589ea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d7589ea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345860dc9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345860dc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d7589ea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d7589ea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7589ea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7589ea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“Convolutional Neural Network for </a:t>
            </a:r>
            <a:r>
              <a:rPr lang="en"/>
              <a:t>Sentence</a:t>
            </a:r>
            <a:r>
              <a:rPr lang="en"/>
              <a:t> Classification”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9791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Sohanoor Rahman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23273009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CSE713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Intorduction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result in NLP and image Processing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single CNN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rained on 100 billion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Excellent result in multiple </a:t>
            </a:r>
            <a:r>
              <a:rPr lang="en"/>
              <a:t>benchmark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Reviews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Stanford Sentiment Treebank(SST-1)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Subjectivity dataset(Subj)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TREC question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reviews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MPQA datasets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77825" y="115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Layer CNN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word vector from 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variants of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architecture allows the use of both pre-trained and task-specific </a:t>
            </a:r>
            <a:r>
              <a:rPr lang="en"/>
              <a:t>vector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lang="en"/>
              <a:t>achieve</a:t>
            </a:r>
            <a:r>
              <a:rPr lang="en"/>
              <a:t> excellent result on multiple </a:t>
            </a:r>
            <a:r>
              <a:rPr lang="en"/>
              <a:t>benchmark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 used in </a:t>
            </a:r>
            <a:r>
              <a:rPr lang="en"/>
              <a:t>experiments</a:t>
            </a:r>
            <a:r>
              <a:rPr lang="en"/>
              <a:t> are RLU, filter size of 3,4 and 5 with 100 feature maps each, dropout rate of 0.5, l2 constraint of 3 and mini batch of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chosen through grid search on SST-2 dev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process involves in stochastic gradient decent over shuffled mini </a:t>
            </a:r>
            <a:r>
              <a:rPr lang="en"/>
              <a:t>batches</a:t>
            </a:r>
            <a:r>
              <a:rPr lang="en"/>
              <a:t> with </a:t>
            </a:r>
            <a:r>
              <a:rPr lang="en"/>
              <a:t>Adadelta update rule.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11" y="1017725"/>
            <a:ext cx="6603587" cy="38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provide detailed </a:t>
            </a:r>
            <a:r>
              <a:rPr lang="en"/>
              <a:t>information on specific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 and word vectors were not discussed properly.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explore the reason behind superior performance of word2vec.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 of the CNN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provide comprehensive analysis.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Sentence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 and Task-specific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 to </a:t>
            </a:r>
            <a:r>
              <a:rPr lang="en"/>
              <a:t>different</a:t>
            </a:r>
            <a:r>
              <a:rPr lang="en"/>
              <a:t> 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</a:t>
            </a:r>
            <a:r>
              <a:rPr lang="en"/>
              <a:t> with other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2119050"/>
            <a:ext cx="85206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  </a:t>
            </a:r>
            <a:r>
              <a:rPr lang="en" sz="2500"/>
              <a:t>Thank You!								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