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8.png" ContentType="image/png"/>
  <Override PartName="/ppt/media/image9.jpeg" ContentType="image/jpe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7_Title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1_Title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2_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3_Title Slide">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4_Title Slide">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Layou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ustom Layout">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5_Title Slide">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8_Title Slide">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9_Title Slide">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0_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
        <p:nvSpPr>
          <p:cNvPr id="10" name="PlaceHolder 1"/>
          <p:cNvSpPr>
            <a:spLocks noGrp="1"/>
          </p:cNvSpPr>
          <p:nvPr>
            <p:ph type="body"/>
          </p:nvPr>
        </p:nvSpPr>
        <p:spPr>
          <a:xfrm>
            <a:off x="0" y="0"/>
            <a:ext cx="9696240" cy="4868640"/>
          </a:xfrm>
          <a:prstGeom prst="rect">
            <a:avLst/>
          </a:prstGeom>
          <a:solidFill>
            <a:srgbClr val="f2f2f2"/>
          </a:solid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
        <p:nvSpPr>
          <p:cNvPr id="11" name="Google Shape;25;p16"/>
          <p:cNvSpPr/>
          <p:nvPr/>
        </p:nvSpPr>
        <p:spPr>
          <a:xfrm>
            <a:off x="6095880" y="3753000"/>
            <a:ext cx="6095520" cy="2555280"/>
          </a:xfrm>
          <a:prstGeom prst="rect">
            <a:avLst/>
          </a:prstGeom>
          <a:gradFill rotWithShape="0">
            <a:gsLst>
              <a:gs pos="0">
                <a:srgbClr val="f29b6b"/>
              </a:gs>
              <a:gs pos="96000">
                <a:srgbClr val="ea641a"/>
              </a:gs>
              <a:gs pos="100000">
                <a:srgbClr val="ea641a"/>
              </a:gs>
            </a:gsLst>
            <a:lin ang="5400000"/>
          </a:gradFill>
          <a:ln w="0">
            <a:noFill/>
          </a:ln>
        </p:spPr>
        <p:style>
          <a:lnRef idx="0"/>
          <a:fillRef idx="0"/>
          <a:effectRef idx="0"/>
          <a:fontRef idx="minor"/>
        </p:style>
        <p:txBody>
          <a:bodyPr anchor="ctr">
            <a:noAutofit/>
          </a:bodyPr>
          <a:p>
            <a:pPr algn="ctr">
              <a:lnSpc>
                <a:spcPct val="100000"/>
              </a:lnSpc>
              <a:tabLst>
                <a:tab algn="l" pos="0"/>
              </a:tabLst>
            </a:pPr>
            <a:endParaRPr b="0" lang="en-US" sz="1800" spc="-1" strike="noStrike">
              <a:solidFill>
                <a:schemeClr val="lt1"/>
              </a:solidFill>
              <a:latin typeface="Plus Jakarta Sans"/>
              <a:ea typeface="Plus Jakarta Sans"/>
            </a:endParaRPr>
          </a:p>
        </p:txBody>
      </p:sp>
      <p:sp>
        <p:nvSpPr>
          <p:cNvPr id="12" name="PlaceHolder 1"/>
          <p:cNvSpPr>
            <a:spLocks noGrp="1"/>
          </p:cNvSpPr>
          <p:nvPr>
            <p:ph type="body"/>
          </p:nvPr>
        </p:nvSpPr>
        <p:spPr>
          <a:xfrm>
            <a:off x="6816600" y="1268280"/>
            <a:ext cx="2380680" cy="2976480"/>
          </a:xfrm>
          <a:prstGeom prst="rect">
            <a:avLst/>
          </a:prstGeom>
          <a:solidFill>
            <a:srgbClr val="f2f2f2"/>
          </a:solidFill>
          <a:ln w="0">
            <a:noFill/>
          </a:ln>
        </p:spPr>
        <p:txBody>
          <a:bodyPr lIns="90000" rIns="90000" tIns="45000" bIns="45000" anchor="t">
            <a:normAutofit fontScale="2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 name="PlaceHolder 2"/>
          <p:cNvSpPr>
            <a:spLocks noGrp="1"/>
          </p:cNvSpPr>
          <p:nvPr>
            <p:ph type="body"/>
          </p:nvPr>
        </p:nvSpPr>
        <p:spPr>
          <a:xfrm>
            <a:off x="9475920" y="1268280"/>
            <a:ext cx="2380680" cy="2976480"/>
          </a:xfrm>
          <a:prstGeom prst="rect">
            <a:avLst/>
          </a:prstGeom>
          <a:solidFill>
            <a:srgbClr val="f2f2f2"/>
          </a:solidFill>
          <a:ln w="0">
            <a:noFill/>
          </a:ln>
        </p:spPr>
        <p:txBody>
          <a:bodyPr lIns="90000" rIns="90000" tIns="45000" bIns="45000" anchor="t">
            <a:normAutofit fontScale="21111"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0" y="549360"/>
            <a:ext cx="4994640" cy="5758920"/>
          </a:xfrm>
          <a:prstGeom prst="rect">
            <a:avLst/>
          </a:prstGeom>
          <a:solidFill>
            <a:srgbClr val="f2f2f2"/>
          </a:solid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
        <p:nvSpPr>
          <p:cNvPr id="3" name="PlaceHolder 1"/>
          <p:cNvSpPr>
            <a:spLocks noGrp="1"/>
          </p:cNvSpPr>
          <p:nvPr>
            <p:ph type="body"/>
          </p:nvPr>
        </p:nvSpPr>
        <p:spPr>
          <a:xfrm>
            <a:off x="6095880" y="1270080"/>
            <a:ext cx="6095520" cy="4319280"/>
          </a:xfrm>
          <a:prstGeom prst="rect">
            <a:avLst/>
          </a:prstGeom>
          <a:solidFill>
            <a:srgbClr val="f2f2f2"/>
          </a:solid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
        <p:nvSpPr>
          <p:cNvPr id="4" name="PlaceHolder 1"/>
          <p:cNvSpPr>
            <a:spLocks noGrp="1"/>
          </p:cNvSpPr>
          <p:nvPr>
            <p:ph type="body"/>
          </p:nvPr>
        </p:nvSpPr>
        <p:spPr>
          <a:xfrm>
            <a:off x="1055520" y="1268280"/>
            <a:ext cx="4319280" cy="5040000"/>
          </a:xfrm>
          <a:prstGeom prst="rect">
            <a:avLst/>
          </a:prstGeom>
          <a:solidFill>
            <a:srgbClr val="f2f2f2"/>
          </a:solid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
        <p:nvSpPr>
          <p:cNvPr id="6" name="PlaceHolder 1"/>
          <p:cNvSpPr>
            <a:spLocks noGrp="1"/>
          </p:cNvSpPr>
          <p:nvPr>
            <p:ph type="body"/>
          </p:nvPr>
        </p:nvSpPr>
        <p:spPr>
          <a:xfrm>
            <a:off x="0" y="0"/>
            <a:ext cx="12191760" cy="6857640"/>
          </a:xfrm>
          <a:prstGeom prst="rect">
            <a:avLst/>
          </a:prstGeom>
          <a:solidFill>
            <a:srgbClr val="f2f2f2"/>
          </a:solid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e4c9"/>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jpe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jpe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1.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png"/><Relationship Id="rId3" Type="http://schemas.openxmlformats.org/officeDocument/2006/relationships/slideLayout" Target="../slideLayouts/slideLayout8.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Google Shape;36;p1"/>
          <p:cNvSpPr/>
          <p:nvPr/>
        </p:nvSpPr>
        <p:spPr>
          <a:xfrm>
            <a:off x="0" y="2784960"/>
            <a:ext cx="7579080" cy="115848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IN" sz="2800" spc="-1" strike="noStrike" u="sng">
                <a:solidFill>
                  <a:srgbClr val="000000"/>
                </a:solidFill>
                <a:uFillTx/>
                <a:latin typeface="Times New Roman"/>
                <a:ea typeface="Arial"/>
              </a:rPr>
              <a:t>Health Monitoring and History Maintenance of Stray Dogs</a:t>
            </a:r>
            <a:br>
              <a:rPr sz="1400"/>
            </a:br>
            <a:endParaRPr b="0" lang="en-US" sz="2800" spc="-1" strike="noStrike">
              <a:solidFill>
                <a:srgbClr val="000000"/>
              </a:solidFill>
              <a:latin typeface="Arial"/>
            </a:endParaRPr>
          </a:p>
        </p:txBody>
      </p:sp>
      <p:grpSp>
        <p:nvGrpSpPr>
          <p:cNvPr id="15" name="Google Shape;37;p1"/>
          <p:cNvGrpSpPr/>
          <p:nvPr/>
        </p:nvGrpSpPr>
        <p:grpSpPr>
          <a:xfrm>
            <a:off x="894600" y="2691720"/>
            <a:ext cx="5512320" cy="1169280"/>
            <a:chOff x="894600" y="2691720"/>
            <a:chExt cx="5512320" cy="1169280"/>
          </a:xfrm>
        </p:grpSpPr>
        <p:sp>
          <p:nvSpPr>
            <p:cNvPr id="16" name="Google Shape;38;p1"/>
            <p:cNvSpPr/>
            <p:nvPr/>
          </p:nvSpPr>
          <p:spPr>
            <a:xfrm>
              <a:off x="894600" y="2691720"/>
              <a:ext cx="5512320" cy="56520"/>
            </a:xfrm>
            <a:prstGeom prst="rect">
              <a:avLst/>
            </a:prstGeom>
            <a:solidFill>
              <a:srgbClr val="a58255"/>
            </a:solidFill>
            <a:ln w="0">
              <a:noFill/>
            </a:ln>
          </p:spPr>
          <p:style>
            <a:lnRef idx="0"/>
            <a:fillRef idx="0"/>
            <a:effectRef idx="0"/>
            <a:fontRef idx="minor"/>
          </p:style>
          <p:txBody>
            <a:bodyPr tIns="28440" bIns="28440" anchor="ctr">
              <a:noAutofit/>
            </a:bodyPr>
            <a:p>
              <a:pPr algn="ctr">
                <a:lnSpc>
                  <a:spcPct val="100000"/>
                </a:lnSpc>
                <a:tabLst>
                  <a:tab algn="l" pos="0"/>
                </a:tabLst>
              </a:pPr>
              <a:endParaRPr b="0" lang="en-US" sz="1800" spc="-1" strike="noStrike">
                <a:solidFill>
                  <a:schemeClr val="lt1"/>
                </a:solidFill>
                <a:latin typeface="Inter"/>
                <a:ea typeface="Inter"/>
              </a:endParaRPr>
            </a:p>
          </p:txBody>
        </p:sp>
        <p:sp>
          <p:nvSpPr>
            <p:cNvPr id="17" name="Google Shape;39;p1"/>
            <p:cNvSpPr/>
            <p:nvPr/>
          </p:nvSpPr>
          <p:spPr>
            <a:xfrm>
              <a:off x="894600" y="3804480"/>
              <a:ext cx="5512320" cy="56520"/>
            </a:xfrm>
            <a:prstGeom prst="rect">
              <a:avLst/>
            </a:prstGeom>
            <a:solidFill>
              <a:srgbClr val="a58255"/>
            </a:solidFill>
            <a:ln w="0">
              <a:noFill/>
            </a:ln>
          </p:spPr>
          <p:style>
            <a:lnRef idx="0"/>
            <a:fillRef idx="0"/>
            <a:effectRef idx="0"/>
            <a:fontRef idx="minor"/>
          </p:style>
          <p:txBody>
            <a:bodyPr tIns="28440" bIns="28440" anchor="ctr">
              <a:noAutofit/>
            </a:bodyPr>
            <a:p>
              <a:pPr algn="ctr">
                <a:lnSpc>
                  <a:spcPct val="100000"/>
                </a:lnSpc>
                <a:tabLst>
                  <a:tab algn="l" pos="0"/>
                </a:tabLst>
              </a:pPr>
              <a:endParaRPr b="0" lang="en-US" sz="1800" spc="-1" strike="noStrike">
                <a:solidFill>
                  <a:schemeClr val="lt1"/>
                </a:solidFill>
                <a:latin typeface="Inter"/>
                <a:ea typeface="Inter"/>
              </a:endParaRPr>
            </a:p>
          </p:txBody>
        </p:sp>
      </p:grpSp>
      <p:sp>
        <p:nvSpPr>
          <p:cNvPr id="18" name="Google Shape;40;p1"/>
          <p:cNvSpPr/>
          <p:nvPr/>
        </p:nvSpPr>
        <p:spPr>
          <a:xfrm>
            <a:off x="957960" y="4401360"/>
            <a:ext cx="2692440" cy="4568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400" spc="-1" strike="noStrike">
                <a:solidFill>
                  <a:srgbClr val="004740"/>
                </a:solidFill>
                <a:latin typeface="Inter"/>
                <a:ea typeface="Inter"/>
              </a:rPr>
              <a:t>Presenter Name</a:t>
            </a:r>
            <a:endParaRPr b="0" lang="en-US" sz="2400" spc="-1" strike="noStrike">
              <a:solidFill>
                <a:srgbClr val="000000"/>
              </a:solidFill>
              <a:latin typeface="Arial"/>
            </a:endParaRPr>
          </a:p>
        </p:txBody>
      </p:sp>
      <p:sp>
        <p:nvSpPr>
          <p:cNvPr id="19" name="Google Shape;10;p6"/>
          <p:cNvSpPr/>
          <p:nvPr/>
        </p:nvSpPr>
        <p:spPr>
          <a:xfrm>
            <a:off x="434520" y="6230160"/>
            <a:ext cx="478944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GB" sz="1800" spc="-1" strike="noStrike">
                <a:solidFill>
                  <a:srgbClr val="7f7f7f"/>
                </a:solidFill>
                <a:latin typeface="Inter"/>
                <a:ea typeface="Inter"/>
              </a:rPr>
              <a:t>Dept of Computer Science &amp; Engineering</a:t>
            </a:r>
            <a:endParaRPr b="0" lang="en-US" sz="1800" spc="-1" strike="noStrike">
              <a:solidFill>
                <a:srgbClr val="000000"/>
              </a:solidFill>
              <a:latin typeface="Arial"/>
            </a:endParaRPr>
          </a:p>
        </p:txBody>
      </p:sp>
      <p:pic>
        <p:nvPicPr>
          <p:cNvPr id="20" name="Google Shape;11;p6" descr=""/>
          <p:cNvPicPr/>
          <p:nvPr/>
        </p:nvPicPr>
        <p:blipFill>
          <a:blip r:embed="rId1"/>
          <a:stretch/>
        </p:blipFill>
        <p:spPr>
          <a:xfrm>
            <a:off x="9657720" y="5780160"/>
            <a:ext cx="2099520" cy="899640"/>
          </a:xfrm>
          <a:prstGeom prst="rect">
            <a:avLst/>
          </a:prstGeom>
          <a:ln w="0">
            <a:noFill/>
          </a:ln>
        </p:spPr>
      </p:pic>
      <p:sp>
        <p:nvSpPr>
          <p:cNvPr id="21" name="TextBox 1"/>
          <p:cNvSpPr/>
          <p:nvPr/>
        </p:nvSpPr>
        <p:spPr>
          <a:xfrm>
            <a:off x="5845680" y="3861360"/>
            <a:ext cx="2465280" cy="699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pc="-1" strike="noStrike">
                <a:solidFill>
                  <a:srgbClr val="000000"/>
                </a:solidFill>
                <a:latin typeface="Calibri-Bold"/>
                <a:ea typeface="Arial"/>
              </a:rPr>
              <a:t>PROJECT</a:t>
            </a:r>
            <a:endParaRPr b="0" lang="en-US" sz="1800" spc="-1" strike="noStrike">
              <a:solidFill>
                <a:srgbClr val="000000"/>
              </a:solidFill>
              <a:latin typeface="Arial"/>
            </a:endParaRPr>
          </a:p>
          <a:p>
            <a:pPr>
              <a:lnSpc>
                <a:spcPct val="100000"/>
              </a:lnSpc>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Box 4"/>
          <p:cNvSpPr/>
          <p:nvPr/>
        </p:nvSpPr>
        <p:spPr>
          <a:xfrm>
            <a:off x="1123920" y="343080"/>
            <a:ext cx="935316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3600" spc="-1" strike="noStrike">
                <a:solidFill>
                  <a:srgbClr val="000000"/>
                </a:solidFill>
                <a:latin typeface="Times New Roman"/>
                <a:ea typeface="Arial"/>
              </a:rPr>
              <a:t>QR Code Sample</a:t>
            </a:r>
            <a:endParaRPr b="0" lang="en-US" sz="3600" spc="-1" strike="noStrike">
              <a:solidFill>
                <a:srgbClr val="000000"/>
              </a:solidFill>
              <a:latin typeface="Arial"/>
            </a:endParaRPr>
          </a:p>
        </p:txBody>
      </p:sp>
      <p:pic>
        <p:nvPicPr>
          <p:cNvPr id="75" name="" descr=""/>
          <p:cNvPicPr/>
          <p:nvPr/>
        </p:nvPicPr>
        <p:blipFill>
          <a:blip r:embed="rId1"/>
          <a:stretch/>
        </p:blipFill>
        <p:spPr>
          <a:xfrm>
            <a:off x="4045320" y="1290240"/>
            <a:ext cx="4190760" cy="4571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Box 1"/>
          <p:cNvSpPr/>
          <p:nvPr/>
        </p:nvSpPr>
        <p:spPr>
          <a:xfrm>
            <a:off x="142920" y="181080"/>
            <a:ext cx="1189620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3600" spc="-1" strike="noStrike">
                <a:solidFill>
                  <a:srgbClr val="000000"/>
                </a:solidFill>
                <a:latin typeface="Times New Roman"/>
                <a:ea typeface="Arial"/>
              </a:rPr>
              <a:t>QR - Scanner </a:t>
            </a:r>
            <a:endParaRPr b="0" lang="en-US" sz="3600" spc="-1" strike="noStrike">
              <a:solidFill>
                <a:srgbClr val="000000"/>
              </a:solidFill>
              <a:latin typeface="Arial"/>
            </a:endParaRPr>
          </a:p>
        </p:txBody>
      </p:sp>
      <p:pic>
        <p:nvPicPr>
          <p:cNvPr id="77" name="Google Shape;11;p6" descr=""/>
          <p:cNvPicPr/>
          <p:nvPr/>
        </p:nvPicPr>
        <p:blipFill>
          <a:blip r:embed="rId1"/>
          <a:stretch/>
        </p:blipFill>
        <p:spPr>
          <a:xfrm>
            <a:off x="9657720" y="5780160"/>
            <a:ext cx="2099520" cy="899640"/>
          </a:xfrm>
          <a:prstGeom prst="rect">
            <a:avLst/>
          </a:prstGeom>
          <a:ln w="0">
            <a:noFill/>
          </a:ln>
        </p:spPr>
      </p:pic>
      <p:sp>
        <p:nvSpPr>
          <p:cNvPr id="78" name="TextBox 4"/>
          <p:cNvSpPr/>
          <p:nvPr/>
        </p:nvSpPr>
        <p:spPr>
          <a:xfrm>
            <a:off x="434520" y="6230160"/>
            <a:ext cx="6097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400" spc="-1" strike="noStrike">
                <a:solidFill>
                  <a:srgbClr val="7f7f7f"/>
                </a:solidFill>
                <a:latin typeface="Inter"/>
                <a:ea typeface="Inter"/>
              </a:rPr>
              <a:t>Dept of Computer Science &amp; Engineering</a:t>
            </a:r>
            <a:endParaRPr b="0" lang="en-US" sz="1400" spc="-1" strike="noStrike">
              <a:solidFill>
                <a:srgbClr val="000000"/>
              </a:solidFill>
              <a:latin typeface="Arial"/>
            </a:endParaRPr>
          </a:p>
        </p:txBody>
      </p:sp>
      <p:pic>
        <p:nvPicPr>
          <p:cNvPr id="79" name="Picture 6" descr=""/>
          <p:cNvPicPr/>
          <p:nvPr/>
        </p:nvPicPr>
        <p:blipFill>
          <a:blip r:embed="rId2"/>
          <a:stretch/>
        </p:blipFill>
        <p:spPr>
          <a:xfrm>
            <a:off x="892440" y="936360"/>
            <a:ext cx="9848880" cy="4725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Google Shape;45;p2"/>
          <p:cNvSpPr/>
          <p:nvPr/>
        </p:nvSpPr>
        <p:spPr>
          <a:xfrm>
            <a:off x="690840" y="363240"/>
            <a:ext cx="10098720" cy="63972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fr-FR" sz="3600" spc="-1" strike="noStrike">
                <a:solidFill>
                  <a:srgbClr val="000000"/>
                </a:solidFill>
                <a:latin typeface="Times New Roman"/>
                <a:ea typeface="Arial"/>
              </a:rPr>
              <a:t>QR Code Scanner &amp; Dog Information Retrieval</a:t>
            </a:r>
            <a:endParaRPr b="0" lang="en-US" sz="3600" spc="-1" strike="noStrike">
              <a:solidFill>
                <a:srgbClr val="000000"/>
              </a:solidFill>
              <a:latin typeface="Arial"/>
            </a:endParaRPr>
          </a:p>
        </p:txBody>
      </p:sp>
      <p:sp>
        <p:nvSpPr>
          <p:cNvPr id="81" name="Google Shape;10;p6"/>
          <p:cNvSpPr/>
          <p:nvPr/>
        </p:nvSpPr>
        <p:spPr>
          <a:xfrm>
            <a:off x="434520" y="6230160"/>
            <a:ext cx="4789440" cy="639720"/>
          </a:xfrm>
          <a:prstGeom prst="rect">
            <a:avLst/>
          </a:prstGeom>
          <a:noFill/>
          <a:ln w="0">
            <a:noFill/>
          </a:ln>
        </p:spPr>
        <p:style>
          <a:lnRef idx="0"/>
          <a:fillRef idx="0"/>
          <a:effectRef idx="0"/>
          <a:fontRef idx="minor"/>
        </p:style>
        <p:txBody>
          <a:bodyPr anchor="t">
            <a:spAutoFit/>
          </a:bodyPr>
          <a:p>
            <a:pPr>
              <a:lnSpc>
                <a:spcPct val="100000"/>
              </a:lnSpc>
            </a:pPr>
            <a:r>
              <a:rPr b="0" lang="en-GB" sz="1800" spc="-1" strike="noStrike">
                <a:solidFill>
                  <a:srgbClr val="7f7f7f"/>
                </a:solidFill>
                <a:latin typeface="Inter"/>
                <a:ea typeface="Inter"/>
              </a:rPr>
              <a:t>Dept of Computer Science &amp; Engineering</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82" name="Google Shape;11;p6" descr=""/>
          <p:cNvPicPr/>
          <p:nvPr/>
        </p:nvPicPr>
        <p:blipFill>
          <a:blip r:embed="rId1"/>
          <a:stretch/>
        </p:blipFill>
        <p:spPr>
          <a:xfrm>
            <a:off x="9657720" y="5780160"/>
            <a:ext cx="2099520" cy="899640"/>
          </a:xfrm>
          <a:prstGeom prst="rect">
            <a:avLst/>
          </a:prstGeom>
          <a:ln w="0">
            <a:noFill/>
          </a:ln>
        </p:spPr>
      </p:pic>
      <p:sp>
        <p:nvSpPr>
          <p:cNvPr id="83" name="Content Placeholder 2"/>
          <p:cNvSpPr/>
          <p:nvPr/>
        </p:nvSpPr>
        <p:spPr>
          <a:xfrm>
            <a:off x="690840" y="1576080"/>
            <a:ext cx="10571400" cy="441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84" name="Content Placeholder 2"/>
          <p:cNvSpPr/>
          <p:nvPr/>
        </p:nvSpPr>
        <p:spPr>
          <a:xfrm>
            <a:off x="812160" y="153792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85" name="Content Placeholder 2"/>
          <p:cNvSpPr/>
          <p:nvPr/>
        </p:nvSpPr>
        <p:spPr>
          <a:xfrm>
            <a:off x="1639800" y="116856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86" name="Content Placeholder 2"/>
          <p:cNvSpPr/>
          <p:nvPr/>
        </p:nvSpPr>
        <p:spPr>
          <a:xfrm>
            <a:off x="566640" y="1281960"/>
            <a:ext cx="10812960" cy="426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Times New Roman"/>
              <a:ea typeface="Arial"/>
            </a:endParaRPr>
          </a:p>
        </p:txBody>
      </p:sp>
      <p:pic>
        <p:nvPicPr>
          <p:cNvPr id="87" name="" descr=""/>
          <p:cNvPicPr/>
          <p:nvPr/>
        </p:nvPicPr>
        <p:blipFill>
          <a:blip r:embed="rId2"/>
          <a:stretch/>
        </p:blipFill>
        <p:spPr>
          <a:xfrm>
            <a:off x="1242360" y="1002960"/>
            <a:ext cx="9273240" cy="52160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Box 1"/>
          <p:cNvSpPr/>
          <p:nvPr/>
        </p:nvSpPr>
        <p:spPr>
          <a:xfrm>
            <a:off x="896040" y="137160"/>
            <a:ext cx="1058832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3600" spc="-1" strike="noStrike">
                <a:solidFill>
                  <a:srgbClr val="000000"/>
                </a:solidFill>
                <a:latin typeface="Times New Roman"/>
                <a:ea typeface="Arial"/>
              </a:rPr>
              <a:t>“</a:t>
            </a:r>
            <a:r>
              <a:rPr b="0" lang="en-IN" sz="3600" spc="-1" strike="noStrike">
                <a:solidFill>
                  <a:srgbClr val="000000"/>
                </a:solidFill>
                <a:latin typeface="Times New Roman"/>
                <a:ea typeface="Arial"/>
              </a:rPr>
              <a:t>StrayTrack – To Update Dog Information Using Id"</a:t>
            </a:r>
            <a:endParaRPr b="0" lang="en-US" sz="3600" spc="-1" strike="noStrike">
              <a:solidFill>
                <a:srgbClr val="000000"/>
              </a:solidFill>
              <a:latin typeface="Arial"/>
            </a:endParaRPr>
          </a:p>
        </p:txBody>
      </p:sp>
      <p:pic>
        <p:nvPicPr>
          <p:cNvPr id="89" name="Content Placeholder 4" descr=""/>
          <p:cNvPicPr/>
          <p:nvPr/>
        </p:nvPicPr>
        <p:blipFill>
          <a:blip r:embed="rId1"/>
          <a:stretch/>
        </p:blipFill>
        <p:spPr>
          <a:xfrm>
            <a:off x="2229480" y="1077120"/>
            <a:ext cx="7729200" cy="4702680"/>
          </a:xfrm>
          <a:prstGeom prst="rect">
            <a:avLst/>
          </a:prstGeom>
          <a:ln w="0">
            <a:noFill/>
          </a:ln>
        </p:spPr>
      </p:pic>
      <p:pic>
        <p:nvPicPr>
          <p:cNvPr id="90" name="Google Shape;11;p6" descr=""/>
          <p:cNvPicPr/>
          <p:nvPr/>
        </p:nvPicPr>
        <p:blipFill>
          <a:blip r:embed="rId2"/>
          <a:stretch/>
        </p:blipFill>
        <p:spPr>
          <a:xfrm>
            <a:off x="9657720" y="5780160"/>
            <a:ext cx="2099520" cy="899640"/>
          </a:xfrm>
          <a:prstGeom prst="rect">
            <a:avLst/>
          </a:prstGeom>
          <a:ln w="0">
            <a:noFill/>
          </a:ln>
        </p:spPr>
      </p:pic>
      <p:sp>
        <p:nvSpPr>
          <p:cNvPr id="91" name="TextBox 5"/>
          <p:cNvSpPr/>
          <p:nvPr/>
        </p:nvSpPr>
        <p:spPr>
          <a:xfrm>
            <a:off x="434520" y="6230160"/>
            <a:ext cx="60940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400" spc="-1" strike="noStrike">
                <a:solidFill>
                  <a:srgbClr val="7f7f7f"/>
                </a:solidFill>
                <a:latin typeface="Inter"/>
                <a:ea typeface="Inter"/>
              </a:rPr>
              <a:t>Dept of Computer Science &amp; Engineering</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Box 2"/>
          <p:cNvSpPr/>
          <p:nvPr/>
        </p:nvSpPr>
        <p:spPr>
          <a:xfrm>
            <a:off x="550800" y="6310800"/>
            <a:ext cx="60940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400" spc="-1" strike="noStrike">
                <a:solidFill>
                  <a:srgbClr val="7f7f7f"/>
                </a:solidFill>
                <a:latin typeface="Inter"/>
                <a:ea typeface="Inter"/>
              </a:rPr>
              <a:t>Dept of Computer Science &amp; Engineering</a:t>
            </a:r>
            <a:endParaRPr b="0" lang="en-US" sz="1400" spc="-1" strike="noStrike">
              <a:solidFill>
                <a:srgbClr val="000000"/>
              </a:solidFill>
              <a:latin typeface="Arial"/>
            </a:endParaRPr>
          </a:p>
        </p:txBody>
      </p:sp>
      <p:pic>
        <p:nvPicPr>
          <p:cNvPr id="93" name="Google Shape;11;p6" descr=""/>
          <p:cNvPicPr/>
          <p:nvPr/>
        </p:nvPicPr>
        <p:blipFill>
          <a:blip r:embed="rId1"/>
          <a:stretch/>
        </p:blipFill>
        <p:spPr>
          <a:xfrm>
            <a:off x="9657720" y="5780160"/>
            <a:ext cx="2099520" cy="899640"/>
          </a:xfrm>
          <a:prstGeom prst="rect">
            <a:avLst/>
          </a:prstGeom>
          <a:ln w="0">
            <a:noFill/>
          </a:ln>
        </p:spPr>
      </p:pic>
      <p:sp>
        <p:nvSpPr>
          <p:cNvPr id="94" name="TextBox 7"/>
          <p:cNvSpPr/>
          <p:nvPr/>
        </p:nvSpPr>
        <p:spPr>
          <a:xfrm>
            <a:off x="99000" y="111240"/>
            <a:ext cx="11985840" cy="11869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3600" spc="-1" strike="noStrike">
                <a:solidFill>
                  <a:srgbClr val="000000"/>
                </a:solidFill>
                <a:latin typeface="Times New Roman"/>
                <a:ea typeface="Arial"/>
              </a:rPr>
              <a:t>Dog data Management System: Enhancing Animal Welfare and Operational Efficiency By Entering Dog ID</a:t>
            </a:r>
            <a:endParaRPr b="0" lang="en-US" sz="3600" spc="-1" strike="noStrike">
              <a:solidFill>
                <a:srgbClr val="000000"/>
              </a:solidFill>
              <a:latin typeface="Arial"/>
            </a:endParaRPr>
          </a:p>
        </p:txBody>
      </p:sp>
      <p:pic>
        <p:nvPicPr>
          <p:cNvPr id="95" name="Content Placeholder 4" descr=""/>
          <p:cNvPicPr/>
          <p:nvPr/>
        </p:nvPicPr>
        <p:blipFill>
          <a:blip r:embed="rId2"/>
          <a:stretch/>
        </p:blipFill>
        <p:spPr>
          <a:xfrm>
            <a:off x="1343160" y="1503720"/>
            <a:ext cx="9581760" cy="40842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Google Shape;123;p5"/>
          <p:cNvSpPr/>
          <p:nvPr/>
        </p:nvSpPr>
        <p:spPr>
          <a:xfrm>
            <a:off x="707400" y="3001680"/>
            <a:ext cx="4705920" cy="8532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5000" spc="-1" strike="noStrike">
                <a:solidFill>
                  <a:srgbClr val="007367"/>
                </a:solidFill>
                <a:latin typeface="Inter"/>
                <a:ea typeface="Inter"/>
              </a:rPr>
              <a:t>Thank You</a:t>
            </a:r>
            <a:endParaRPr b="0" lang="en-US" sz="5000" spc="-1" strike="noStrike">
              <a:solidFill>
                <a:srgbClr val="000000"/>
              </a:solidFill>
              <a:latin typeface="Arial"/>
            </a:endParaRPr>
          </a:p>
        </p:txBody>
      </p:sp>
      <p:sp>
        <p:nvSpPr>
          <p:cNvPr id="97" name="Google Shape;124;p5"/>
          <p:cNvSpPr/>
          <p:nvPr/>
        </p:nvSpPr>
        <p:spPr>
          <a:xfrm>
            <a:off x="10692720" y="360360"/>
            <a:ext cx="284040" cy="284040"/>
          </a:xfrm>
          <a:prstGeom prst="ellipse">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800" spc="-1" strike="noStrike">
              <a:solidFill>
                <a:srgbClr val="023672"/>
              </a:solidFill>
              <a:latin typeface="Play"/>
              <a:ea typeface="Play"/>
            </a:endParaRPr>
          </a:p>
        </p:txBody>
      </p:sp>
      <p:sp>
        <p:nvSpPr>
          <p:cNvPr id="98" name="Google Shape;125;p5"/>
          <p:cNvSpPr/>
          <p:nvPr/>
        </p:nvSpPr>
        <p:spPr>
          <a:xfrm>
            <a:off x="10755360" y="423360"/>
            <a:ext cx="158760" cy="157680"/>
          </a:xfrm>
          <a:custGeom>
            <a:avLst/>
            <a:gdLst>
              <a:gd name="textAreaLeft" fmla="*/ 0 w 158760"/>
              <a:gd name="textAreaRight" fmla="*/ 159120 w 158760"/>
              <a:gd name="textAreaTop" fmla="*/ 0 h 157680"/>
              <a:gd name="textAreaBottom" fmla="*/ 158040 h 157680"/>
            </a:gdLst>
            <a:ahLst/>
            <a:rect l="textAreaLeft" t="textAreaTop" r="textAreaRight" b="textAreaBottom"/>
            <a:pathLst>
              <a:path w="444" h="443">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017069"/>
          </a:solidFill>
          <a:ln w="0">
            <a:noFill/>
          </a:ln>
        </p:spPr>
        <p:style>
          <a:lnRef idx="0"/>
          <a:fillRef idx="0"/>
          <a:effectRef idx="0"/>
          <a:fontRef idx="minor"/>
        </p:style>
        <p:txBody>
          <a:bodyPr lIns="34200" rIns="34200" tIns="17280" bIns="17280" anchor="ctr">
            <a:noAutofit/>
          </a:bodyPr>
          <a:p>
            <a:pPr>
              <a:lnSpc>
                <a:spcPct val="100000"/>
              </a:lnSpc>
              <a:tabLst>
                <a:tab algn="l" pos="0"/>
              </a:tabLst>
            </a:pPr>
            <a:endParaRPr b="0" lang="en-US" sz="1800" spc="-1" strike="noStrike">
              <a:solidFill>
                <a:srgbClr val="023672"/>
              </a:solidFill>
              <a:latin typeface="Play"/>
              <a:ea typeface="Play"/>
            </a:endParaRPr>
          </a:p>
        </p:txBody>
      </p:sp>
      <p:sp>
        <p:nvSpPr>
          <p:cNvPr id="99" name="Google Shape;126;p5"/>
          <p:cNvSpPr/>
          <p:nvPr/>
        </p:nvSpPr>
        <p:spPr>
          <a:xfrm>
            <a:off x="11108160" y="360360"/>
            <a:ext cx="284040" cy="284040"/>
          </a:xfrm>
          <a:prstGeom prst="ellipse">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800" spc="-1" strike="noStrike">
              <a:solidFill>
                <a:srgbClr val="023672"/>
              </a:solidFill>
              <a:latin typeface="Play"/>
              <a:ea typeface="Play"/>
            </a:endParaRPr>
          </a:p>
        </p:txBody>
      </p:sp>
      <p:sp>
        <p:nvSpPr>
          <p:cNvPr id="100" name="Google Shape;127;p5"/>
          <p:cNvSpPr/>
          <p:nvPr/>
        </p:nvSpPr>
        <p:spPr>
          <a:xfrm>
            <a:off x="11174040" y="455040"/>
            <a:ext cx="152640" cy="94320"/>
          </a:xfrm>
          <a:custGeom>
            <a:avLst/>
            <a:gdLst>
              <a:gd name="textAreaLeft" fmla="*/ 0 w 152640"/>
              <a:gd name="textAreaRight" fmla="*/ 153000 w 152640"/>
              <a:gd name="textAreaTop" fmla="*/ 0 h 94320"/>
              <a:gd name="textAreaBottom" fmla="*/ 94680 h 94320"/>
            </a:gdLst>
            <a:ahLst/>
            <a:rect l="textAreaLeft" t="textAreaTop" r="textAreaRight" b="textAreaBottom"/>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017069"/>
          </a:solidFill>
          <a:ln w="0">
            <a:noFill/>
          </a:ln>
        </p:spPr>
        <p:style>
          <a:lnRef idx="0"/>
          <a:fillRef idx="0"/>
          <a:effectRef idx="0"/>
          <a:fontRef idx="minor"/>
        </p:style>
        <p:txBody>
          <a:bodyPr lIns="34200" rIns="34200" tIns="17280" bIns="17280" anchor="ctr">
            <a:noAutofit/>
          </a:bodyPr>
          <a:p>
            <a:pPr>
              <a:lnSpc>
                <a:spcPct val="100000"/>
              </a:lnSpc>
              <a:tabLst>
                <a:tab algn="l" pos="0"/>
              </a:tabLst>
            </a:pPr>
            <a:endParaRPr b="0" lang="en-US" sz="1800" spc="-1" strike="noStrike">
              <a:solidFill>
                <a:srgbClr val="023672"/>
              </a:solidFill>
              <a:latin typeface="Play"/>
              <a:ea typeface="Play"/>
            </a:endParaRPr>
          </a:p>
        </p:txBody>
      </p:sp>
      <p:sp>
        <p:nvSpPr>
          <p:cNvPr id="101" name="Google Shape;128;p5"/>
          <p:cNvSpPr/>
          <p:nvPr/>
        </p:nvSpPr>
        <p:spPr>
          <a:xfrm>
            <a:off x="11523240" y="360360"/>
            <a:ext cx="284040" cy="284040"/>
          </a:xfrm>
          <a:prstGeom prst="ellipse">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800" spc="-1" strike="noStrike">
              <a:solidFill>
                <a:srgbClr val="023672"/>
              </a:solidFill>
              <a:latin typeface="Play"/>
              <a:ea typeface="Play"/>
            </a:endParaRPr>
          </a:p>
        </p:txBody>
      </p:sp>
      <p:sp>
        <p:nvSpPr>
          <p:cNvPr id="102" name="Google Shape;129;p5"/>
          <p:cNvSpPr/>
          <p:nvPr/>
        </p:nvSpPr>
        <p:spPr>
          <a:xfrm>
            <a:off x="11624400" y="414720"/>
            <a:ext cx="82440" cy="175320"/>
          </a:xfrm>
          <a:custGeom>
            <a:avLst/>
            <a:gdLst>
              <a:gd name="textAreaLeft" fmla="*/ 0 w 82440"/>
              <a:gd name="textAreaRight" fmla="*/ 82800 w 82440"/>
              <a:gd name="textAreaTop" fmla="*/ 0 h 175320"/>
              <a:gd name="textAreaBottom" fmla="*/ 175680 h 175320"/>
            </a:gdLst>
            <a:ahLst/>
            <a:rect l="textAreaLeft" t="textAreaTop" r="textAreaRight" b="textAreaBottom"/>
            <a:pathLst>
              <a:path w="232" h="498">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017069"/>
          </a:solidFill>
          <a:ln w="0">
            <a:noFill/>
          </a:ln>
        </p:spPr>
        <p:style>
          <a:lnRef idx="0"/>
          <a:fillRef idx="0"/>
          <a:effectRef idx="0"/>
          <a:fontRef idx="minor"/>
        </p:style>
        <p:txBody>
          <a:bodyPr lIns="34200" rIns="34200" tIns="17280" bIns="17280" anchor="ctr">
            <a:noAutofit/>
          </a:bodyPr>
          <a:p>
            <a:pPr>
              <a:lnSpc>
                <a:spcPct val="100000"/>
              </a:lnSpc>
              <a:tabLst>
                <a:tab algn="l" pos="0"/>
              </a:tabLst>
            </a:pPr>
            <a:endParaRPr b="0" lang="en-US" sz="1800" spc="-1" strike="noStrike">
              <a:solidFill>
                <a:srgbClr val="023672"/>
              </a:solidFill>
              <a:latin typeface="Play"/>
              <a:ea typeface="Play"/>
            </a:endParaRPr>
          </a:p>
        </p:txBody>
      </p:sp>
      <p:sp>
        <p:nvSpPr>
          <p:cNvPr id="103" name="Google Shape;130;p5"/>
          <p:cNvSpPr/>
          <p:nvPr/>
        </p:nvSpPr>
        <p:spPr>
          <a:xfrm>
            <a:off x="783720" y="2945520"/>
            <a:ext cx="899640" cy="52200"/>
          </a:xfrm>
          <a:prstGeom prst="rect">
            <a:avLst/>
          </a:prstGeom>
          <a:solidFill>
            <a:srgbClr val="a58255"/>
          </a:solidFill>
          <a:ln w="0">
            <a:noFill/>
          </a:ln>
        </p:spPr>
        <p:style>
          <a:lnRef idx="0"/>
          <a:fillRef idx="0"/>
          <a:effectRef idx="0"/>
          <a:fontRef idx="minor"/>
        </p:style>
        <p:txBody>
          <a:bodyPr tIns="26280" bIns="26280" anchor="ctr">
            <a:noAutofit/>
          </a:bodyPr>
          <a:p>
            <a:pPr algn="ctr">
              <a:lnSpc>
                <a:spcPct val="100000"/>
              </a:lnSpc>
              <a:tabLst>
                <a:tab algn="l" pos="0"/>
              </a:tabLst>
            </a:pPr>
            <a:endParaRPr b="0" lang="en-US" sz="1800" spc="-1" strike="noStrike">
              <a:solidFill>
                <a:schemeClr val="lt1"/>
              </a:solidFill>
              <a:latin typeface="Calibri"/>
              <a:ea typeface="Calibri"/>
            </a:endParaRPr>
          </a:p>
        </p:txBody>
      </p:sp>
      <p:sp>
        <p:nvSpPr>
          <p:cNvPr id="104" name="Google Shape;10;p6"/>
          <p:cNvSpPr/>
          <p:nvPr/>
        </p:nvSpPr>
        <p:spPr>
          <a:xfrm>
            <a:off x="434520" y="6230160"/>
            <a:ext cx="4789440" cy="639720"/>
          </a:xfrm>
          <a:prstGeom prst="rect">
            <a:avLst/>
          </a:prstGeom>
          <a:noFill/>
          <a:ln w="0">
            <a:noFill/>
          </a:ln>
        </p:spPr>
        <p:style>
          <a:lnRef idx="0"/>
          <a:fillRef idx="0"/>
          <a:effectRef idx="0"/>
          <a:fontRef idx="minor"/>
        </p:style>
        <p:txBody>
          <a:bodyPr anchor="t">
            <a:spAutoFit/>
          </a:bodyPr>
          <a:p>
            <a:pPr>
              <a:lnSpc>
                <a:spcPct val="100000"/>
              </a:lnSpc>
            </a:pPr>
            <a:r>
              <a:rPr b="0" lang="en-GB" sz="1800" spc="-1" strike="noStrike">
                <a:solidFill>
                  <a:srgbClr val="7f7f7f"/>
                </a:solidFill>
                <a:latin typeface="Inter"/>
                <a:ea typeface="Inter"/>
              </a:rPr>
              <a:t>Dept of Computer Science &amp; Engineering</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105" name="Google Shape;11;p6" descr=""/>
          <p:cNvPicPr/>
          <p:nvPr/>
        </p:nvPicPr>
        <p:blipFill>
          <a:blip r:embed="rId1"/>
          <a:stretch/>
        </p:blipFill>
        <p:spPr>
          <a:xfrm>
            <a:off x="9657720" y="5780160"/>
            <a:ext cx="2099520" cy="899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Google Shape;45;p2"/>
          <p:cNvSpPr/>
          <p:nvPr/>
        </p:nvSpPr>
        <p:spPr>
          <a:xfrm>
            <a:off x="3288240" y="285120"/>
            <a:ext cx="4789440" cy="63972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3600" spc="-1" strike="noStrike">
                <a:solidFill>
                  <a:srgbClr val="007367"/>
                </a:solidFill>
                <a:latin typeface="Inter"/>
                <a:ea typeface="Inter"/>
              </a:rPr>
              <a:t>Abstract</a:t>
            </a:r>
            <a:endParaRPr b="0" lang="en-US" sz="3600" spc="-1" strike="noStrike">
              <a:solidFill>
                <a:srgbClr val="000000"/>
              </a:solidFill>
              <a:latin typeface="Arial"/>
            </a:endParaRPr>
          </a:p>
        </p:txBody>
      </p:sp>
      <p:sp>
        <p:nvSpPr>
          <p:cNvPr id="23" name="Google Shape;10;p6"/>
          <p:cNvSpPr/>
          <p:nvPr/>
        </p:nvSpPr>
        <p:spPr>
          <a:xfrm>
            <a:off x="434520" y="6230160"/>
            <a:ext cx="4789440" cy="639720"/>
          </a:xfrm>
          <a:prstGeom prst="rect">
            <a:avLst/>
          </a:prstGeom>
          <a:noFill/>
          <a:ln w="0">
            <a:noFill/>
          </a:ln>
        </p:spPr>
        <p:style>
          <a:lnRef idx="0"/>
          <a:fillRef idx="0"/>
          <a:effectRef idx="0"/>
          <a:fontRef idx="minor"/>
        </p:style>
        <p:txBody>
          <a:bodyPr anchor="t">
            <a:spAutoFit/>
          </a:bodyPr>
          <a:p>
            <a:pPr>
              <a:lnSpc>
                <a:spcPct val="100000"/>
              </a:lnSpc>
            </a:pPr>
            <a:r>
              <a:rPr b="0" lang="en-GB" sz="1800" spc="-1" strike="noStrike">
                <a:solidFill>
                  <a:srgbClr val="7f7f7f"/>
                </a:solidFill>
                <a:latin typeface="Inter"/>
                <a:ea typeface="Inter"/>
              </a:rPr>
              <a:t>Dept of Computer Science &amp; Engineering</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24" name="Google Shape;11;p6" descr=""/>
          <p:cNvPicPr/>
          <p:nvPr/>
        </p:nvPicPr>
        <p:blipFill>
          <a:blip r:embed="rId1"/>
          <a:stretch/>
        </p:blipFill>
        <p:spPr>
          <a:xfrm>
            <a:off x="9657720" y="5780160"/>
            <a:ext cx="2099520" cy="899640"/>
          </a:xfrm>
          <a:prstGeom prst="rect">
            <a:avLst/>
          </a:prstGeom>
          <a:ln w="0">
            <a:noFill/>
          </a:ln>
        </p:spPr>
      </p:pic>
      <p:sp>
        <p:nvSpPr>
          <p:cNvPr id="25" name="Content Placeholder 2"/>
          <p:cNvSpPr/>
          <p:nvPr/>
        </p:nvSpPr>
        <p:spPr>
          <a:xfrm>
            <a:off x="690840" y="1576080"/>
            <a:ext cx="10571400" cy="441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26" name="Content Placeholder 2"/>
          <p:cNvSpPr/>
          <p:nvPr/>
        </p:nvSpPr>
        <p:spPr>
          <a:xfrm>
            <a:off x="812160" y="153792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27" name="Content Placeholder 2"/>
          <p:cNvSpPr/>
          <p:nvPr/>
        </p:nvSpPr>
        <p:spPr>
          <a:xfrm>
            <a:off x="1639800" y="116856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28" name="Content Placeholder 2"/>
          <p:cNvSpPr/>
          <p:nvPr/>
        </p:nvSpPr>
        <p:spPr>
          <a:xfrm>
            <a:off x="566640" y="1281960"/>
            <a:ext cx="10812960" cy="426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600" spc="-1" strike="noStrike">
              <a:solidFill>
                <a:srgbClr val="000000"/>
              </a:solidFill>
              <a:latin typeface="Times New Roman"/>
              <a:ea typeface="Arial"/>
            </a:endParaRPr>
          </a:p>
        </p:txBody>
      </p:sp>
      <p:sp>
        <p:nvSpPr>
          <p:cNvPr id="29" name="TextBox 8"/>
          <p:cNvSpPr/>
          <p:nvPr/>
        </p:nvSpPr>
        <p:spPr>
          <a:xfrm>
            <a:off x="566640" y="1618560"/>
            <a:ext cx="11421000" cy="3766320"/>
          </a:xfrm>
          <a:prstGeom prst="rect">
            <a:avLst/>
          </a:prstGeom>
          <a:noFill/>
          <a:ln w="0">
            <a:noFill/>
          </a:ln>
        </p:spPr>
        <p:style>
          <a:lnRef idx="0"/>
          <a:fillRef idx="0"/>
          <a:effectRef idx="0"/>
          <a:fontRef idx="minor"/>
        </p:style>
        <p:txBody>
          <a:bodyPr lIns="90000" rIns="90000" tIns="45000" bIns="45000" anchor="t">
            <a:spAutoFit/>
          </a:bodyPr>
          <a:p>
            <a:pPr>
              <a:lnSpc>
                <a:spcPct val="150000"/>
              </a:lnSpc>
              <a:tabLst>
                <a:tab algn="l" pos="0"/>
              </a:tabLst>
            </a:pPr>
            <a:r>
              <a:rPr b="0" lang="en-US" sz="2300" spc="-1" strike="noStrike">
                <a:solidFill>
                  <a:srgbClr val="000000"/>
                </a:solidFill>
                <a:latin typeface="Times New Roman"/>
                <a:ea typeface="Arial"/>
              </a:rPr>
              <a:t>The increasing population of stray dogs and the lack of proper monitoring mechanisms have made it difficult to maintain an accurate count and ensure their health and well-being. Many stray dogs go untracked, leading to challenges in identifying their health conditions, managing disease outbreaks, and maintaining medical history. This lack of monitoring often results in missed opportunities for timely medical intervention and effective disease control. Additionally, the absence of a centralized system to track and monitor these animals hinders collaboration among veterinarians, NGOs, and local authorities.</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Google Shape;45;p2"/>
          <p:cNvSpPr/>
          <p:nvPr/>
        </p:nvSpPr>
        <p:spPr>
          <a:xfrm>
            <a:off x="3288240" y="285120"/>
            <a:ext cx="4789440" cy="63972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3600" spc="-1" strike="noStrike">
                <a:solidFill>
                  <a:srgbClr val="007367"/>
                </a:solidFill>
                <a:latin typeface="Inter"/>
                <a:ea typeface="Inter"/>
              </a:rPr>
              <a:t>Certificate</a:t>
            </a:r>
            <a:endParaRPr b="0" lang="en-US" sz="3600" spc="-1" strike="noStrike">
              <a:solidFill>
                <a:srgbClr val="000000"/>
              </a:solidFill>
              <a:latin typeface="Arial"/>
            </a:endParaRPr>
          </a:p>
        </p:txBody>
      </p:sp>
      <p:sp>
        <p:nvSpPr>
          <p:cNvPr id="31" name="Google Shape;10;p6"/>
          <p:cNvSpPr/>
          <p:nvPr/>
        </p:nvSpPr>
        <p:spPr>
          <a:xfrm>
            <a:off x="434520" y="6230160"/>
            <a:ext cx="4789440" cy="639720"/>
          </a:xfrm>
          <a:prstGeom prst="rect">
            <a:avLst/>
          </a:prstGeom>
          <a:noFill/>
          <a:ln w="0">
            <a:noFill/>
          </a:ln>
        </p:spPr>
        <p:style>
          <a:lnRef idx="0"/>
          <a:fillRef idx="0"/>
          <a:effectRef idx="0"/>
          <a:fontRef idx="minor"/>
        </p:style>
        <p:txBody>
          <a:bodyPr anchor="t">
            <a:spAutoFit/>
          </a:bodyPr>
          <a:p>
            <a:pPr>
              <a:lnSpc>
                <a:spcPct val="100000"/>
              </a:lnSpc>
            </a:pPr>
            <a:r>
              <a:rPr b="0" lang="en-GB" sz="1800" spc="-1" strike="noStrike">
                <a:solidFill>
                  <a:srgbClr val="7f7f7f"/>
                </a:solidFill>
                <a:latin typeface="Inter"/>
                <a:ea typeface="Inter"/>
              </a:rPr>
              <a:t>Dept of Computer Science &amp; Engineering</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32" name="Google Shape;11;p6" descr=""/>
          <p:cNvPicPr/>
          <p:nvPr/>
        </p:nvPicPr>
        <p:blipFill>
          <a:blip r:embed="rId1"/>
          <a:stretch/>
        </p:blipFill>
        <p:spPr>
          <a:xfrm>
            <a:off x="9657720" y="5780160"/>
            <a:ext cx="2099520" cy="899640"/>
          </a:xfrm>
          <a:prstGeom prst="rect">
            <a:avLst/>
          </a:prstGeom>
          <a:ln w="0">
            <a:noFill/>
          </a:ln>
        </p:spPr>
      </p:pic>
      <p:sp>
        <p:nvSpPr>
          <p:cNvPr id="33" name="Content Placeholder 2"/>
          <p:cNvSpPr/>
          <p:nvPr/>
        </p:nvSpPr>
        <p:spPr>
          <a:xfrm>
            <a:off x="690840" y="1576080"/>
            <a:ext cx="10571400" cy="441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34" name="Content Placeholder 2"/>
          <p:cNvSpPr/>
          <p:nvPr/>
        </p:nvSpPr>
        <p:spPr>
          <a:xfrm>
            <a:off x="812160" y="153792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35" name="Content Placeholder 2"/>
          <p:cNvSpPr/>
          <p:nvPr/>
        </p:nvSpPr>
        <p:spPr>
          <a:xfrm>
            <a:off x="1639800" y="116856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36" name="Content Placeholder 2"/>
          <p:cNvSpPr/>
          <p:nvPr/>
        </p:nvSpPr>
        <p:spPr>
          <a:xfrm>
            <a:off x="566640" y="1281960"/>
            <a:ext cx="10812960" cy="426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000000"/>
                </a:solidFill>
                <a:latin typeface="Arial"/>
                <a:ea typeface="Arial"/>
              </a:rPr>
              <a:t>Paste your internship Certificate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Google Shape;45;p2"/>
          <p:cNvSpPr/>
          <p:nvPr/>
        </p:nvSpPr>
        <p:spPr>
          <a:xfrm>
            <a:off x="221400" y="354960"/>
            <a:ext cx="11741400" cy="853200"/>
          </a:xfrm>
          <a:prstGeom prst="rect">
            <a:avLst/>
          </a:prstGeom>
          <a:noFill/>
          <a:ln w="0">
            <a:noFill/>
          </a:ln>
        </p:spPr>
        <p:style>
          <a:lnRef idx="0"/>
          <a:fillRef idx="0"/>
          <a:effectRef idx="0"/>
          <a:fontRef idx="minor"/>
        </p:style>
        <p:txBody>
          <a:bodyPr anchor="t">
            <a:spAutoFit/>
          </a:bodyPr>
          <a:p>
            <a:pPr algn="ctr">
              <a:lnSpc>
                <a:spcPct val="100000"/>
              </a:lnSpc>
            </a:pPr>
            <a:r>
              <a:rPr b="0" lang="en-US" sz="3600" spc="-1" strike="noStrike">
                <a:solidFill>
                  <a:srgbClr val="000000"/>
                </a:solidFill>
                <a:latin typeface="Times New Roman"/>
                <a:ea typeface="Arial"/>
              </a:rPr>
              <a:t>Health Monitoring and Disease Control in Stray Dogs</a:t>
            </a:r>
            <a:endParaRPr b="0" lang="en-US" sz="3600" spc="-1" strike="noStrike">
              <a:solidFill>
                <a:srgbClr val="000000"/>
              </a:solidFill>
              <a:latin typeface="Arial"/>
            </a:endParaRPr>
          </a:p>
          <a:p>
            <a:pPr algn="ctr">
              <a:lnSpc>
                <a:spcPct val="100000"/>
              </a:lnSpc>
              <a:tabLst>
                <a:tab algn="l" pos="0"/>
              </a:tabLst>
            </a:pPr>
            <a:endParaRPr b="0" lang="en-US" sz="1400" spc="-1" strike="noStrike">
              <a:solidFill>
                <a:srgbClr val="000000"/>
              </a:solidFill>
              <a:latin typeface="Arial"/>
            </a:endParaRPr>
          </a:p>
        </p:txBody>
      </p:sp>
      <p:sp>
        <p:nvSpPr>
          <p:cNvPr id="38" name="Google Shape;10;p6"/>
          <p:cNvSpPr/>
          <p:nvPr/>
        </p:nvSpPr>
        <p:spPr>
          <a:xfrm>
            <a:off x="434520" y="6230160"/>
            <a:ext cx="4789440" cy="639720"/>
          </a:xfrm>
          <a:prstGeom prst="rect">
            <a:avLst/>
          </a:prstGeom>
          <a:noFill/>
          <a:ln w="0">
            <a:noFill/>
          </a:ln>
        </p:spPr>
        <p:style>
          <a:lnRef idx="0"/>
          <a:fillRef idx="0"/>
          <a:effectRef idx="0"/>
          <a:fontRef idx="minor"/>
        </p:style>
        <p:txBody>
          <a:bodyPr anchor="t">
            <a:spAutoFit/>
          </a:bodyPr>
          <a:p>
            <a:pPr>
              <a:lnSpc>
                <a:spcPct val="100000"/>
              </a:lnSpc>
            </a:pPr>
            <a:r>
              <a:rPr b="0" lang="en-GB" sz="1800" spc="-1" strike="noStrike">
                <a:solidFill>
                  <a:srgbClr val="7f7f7f"/>
                </a:solidFill>
                <a:latin typeface="Inter"/>
                <a:ea typeface="Inter"/>
              </a:rPr>
              <a:t>Dept of Computer Science &amp; Engineering</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39" name="Google Shape;11;p6" descr=""/>
          <p:cNvPicPr/>
          <p:nvPr/>
        </p:nvPicPr>
        <p:blipFill>
          <a:blip r:embed="rId1"/>
          <a:stretch/>
        </p:blipFill>
        <p:spPr>
          <a:xfrm>
            <a:off x="9657720" y="5780160"/>
            <a:ext cx="2099520" cy="899640"/>
          </a:xfrm>
          <a:prstGeom prst="rect">
            <a:avLst/>
          </a:prstGeom>
          <a:ln w="0">
            <a:noFill/>
          </a:ln>
        </p:spPr>
      </p:pic>
      <p:sp>
        <p:nvSpPr>
          <p:cNvPr id="40" name="Content Placeholder 2"/>
          <p:cNvSpPr/>
          <p:nvPr/>
        </p:nvSpPr>
        <p:spPr>
          <a:xfrm>
            <a:off x="690840" y="1576080"/>
            <a:ext cx="10571400" cy="441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41" name="Content Placeholder 2"/>
          <p:cNvSpPr/>
          <p:nvPr/>
        </p:nvSpPr>
        <p:spPr>
          <a:xfrm>
            <a:off x="812160" y="153792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42" name="Content Placeholder 2"/>
          <p:cNvSpPr/>
          <p:nvPr/>
        </p:nvSpPr>
        <p:spPr>
          <a:xfrm>
            <a:off x="1639800" y="116856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43" name="Content Placeholder 2"/>
          <p:cNvSpPr/>
          <p:nvPr/>
        </p:nvSpPr>
        <p:spPr>
          <a:xfrm>
            <a:off x="566640" y="1281960"/>
            <a:ext cx="10812960" cy="426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44" name="TextBox 6"/>
          <p:cNvSpPr/>
          <p:nvPr/>
        </p:nvSpPr>
        <p:spPr>
          <a:xfrm>
            <a:off x="566640" y="1095480"/>
            <a:ext cx="11396520" cy="4644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400" spc="-1" strike="noStrike">
              <a:solidFill>
                <a:srgbClr val="000000"/>
              </a:solidFill>
              <a:latin typeface="Arial"/>
              <a:ea typeface="Arial"/>
            </a:endParaRPr>
          </a:p>
        </p:txBody>
      </p:sp>
      <p:pic>
        <p:nvPicPr>
          <p:cNvPr id="45" name="Picture 12" descr=""/>
          <p:cNvPicPr/>
          <p:nvPr/>
        </p:nvPicPr>
        <p:blipFill>
          <a:blip r:embed="rId2"/>
          <a:stretch/>
        </p:blipFill>
        <p:spPr>
          <a:xfrm>
            <a:off x="698040" y="1118160"/>
            <a:ext cx="10927080" cy="4367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Box 1"/>
          <p:cNvSpPr/>
          <p:nvPr/>
        </p:nvSpPr>
        <p:spPr>
          <a:xfrm>
            <a:off x="1463040" y="448200"/>
            <a:ext cx="980208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3600" spc="-1" strike="noStrike">
                <a:solidFill>
                  <a:srgbClr val="000000"/>
                </a:solidFill>
                <a:latin typeface="Times New Roman"/>
                <a:ea typeface="Arial"/>
              </a:rPr>
              <a:t>About Us – StrayTrack’s Mission &amp; Impact</a:t>
            </a:r>
            <a:endParaRPr b="0" lang="en-US" sz="3600" spc="-1" strike="noStrike">
              <a:solidFill>
                <a:srgbClr val="000000"/>
              </a:solidFill>
              <a:latin typeface="Arial"/>
            </a:endParaRPr>
          </a:p>
        </p:txBody>
      </p:sp>
      <p:pic>
        <p:nvPicPr>
          <p:cNvPr id="47" name="Content Placeholder 4" descr=""/>
          <p:cNvPicPr/>
          <p:nvPr/>
        </p:nvPicPr>
        <p:blipFill>
          <a:blip r:embed="rId1"/>
          <a:stretch/>
        </p:blipFill>
        <p:spPr>
          <a:xfrm>
            <a:off x="1143000" y="1094400"/>
            <a:ext cx="10222560" cy="4547160"/>
          </a:xfrm>
          <a:prstGeom prst="rect">
            <a:avLst/>
          </a:prstGeom>
          <a:ln w="0">
            <a:noFill/>
          </a:ln>
        </p:spPr>
      </p:pic>
      <p:pic>
        <p:nvPicPr>
          <p:cNvPr id="48" name="Google Shape;11;p6" descr=""/>
          <p:cNvPicPr/>
          <p:nvPr/>
        </p:nvPicPr>
        <p:blipFill>
          <a:blip r:embed="rId2"/>
          <a:stretch/>
        </p:blipFill>
        <p:spPr>
          <a:xfrm>
            <a:off x="9657720" y="5780160"/>
            <a:ext cx="2099520" cy="899640"/>
          </a:xfrm>
          <a:prstGeom prst="rect">
            <a:avLst/>
          </a:prstGeom>
          <a:ln w="0">
            <a:noFill/>
          </a:ln>
        </p:spPr>
      </p:pic>
      <p:sp>
        <p:nvSpPr>
          <p:cNvPr id="49" name="TextBox 5"/>
          <p:cNvSpPr/>
          <p:nvPr/>
        </p:nvSpPr>
        <p:spPr>
          <a:xfrm>
            <a:off x="434520" y="6288120"/>
            <a:ext cx="60940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400" spc="-1" strike="noStrike">
                <a:solidFill>
                  <a:srgbClr val="7f7f7f"/>
                </a:solidFill>
                <a:latin typeface="Inter"/>
                <a:ea typeface="Inter"/>
              </a:rPr>
              <a:t>Dept of Computer Science &amp; Engineering</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Box 1"/>
          <p:cNvSpPr/>
          <p:nvPr/>
        </p:nvSpPr>
        <p:spPr>
          <a:xfrm>
            <a:off x="0" y="300240"/>
            <a:ext cx="1165824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3600" spc="-1" strike="noStrike">
                <a:solidFill>
                  <a:srgbClr val="000000"/>
                </a:solidFill>
                <a:latin typeface="Times New Roman"/>
                <a:ea typeface="Arial"/>
              </a:rPr>
              <a:t>Innovating technology Stray Dog Welfare</a:t>
            </a:r>
            <a:endParaRPr b="0" lang="en-US" sz="3600" spc="-1" strike="noStrike">
              <a:solidFill>
                <a:srgbClr val="000000"/>
              </a:solidFill>
              <a:latin typeface="Arial"/>
            </a:endParaRPr>
          </a:p>
        </p:txBody>
      </p:sp>
      <p:pic>
        <p:nvPicPr>
          <p:cNvPr id="51" name="Content Placeholder 4" descr=""/>
          <p:cNvPicPr/>
          <p:nvPr/>
        </p:nvPicPr>
        <p:blipFill>
          <a:blip r:embed="rId1"/>
          <a:stretch/>
        </p:blipFill>
        <p:spPr>
          <a:xfrm>
            <a:off x="1124640" y="1216080"/>
            <a:ext cx="10451160" cy="4425480"/>
          </a:xfrm>
          <a:prstGeom prst="rect">
            <a:avLst/>
          </a:prstGeom>
          <a:ln w="0">
            <a:noFill/>
          </a:ln>
        </p:spPr>
      </p:pic>
      <p:pic>
        <p:nvPicPr>
          <p:cNvPr id="52" name="Google Shape;11;p6" descr=""/>
          <p:cNvPicPr/>
          <p:nvPr/>
        </p:nvPicPr>
        <p:blipFill>
          <a:blip r:embed="rId2"/>
          <a:stretch/>
        </p:blipFill>
        <p:spPr>
          <a:xfrm>
            <a:off x="9657720" y="5780160"/>
            <a:ext cx="2099520" cy="899640"/>
          </a:xfrm>
          <a:prstGeom prst="rect">
            <a:avLst/>
          </a:prstGeom>
          <a:ln w="0">
            <a:noFill/>
          </a:ln>
        </p:spPr>
      </p:pic>
      <p:sp>
        <p:nvSpPr>
          <p:cNvPr id="53" name="TextBox 6"/>
          <p:cNvSpPr/>
          <p:nvPr/>
        </p:nvSpPr>
        <p:spPr>
          <a:xfrm>
            <a:off x="676800" y="6249960"/>
            <a:ext cx="559332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400" spc="-1" strike="noStrike">
                <a:solidFill>
                  <a:srgbClr val="7f7f7f"/>
                </a:solidFill>
                <a:latin typeface="Inter"/>
                <a:ea typeface="Inter"/>
              </a:rPr>
              <a:t>Dept of Computer Science &amp; Engineering</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TextBox 2"/>
          <p:cNvSpPr/>
          <p:nvPr/>
        </p:nvSpPr>
        <p:spPr>
          <a:xfrm>
            <a:off x="331560" y="6347520"/>
            <a:ext cx="6094080" cy="30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GB" sz="1400" spc="-1" strike="noStrike">
                <a:solidFill>
                  <a:srgbClr val="7f7f7f"/>
                </a:solidFill>
                <a:latin typeface="Inter"/>
                <a:ea typeface="Inter"/>
              </a:rPr>
              <a:t>Dept of Computer Science &amp; Engineering</a:t>
            </a:r>
            <a:endParaRPr b="0" lang="en-US" sz="1400" spc="-1" strike="noStrike">
              <a:solidFill>
                <a:srgbClr val="000000"/>
              </a:solidFill>
              <a:latin typeface="Arial"/>
            </a:endParaRPr>
          </a:p>
        </p:txBody>
      </p:sp>
      <p:pic>
        <p:nvPicPr>
          <p:cNvPr id="55" name="Google Shape;11;p6" descr=""/>
          <p:cNvPicPr/>
          <p:nvPr/>
        </p:nvPicPr>
        <p:blipFill>
          <a:blip r:embed="rId1"/>
          <a:stretch/>
        </p:blipFill>
        <p:spPr>
          <a:xfrm>
            <a:off x="9657720" y="5780160"/>
            <a:ext cx="2099520" cy="899640"/>
          </a:xfrm>
          <a:prstGeom prst="rect">
            <a:avLst/>
          </a:prstGeom>
          <a:ln w="0">
            <a:noFill/>
          </a:ln>
        </p:spPr>
      </p:pic>
      <p:sp>
        <p:nvSpPr>
          <p:cNvPr id="56" name="TextBox 6"/>
          <p:cNvSpPr/>
          <p:nvPr/>
        </p:nvSpPr>
        <p:spPr>
          <a:xfrm>
            <a:off x="155520" y="202680"/>
            <a:ext cx="1190520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IN" sz="3600" spc="-1" strike="noStrike">
                <a:solidFill>
                  <a:srgbClr val="000000"/>
                </a:solidFill>
                <a:latin typeface="Times New Roman"/>
                <a:ea typeface="Arial"/>
              </a:rPr>
              <a:t>Contact Us</a:t>
            </a:r>
            <a:endParaRPr b="0" lang="en-US" sz="3600" spc="-1" strike="noStrike">
              <a:solidFill>
                <a:srgbClr val="000000"/>
              </a:solidFill>
              <a:latin typeface="Arial"/>
            </a:endParaRPr>
          </a:p>
        </p:txBody>
      </p:sp>
      <p:pic>
        <p:nvPicPr>
          <p:cNvPr id="57" name="Content Placeholder 4" descr=""/>
          <p:cNvPicPr/>
          <p:nvPr/>
        </p:nvPicPr>
        <p:blipFill>
          <a:blip r:embed="rId2"/>
          <a:stretch/>
        </p:blipFill>
        <p:spPr>
          <a:xfrm>
            <a:off x="1417320" y="1621800"/>
            <a:ext cx="9180360" cy="3614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Google Shape;45;p2"/>
          <p:cNvSpPr/>
          <p:nvPr/>
        </p:nvSpPr>
        <p:spPr>
          <a:xfrm>
            <a:off x="118800" y="370440"/>
            <a:ext cx="11279880" cy="63972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3600" spc="-1" strike="noStrike">
                <a:solidFill>
                  <a:srgbClr val="000000"/>
                </a:solidFill>
                <a:latin typeface="Times New Roman"/>
                <a:ea typeface="Arial"/>
              </a:rPr>
              <a:t>StrayTrack QR Generator – Register &amp; Track Stray Dogs</a:t>
            </a:r>
            <a:endParaRPr b="0" lang="en-US" sz="3600" spc="-1" strike="noStrike">
              <a:solidFill>
                <a:srgbClr val="000000"/>
              </a:solidFill>
              <a:latin typeface="Arial"/>
            </a:endParaRPr>
          </a:p>
        </p:txBody>
      </p:sp>
      <p:sp>
        <p:nvSpPr>
          <p:cNvPr id="59" name="Google Shape;10;p6"/>
          <p:cNvSpPr/>
          <p:nvPr/>
        </p:nvSpPr>
        <p:spPr>
          <a:xfrm>
            <a:off x="434520" y="6230160"/>
            <a:ext cx="4789440" cy="639720"/>
          </a:xfrm>
          <a:prstGeom prst="rect">
            <a:avLst/>
          </a:prstGeom>
          <a:noFill/>
          <a:ln w="0">
            <a:noFill/>
          </a:ln>
        </p:spPr>
        <p:style>
          <a:lnRef idx="0"/>
          <a:fillRef idx="0"/>
          <a:effectRef idx="0"/>
          <a:fontRef idx="minor"/>
        </p:style>
        <p:txBody>
          <a:bodyPr anchor="t">
            <a:spAutoFit/>
          </a:bodyPr>
          <a:p>
            <a:pPr>
              <a:lnSpc>
                <a:spcPct val="100000"/>
              </a:lnSpc>
            </a:pPr>
            <a:r>
              <a:rPr b="0" lang="en-GB" sz="1800" spc="-1" strike="noStrike">
                <a:solidFill>
                  <a:srgbClr val="7f7f7f"/>
                </a:solidFill>
                <a:latin typeface="Inter"/>
                <a:ea typeface="Inter"/>
              </a:rPr>
              <a:t>Dept of Computer Science &amp; Engineering</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60" name="Google Shape;11;p6" descr=""/>
          <p:cNvPicPr/>
          <p:nvPr/>
        </p:nvPicPr>
        <p:blipFill>
          <a:blip r:embed="rId1"/>
          <a:stretch/>
        </p:blipFill>
        <p:spPr>
          <a:xfrm>
            <a:off x="9657720" y="5780160"/>
            <a:ext cx="2099520" cy="899640"/>
          </a:xfrm>
          <a:prstGeom prst="rect">
            <a:avLst/>
          </a:prstGeom>
          <a:ln w="0">
            <a:noFill/>
          </a:ln>
        </p:spPr>
      </p:pic>
      <p:sp>
        <p:nvSpPr>
          <p:cNvPr id="61" name="Content Placeholder 2"/>
          <p:cNvSpPr/>
          <p:nvPr/>
        </p:nvSpPr>
        <p:spPr>
          <a:xfrm>
            <a:off x="690840" y="1576080"/>
            <a:ext cx="10571400" cy="441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62" name="Content Placeholder 2"/>
          <p:cNvSpPr/>
          <p:nvPr/>
        </p:nvSpPr>
        <p:spPr>
          <a:xfrm>
            <a:off x="812160" y="153792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63" name="Content Placeholder 2"/>
          <p:cNvSpPr/>
          <p:nvPr/>
        </p:nvSpPr>
        <p:spPr>
          <a:xfrm>
            <a:off x="1639800" y="116856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64" name="Content Placeholder 2"/>
          <p:cNvSpPr/>
          <p:nvPr/>
        </p:nvSpPr>
        <p:spPr>
          <a:xfrm>
            <a:off x="566640" y="1281960"/>
            <a:ext cx="10812960" cy="426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Times New Roman"/>
              <a:ea typeface="Arial"/>
            </a:endParaRPr>
          </a:p>
        </p:txBody>
      </p:sp>
      <p:pic>
        <p:nvPicPr>
          <p:cNvPr id="65" name="Content Placeholder 4" descr=""/>
          <p:cNvPicPr/>
          <p:nvPr/>
        </p:nvPicPr>
        <p:blipFill>
          <a:blip r:embed="rId2"/>
          <a:stretch/>
        </p:blipFill>
        <p:spPr>
          <a:xfrm>
            <a:off x="1316880" y="1085400"/>
            <a:ext cx="9436320" cy="46036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Google Shape;45;p2"/>
          <p:cNvSpPr/>
          <p:nvPr/>
        </p:nvSpPr>
        <p:spPr>
          <a:xfrm>
            <a:off x="75960" y="354960"/>
            <a:ext cx="12115800" cy="63972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US" sz="3600" spc="-1" strike="noStrike">
                <a:solidFill>
                  <a:srgbClr val="000000"/>
                </a:solidFill>
                <a:latin typeface="Times New Roman"/>
                <a:ea typeface="Arial"/>
              </a:rPr>
              <a:t>StrayTrack QR Generator – Register Details &amp; Track Stray Dogs</a:t>
            </a:r>
            <a:endParaRPr b="0" lang="en-US" sz="3600" spc="-1" strike="noStrike">
              <a:solidFill>
                <a:srgbClr val="000000"/>
              </a:solidFill>
              <a:latin typeface="Arial"/>
            </a:endParaRPr>
          </a:p>
        </p:txBody>
      </p:sp>
      <p:sp>
        <p:nvSpPr>
          <p:cNvPr id="67" name="Google Shape;10;p6"/>
          <p:cNvSpPr/>
          <p:nvPr/>
        </p:nvSpPr>
        <p:spPr>
          <a:xfrm>
            <a:off x="290880" y="6319080"/>
            <a:ext cx="4789440" cy="639720"/>
          </a:xfrm>
          <a:prstGeom prst="rect">
            <a:avLst/>
          </a:prstGeom>
          <a:noFill/>
          <a:ln w="0">
            <a:noFill/>
          </a:ln>
        </p:spPr>
        <p:style>
          <a:lnRef idx="0"/>
          <a:fillRef idx="0"/>
          <a:effectRef idx="0"/>
          <a:fontRef idx="minor"/>
        </p:style>
        <p:txBody>
          <a:bodyPr anchor="t">
            <a:spAutoFit/>
          </a:bodyPr>
          <a:p>
            <a:pPr>
              <a:lnSpc>
                <a:spcPct val="100000"/>
              </a:lnSpc>
            </a:pPr>
            <a:r>
              <a:rPr b="0" lang="en-GB" sz="1800" spc="-1" strike="noStrike">
                <a:solidFill>
                  <a:srgbClr val="7f7f7f"/>
                </a:solidFill>
                <a:latin typeface="Inter"/>
                <a:ea typeface="Inter"/>
              </a:rPr>
              <a:t>Dept of Computer Science &amp; Engineering</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68" name="Google Shape;11;p6" descr=""/>
          <p:cNvPicPr/>
          <p:nvPr/>
        </p:nvPicPr>
        <p:blipFill>
          <a:blip r:embed="rId1"/>
          <a:stretch/>
        </p:blipFill>
        <p:spPr>
          <a:xfrm>
            <a:off x="9657720" y="5780160"/>
            <a:ext cx="2099520" cy="899640"/>
          </a:xfrm>
          <a:prstGeom prst="rect">
            <a:avLst/>
          </a:prstGeom>
          <a:ln w="0">
            <a:noFill/>
          </a:ln>
        </p:spPr>
      </p:pic>
      <p:sp>
        <p:nvSpPr>
          <p:cNvPr id="69" name="Content Placeholder 2"/>
          <p:cNvSpPr/>
          <p:nvPr/>
        </p:nvSpPr>
        <p:spPr>
          <a:xfrm>
            <a:off x="690840" y="1576080"/>
            <a:ext cx="10571400" cy="441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70" name="Content Placeholder 2"/>
          <p:cNvSpPr/>
          <p:nvPr/>
        </p:nvSpPr>
        <p:spPr>
          <a:xfrm>
            <a:off x="812160" y="153792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71" name="Content Placeholder 2"/>
          <p:cNvSpPr/>
          <p:nvPr/>
        </p:nvSpPr>
        <p:spPr>
          <a:xfrm>
            <a:off x="1639800" y="1168560"/>
            <a:ext cx="10208880" cy="48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2300" spc="-1" strike="noStrike">
              <a:solidFill>
                <a:srgbClr val="000000"/>
              </a:solidFill>
              <a:latin typeface="Arial"/>
            </a:endParaRPr>
          </a:p>
          <a:p>
            <a:pPr>
              <a:lnSpc>
                <a:spcPct val="100000"/>
              </a:lnSpc>
            </a:pPr>
            <a:endParaRPr b="0" lang="en-US" sz="2300" spc="-1" strike="noStrike">
              <a:solidFill>
                <a:srgbClr val="000000"/>
              </a:solidFill>
              <a:latin typeface="Arial"/>
            </a:endParaRPr>
          </a:p>
        </p:txBody>
      </p:sp>
      <p:sp>
        <p:nvSpPr>
          <p:cNvPr id="72" name="Content Placeholder 2"/>
          <p:cNvSpPr/>
          <p:nvPr/>
        </p:nvSpPr>
        <p:spPr>
          <a:xfrm>
            <a:off x="566640" y="1281960"/>
            <a:ext cx="10812960" cy="426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Times New Roman"/>
              <a:ea typeface="Arial"/>
            </a:endParaRPr>
          </a:p>
        </p:txBody>
      </p:sp>
      <p:pic>
        <p:nvPicPr>
          <p:cNvPr id="73" name="Content Placeholder 4" descr=""/>
          <p:cNvPicPr/>
          <p:nvPr/>
        </p:nvPicPr>
        <p:blipFill>
          <a:blip r:embed="rId2"/>
          <a:stretch/>
        </p:blipFill>
        <p:spPr>
          <a:xfrm>
            <a:off x="951120" y="1039320"/>
            <a:ext cx="10305000" cy="4573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154</TotalTime>
  <Application>LibreOffice/24.2.7.2$Linux_X86_64 LibreOffice_project/420$Build-2</Application>
  <AppVersion>15.0000</AppVersion>
  <Words>279</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2022-05-23T07:15:42Z</dcterms:created>
  <dc:creator>GITAM</dc:creator>
  <dc:description/>
  <dc:language>en-US</dc:language>
  <cp:lastModifiedBy/>
  <dcterms:modified xsi:type="dcterms:W3CDTF">2025-02-06T15:55:40Z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Widescreen</vt:lpwstr>
  </property>
  <property fmtid="{D5CDD505-2E9C-101B-9397-08002B2CF9AE}" pid="4" name="Slides">
    <vt:i4>15</vt:i4>
  </property>
</Properties>
</file>