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FF1"/>
          </a:solidFill>
        </a:fill>
      </a:tcStyle>
    </a:wholeTbl>
    <a:band2H>
      <a:tcTxStyle b="def" i="def"/>
      <a:tcStyle>
        <a:tcBdr/>
        <a:fill>
          <a:solidFill>
            <a:srgbClr val="F1F7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CDF"/>
          </a:solidFill>
        </a:fill>
      </a:tcStyle>
    </a:wholeTbl>
    <a:band2H>
      <a:tcTxStyle b="def" i="def"/>
      <a:tcStyle>
        <a:tcBdr/>
        <a:fill>
          <a:solidFill>
            <a:srgbClr val="E8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EFCE"/>
          </a:solidFill>
        </a:fill>
      </a:tcStyle>
    </a:wholeTbl>
    <a:band2H>
      <a:tcTxStyle b="def" i="def"/>
      <a:tcStyle>
        <a:tcBdr/>
        <a:fill>
          <a:solidFill>
            <a:srgbClr val="FEF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67052" y="2116182"/>
            <a:ext cx="5491573" cy="151402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grpSp>
        <p:nvGrpSpPr>
          <p:cNvPr id="15" name="Google Shape;17;p7"/>
          <p:cNvGrpSpPr/>
          <p:nvPr/>
        </p:nvGrpSpPr>
        <p:grpSpPr>
          <a:xfrm>
            <a:off x="1" y="758752"/>
            <a:ext cx="6099249" cy="6097532"/>
            <a:chOff x="0" y="0"/>
            <a:chExt cx="6099248" cy="6097531"/>
          </a:xfrm>
        </p:grpSpPr>
        <p:sp>
          <p:nvSpPr>
            <p:cNvPr id="12" name="Google Shape;18;p7"/>
            <p:cNvSpPr/>
            <p:nvPr/>
          </p:nvSpPr>
          <p:spPr>
            <a:xfrm>
              <a:off x="0" y="0"/>
              <a:ext cx="3073679" cy="409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3" name="Google Shape;19;p7"/>
            <p:cNvSpPr/>
            <p:nvPr/>
          </p:nvSpPr>
          <p:spPr>
            <a:xfrm>
              <a:off x="0" y="4103380"/>
              <a:ext cx="1994713" cy="1994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4" name="Google Shape;20;p7"/>
            <p:cNvSpPr/>
            <p:nvPr/>
          </p:nvSpPr>
          <p:spPr>
            <a:xfrm>
              <a:off x="2097797" y="4098227"/>
              <a:ext cx="4001452" cy="199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367055" y="4549552"/>
            <a:ext cx="5491570" cy="953339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</a:defRPr>
            </a:lvl1pPr>
            <a:lvl2pPr marL="6489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2pPr>
            <a:lvl3pPr marL="11061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3pPr>
            <a:lvl4pPr marL="15633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4pPr>
            <a:lvl5pPr marL="2020570" indent="-217170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Google Shape;22;p7"/>
          <p:cNvSpPr/>
          <p:nvPr/>
        </p:nvSpPr>
        <p:spPr>
          <a:xfrm>
            <a:off x="5839833" y="5784348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me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42;p16"/>
          <p:cNvSpPr/>
          <p:nvPr/>
        </p:nvSpPr>
        <p:spPr>
          <a:xfrm flipH="1">
            <a:off x="1045959" y="2213783"/>
            <a:ext cx="2138" cy="1828802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Google Shape;143;p16"/>
          <p:cNvSpPr/>
          <p:nvPr/>
        </p:nvSpPr>
        <p:spPr>
          <a:xfrm flipH="1">
            <a:off x="6180492" y="2213783"/>
            <a:ext cx="11104" cy="1828802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Google Shape;144;p16"/>
          <p:cNvSpPr/>
          <p:nvPr/>
        </p:nvSpPr>
        <p:spPr>
          <a:xfrm flipH="1">
            <a:off x="8745621" y="3904712"/>
            <a:ext cx="2138" cy="1828802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Google Shape;145;p16"/>
          <p:cNvSpPr/>
          <p:nvPr/>
        </p:nvSpPr>
        <p:spPr>
          <a:xfrm flipH="1">
            <a:off x="3611088" y="3895940"/>
            <a:ext cx="2138" cy="1828802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7" name="Body Level One…"/>
          <p:cNvSpPr txBox="1"/>
          <p:nvPr>
            <p:ph type="body" sz="quarter" idx="1"/>
          </p:nvPr>
        </p:nvSpPr>
        <p:spPr>
          <a:xfrm>
            <a:off x="1296955" y="2934854"/>
            <a:ext cx="2133602" cy="369334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400"/>
            </a:lvl1pPr>
            <a:lvl2pPr marL="600709" indent="-168909">
              <a:buClrTx/>
              <a:buSzPts val="1400"/>
              <a:buFontTx/>
              <a:defRPr sz="1400"/>
            </a:lvl2pPr>
            <a:lvl3pPr marL="1057910" indent="-168910">
              <a:buClrTx/>
              <a:buSzPts val="1400"/>
              <a:buFontTx/>
              <a:defRPr sz="1400"/>
            </a:lvl3pPr>
            <a:lvl4pPr marL="1515110" indent="-168910">
              <a:buClrTx/>
              <a:buSzPts val="1400"/>
              <a:buFontTx/>
              <a:defRPr sz="1400"/>
            </a:lvl4pPr>
            <a:lvl5pPr marL="1972310" indent="-168910">
              <a:buClrTx/>
              <a:buSzPts val="1400"/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Google Shape;148;p16"/>
          <p:cNvSpPr txBox="1"/>
          <p:nvPr>
            <p:ph type="body" sz="quarter" idx="21"/>
          </p:nvPr>
        </p:nvSpPr>
        <p:spPr>
          <a:xfrm>
            <a:off x="1296955" y="2568686"/>
            <a:ext cx="2133602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179" name="Google Shape;149;p16"/>
          <p:cNvSpPr txBox="1"/>
          <p:nvPr>
            <p:ph type="body" sz="quarter" idx="22"/>
          </p:nvPr>
        </p:nvSpPr>
        <p:spPr>
          <a:xfrm>
            <a:off x="3897798" y="5087327"/>
            <a:ext cx="2133602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180" name="Google Shape;150;p16"/>
          <p:cNvSpPr txBox="1"/>
          <p:nvPr>
            <p:ph type="body" sz="quarter" idx="23"/>
          </p:nvPr>
        </p:nvSpPr>
        <p:spPr>
          <a:xfrm>
            <a:off x="3897798" y="4701907"/>
            <a:ext cx="2133602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181" name="Google Shape;151;p16"/>
          <p:cNvSpPr txBox="1"/>
          <p:nvPr>
            <p:ph type="body" sz="quarter" idx="24"/>
          </p:nvPr>
        </p:nvSpPr>
        <p:spPr>
          <a:xfrm>
            <a:off x="9001711" y="5087327"/>
            <a:ext cx="2133601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182" name="Google Shape;152;p16"/>
          <p:cNvSpPr txBox="1"/>
          <p:nvPr>
            <p:ph type="body" sz="quarter" idx="25"/>
          </p:nvPr>
        </p:nvSpPr>
        <p:spPr>
          <a:xfrm>
            <a:off x="9001711" y="4701907"/>
            <a:ext cx="2133601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183" name="Google Shape;153;p16"/>
          <p:cNvSpPr txBox="1"/>
          <p:nvPr>
            <p:ph type="body" sz="quarter" idx="26"/>
          </p:nvPr>
        </p:nvSpPr>
        <p:spPr>
          <a:xfrm>
            <a:off x="6438143" y="2934854"/>
            <a:ext cx="2133602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184" name="Google Shape;154;p16"/>
          <p:cNvSpPr txBox="1"/>
          <p:nvPr>
            <p:ph type="body" sz="quarter" idx="27"/>
          </p:nvPr>
        </p:nvSpPr>
        <p:spPr>
          <a:xfrm>
            <a:off x="6438143" y="2568686"/>
            <a:ext cx="2133602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185" name="Google Shape;155;p16"/>
          <p:cNvSpPr/>
          <p:nvPr/>
        </p:nvSpPr>
        <p:spPr>
          <a:xfrm>
            <a:off x="967689" y="3968779"/>
            <a:ext cx="10275477" cy="2"/>
          </a:xfrm>
          <a:prstGeom prst="line">
            <a:avLst/>
          </a:prstGeom>
          <a:ln w="16510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Google Shape;156;p16"/>
          <p:cNvSpPr/>
          <p:nvPr/>
        </p:nvSpPr>
        <p:spPr>
          <a:xfrm>
            <a:off x="964323" y="3883240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187" name="Google Shape;157;p16"/>
          <p:cNvSpPr/>
          <p:nvPr/>
        </p:nvSpPr>
        <p:spPr>
          <a:xfrm>
            <a:off x="3531589" y="3892012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188" name="Google Shape;158;p16"/>
          <p:cNvSpPr/>
          <p:nvPr/>
        </p:nvSpPr>
        <p:spPr>
          <a:xfrm>
            <a:off x="6098857" y="3883240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189" name="Google Shape;159;p16"/>
          <p:cNvSpPr/>
          <p:nvPr/>
        </p:nvSpPr>
        <p:spPr>
          <a:xfrm>
            <a:off x="8666122" y="3892012"/>
            <a:ext cx="163273" cy="163273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164;p17"/>
          <p:cNvGrpSpPr/>
          <p:nvPr/>
        </p:nvGrpSpPr>
        <p:grpSpPr>
          <a:xfrm>
            <a:off x="832" y="3900131"/>
            <a:ext cx="2958396" cy="2959230"/>
            <a:chOff x="0" y="0"/>
            <a:chExt cx="2958394" cy="2959229"/>
          </a:xfrm>
        </p:grpSpPr>
        <p:sp>
          <p:nvSpPr>
            <p:cNvPr id="197" name="Google Shape;165;p17"/>
            <p:cNvSpPr/>
            <p:nvPr/>
          </p:nvSpPr>
          <p:spPr>
            <a:xfrm flipH="1" rot="5400000">
              <a:off x="1218564" y="1219398"/>
              <a:ext cx="1491286" cy="198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98" name="Google Shape;166;p17"/>
            <p:cNvSpPr/>
            <p:nvPr/>
          </p:nvSpPr>
          <p:spPr>
            <a:xfrm flipH="1" rot="5400000">
              <a:off x="-138" y="1991571"/>
              <a:ext cx="967795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99" name="Google Shape;167;p17"/>
            <p:cNvSpPr/>
            <p:nvPr/>
          </p:nvSpPr>
          <p:spPr>
            <a:xfrm flipH="1" rot="5400000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2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2" name="Google Shape;169;p17"/>
          <p:cNvSpPr/>
          <p:nvPr/>
        </p:nvSpPr>
        <p:spPr>
          <a:xfrm>
            <a:off x="952499" y="1939107"/>
            <a:ext cx="2133603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964023" y="2300983"/>
            <a:ext cx="4827178" cy="404217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Google Shape;171;p17"/>
          <p:cNvSpPr txBox="1"/>
          <p:nvPr>
            <p:ph type="body" sz="quarter" idx="21"/>
          </p:nvPr>
        </p:nvSpPr>
        <p:spPr>
          <a:xfrm>
            <a:off x="6362700" y="2300982"/>
            <a:ext cx="4764829" cy="404219"/>
          </a:xfrm>
          <a:prstGeom prst="rect">
            <a:avLst/>
          </a:prstGeom>
        </p:spPr>
        <p:txBody>
          <a:bodyPr lIns="0" tIns="0" rIns="0" bIns="0"/>
          <a:lstStyle/>
          <a:p>
            <a:pPr marL="452627" indent="-402336" defTabSz="905255">
              <a:spcBef>
                <a:spcPts val="900"/>
              </a:spcBef>
              <a:buSzPts val="2700"/>
              <a:defRPr sz="2772"/>
            </a:pPr>
          </a:p>
        </p:txBody>
      </p:sp>
      <p:sp>
        <p:nvSpPr>
          <p:cNvPr id="205" name="Google Shape;172;p17"/>
          <p:cNvSpPr txBox="1"/>
          <p:nvPr>
            <p:ph type="body" sz="quarter" idx="22"/>
          </p:nvPr>
        </p:nvSpPr>
        <p:spPr>
          <a:xfrm>
            <a:off x="964023" y="2799145"/>
            <a:ext cx="4827178" cy="1942141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06" name="Google Shape;173;p17"/>
          <p:cNvSpPr txBox="1"/>
          <p:nvPr>
            <p:ph type="body" sz="quarter" idx="23"/>
          </p:nvPr>
        </p:nvSpPr>
        <p:spPr>
          <a:xfrm>
            <a:off x="6362698" y="2799145"/>
            <a:ext cx="4756244" cy="1942141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07" name="Google Shape;174;p17"/>
          <p:cNvSpPr/>
          <p:nvPr/>
        </p:nvSpPr>
        <p:spPr>
          <a:xfrm>
            <a:off x="6362700" y="1939107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179;p18"/>
          <p:cNvGrpSpPr/>
          <p:nvPr/>
        </p:nvGrpSpPr>
        <p:grpSpPr>
          <a:xfrm>
            <a:off x="832" y="3900131"/>
            <a:ext cx="2958396" cy="2959230"/>
            <a:chOff x="0" y="0"/>
            <a:chExt cx="2958394" cy="2959229"/>
          </a:xfrm>
        </p:grpSpPr>
        <p:sp>
          <p:nvSpPr>
            <p:cNvPr id="215" name="Google Shape;180;p18"/>
            <p:cNvSpPr/>
            <p:nvPr/>
          </p:nvSpPr>
          <p:spPr>
            <a:xfrm flipH="1" rot="5400000">
              <a:off x="1218564" y="1219398"/>
              <a:ext cx="1491286" cy="198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216" name="Google Shape;181;p18"/>
            <p:cNvSpPr/>
            <p:nvPr/>
          </p:nvSpPr>
          <p:spPr>
            <a:xfrm flipH="1" rot="5400000">
              <a:off x="-138" y="1991571"/>
              <a:ext cx="967795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217" name="Google Shape;182;p18"/>
            <p:cNvSpPr/>
            <p:nvPr/>
          </p:nvSpPr>
          <p:spPr>
            <a:xfrm flipH="1" rot="5400000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2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0" name="Google Shape;184;p18"/>
          <p:cNvSpPr/>
          <p:nvPr/>
        </p:nvSpPr>
        <p:spPr>
          <a:xfrm>
            <a:off x="952499" y="1939107"/>
            <a:ext cx="2133603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1" name="Body Level One…"/>
          <p:cNvSpPr txBox="1"/>
          <p:nvPr>
            <p:ph type="body" sz="quarter" idx="1"/>
          </p:nvPr>
        </p:nvSpPr>
        <p:spPr>
          <a:xfrm>
            <a:off x="952500" y="2300154"/>
            <a:ext cx="3036479" cy="404218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indent="228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Google Shape;186;p18"/>
          <p:cNvSpPr txBox="1"/>
          <p:nvPr>
            <p:ph type="body" sz="quarter" idx="21"/>
          </p:nvPr>
        </p:nvSpPr>
        <p:spPr>
          <a:xfrm>
            <a:off x="952499" y="2799145"/>
            <a:ext cx="3036480" cy="1942141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23" name="Google Shape;187;p18"/>
          <p:cNvSpPr txBox="1"/>
          <p:nvPr>
            <p:ph type="body" sz="quarter" idx="22"/>
          </p:nvPr>
        </p:nvSpPr>
        <p:spPr>
          <a:xfrm>
            <a:off x="4569371" y="2300154"/>
            <a:ext cx="3036479" cy="404218"/>
          </a:xfrm>
          <a:prstGeom prst="rect">
            <a:avLst/>
          </a:prstGeom>
        </p:spPr>
        <p:txBody>
          <a:bodyPr lIns="0" tIns="0" rIns="0" bIns="0"/>
          <a:lstStyle/>
          <a:p>
            <a:pPr marL="452627" indent="-402336" defTabSz="905255">
              <a:spcBef>
                <a:spcPts val="900"/>
              </a:spcBef>
              <a:buSzPts val="2700"/>
              <a:defRPr sz="2772"/>
            </a:pPr>
          </a:p>
        </p:txBody>
      </p:sp>
      <p:sp>
        <p:nvSpPr>
          <p:cNvPr id="224" name="Google Shape;188;p18"/>
          <p:cNvSpPr txBox="1"/>
          <p:nvPr>
            <p:ph type="body" sz="quarter" idx="23"/>
          </p:nvPr>
        </p:nvSpPr>
        <p:spPr>
          <a:xfrm>
            <a:off x="4569371" y="2799145"/>
            <a:ext cx="3050630" cy="1942141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25" name="Google Shape;189;p18"/>
          <p:cNvSpPr txBox="1"/>
          <p:nvPr>
            <p:ph type="body" sz="quarter" idx="24"/>
          </p:nvPr>
        </p:nvSpPr>
        <p:spPr>
          <a:xfrm>
            <a:off x="8187017" y="2300154"/>
            <a:ext cx="3036479" cy="404218"/>
          </a:xfrm>
          <a:prstGeom prst="rect">
            <a:avLst/>
          </a:prstGeom>
        </p:spPr>
        <p:txBody>
          <a:bodyPr lIns="0" tIns="0" rIns="0" bIns="0"/>
          <a:lstStyle/>
          <a:p>
            <a:pPr marL="452627" indent="-402336" defTabSz="905255">
              <a:spcBef>
                <a:spcPts val="900"/>
              </a:spcBef>
              <a:buSzPts val="2700"/>
              <a:defRPr sz="2772"/>
            </a:pPr>
          </a:p>
        </p:txBody>
      </p:sp>
      <p:sp>
        <p:nvSpPr>
          <p:cNvPr id="226" name="Google Shape;190;p18"/>
          <p:cNvSpPr txBox="1"/>
          <p:nvPr>
            <p:ph type="body" sz="quarter" idx="25"/>
          </p:nvPr>
        </p:nvSpPr>
        <p:spPr>
          <a:xfrm>
            <a:off x="8187017" y="2799145"/>
            <a:ext cx="3036479" cy="1942141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27" name="Google Shape;191;p18"/>
          <p:cNvSpPr/>
          <p:nvPr/>
        </p:nvSpPr>
        <p:spPr>
          <a:xfrm>
            <a:off x="4569371" y="1939107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Google Shape;192;p18"/>
          <p:cNvSpPr/>
          <p:nvPr/>
        </p:nvSpPr>
        <p:spPr>
          <a:xfrm>
            <a:off x="8187017" y="1939107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ody Level One…"/>
          <p:cNvSpPr txBox="1"/>
          <p:nvPr>
            <p:ph type="body" sz="quarter" idx="1"/>
          </p:nvPr>
        </p:nvSpPr>
        <p:spPr>
          <a:xfrm>
            <a:off x="6896100" y="5102061"/>
            <a:ext cx="4914900" cy="588798"/>
          </a:xfrm>
          <a:prstGeom prst="rect">
            <a:avLst/>
          </a:prstGeom>
        </p:spPr>
        <p:txBody>
          <a:bodyPr lIns="0" tIns="0" rIns="0" bIns="0" anchor="b"/>
          <a:lstStyle>
            <a:lvl1pPr marL="0" indent="228600">
              <a:buClrTx/>
              <a:buSzTx/>
              <a:buFontTx/>
              <a:buNone/>
              <a:defRPr sz="1600">
                <a:solidFill>
                  <a:srgbClr val="7CA655"/>
                </a:solidFill>
              </a:defRPr>
            </a:lvl1pPr>
            <a:lvl2pPr marL="624840" indent="-193040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2pPr>
            <a:lvl3pPr marL="1082038" indent="-193038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3pPr>
            <a:lvl4pPr marL="1539238" indent="-193038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4pPr>
            <a:lvl5pPr marL="1996438" indent="-193038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Title Text"/>
          <p:cNvSpPr txBox="1"/>
          <p:nvPr>
            <p:ph type="title"/>
          </p:nvPr>
        </p:nvSpPr>
        <p:spPr>
          <a:xfrm>
            <a:off x="6907623" y="2173658"/>
            <a:ext cx="4903379" cy="61086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8" name="Google Shape;200;p19"/>
          <p:cNvSpPr/>
          <p:nvPr/>
        </p:nvSpPr>
        <p:spPr>
          <a:xfrm>
            <a:off x="6896100" y="3233703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9" name="Google Shape;201;p19"/>
          <p:cNvSpPr/>
          <p:nvPr>
            <p:ph type="pic" idx="2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243" name="Google Shape;202;p19"/>
          <p:cNvGrpSpPr/>
          <p:nvPr/>
        </p:nvGrpSpPr>
        <p:grpSpPr>
          <a:xfrm>
            <a:off x="8870039" y="935"/>
            <a:ext cx="3325211" cy="3324274"/>
            <a:chOff x="0" y="0"/>
            <a:chExt cx="3325208" cy="3324273"/>
          </a:xfrm>
        </p:grpSpPr>
        <p:sp>
          <p:nvSpPr>
            <p:cNvPr id="240" name="Google Shape;203;p19"/>
            <p:cNvSpPr/>
            <p:nvPr/>
          </p:nvSpPr>
          <p:spPr>
            <a:xfrm rot="10800000">
              <a:off x="1649490" y="1089986"/>
              <a:ext cx="1675719" cy="223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241" name="Google Shape;204;p19"/>
            <p:cNvSpPr/>
            <p:nvPr/>
          </p:nvSpPr>
          <p:spPr>
            <a:xfrm rot="10800000">
              <a:off x="2237724" y="-1"/>
              <a:ext cx="1087485" cy="108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242" name="Google Shape;205;p19"/>
            <p:cNvSpPr/>
            <p:nvPr/>
          </p:nvSpPr>
          <p:spPr>
            <a:xfrm rot="10800000">
              <a:off x="0" y="-1"/>
              <a:ext cx="2181525" cy="108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244" name="Slide Number"/>
          <p:cNvSpPr txBox="1"/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4;p8"/>
          <p:cNvGrpSpPr/>
          <p:nvPr/>
        </p:nvGrpSpPr>
        <p:grpSpPr>
          <a:xfrm>
            <a:off x="832" y="3900131"/>
            <a:ext cx="2958396" cy="2959230"/>
            <a:chOff x="0" y="0"/>
            <a:chExt cx="2958394" cy="2959229"/>
          </a:xfrm>
        </p:grpSpPr>
        <p:sp>
          <p:nvSpPr>
            <p:cNvPr id="25" name="Google Shape;25;p8"/>
            <p:cNvSpPr/>
            <p:nvPr/>
          </p:nvSpPr>
          <p:spPr>
            <a:xfrm flipH="1" rot="5400000">
              <a:off x="1218564" y="1219398"/>
              <a:ext cx="1491286" cy="198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26" name="Google Shape;26;p8"/>
            <p:cNvSpPr/>
            <p:nvPr/>
          </p:nvSpPr>
          <p:spPr>
            <a:xfrm flipH="1" rot="5400000">
              <a:off x="-138" y="1991571"/>
              <a:ext cx="967795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27" name="Google Shape;27;p8"/>
            <p:cNvSpPr/>
            <p:nvPr/>
          </p:nvSpPr>
          <p:spPr>
            <a:xfrm flipH="1" rot="5400000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29" name="Google Shape;28;p8"/>
          <p:cNvSpPr/>
          <p:nvPr>
            <p:ph type="pic" idx="21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Google Shape;30;p8"/>
          <p:cNvSpPr/>
          <p:nvPr/>
        </p:nvSpPr>
        <p:spPr>
          <a:xfrm>
            <a:off x="952499" y="1939107"/>
            <a:ext cx="2133603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952499" y="2289362"/>
            <a:ext cx="4572002" cy="2795235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624840" indent="-193040">
              <a:lnSpc>
                <a:spcPct val="100000"/>
              </a:lnSpc>
              <a:buClrTx/>
              <a:buSzPts val="1600"/>
              <a:buFontTx/>
              <a:defRPr sz="1600"/>
            </a:lvl2pPr>
            <a:lvl3pPr marL="1082038" indent="-193038">
              <a:lnSpc>
                <a:spcPct val="100000"/>
              </a:lnSpc>
              <a:buClrTx/>
              <a:buSzPts val="1600"/>
              <a:buFontTx/>
              <a:defRPr sz="1600"/>
            </a:lvl3pPr>
            <a:lvl4pPr marL="1539238" indent="-193038">
              <a:lnSpc>
                <a:spcPct val="100000"/>
              </a:lnSpc>
              <a:buClrTx/>
              <a:buSzPts val="1600"/>
              <a:buFontTx/>
              <a:defRPr sz="1600"/>
            </a:lvl4pPr>
            <a:lvl5pPr marL="1996438" indent="-193038">
              <a:lnSpc>
                <a:spcPct val="100000"/>
              </a:lnSpc>
              <a:buClrTx/>
              <a:buSzPts val="1600"/>
              <a:buFontTx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Google Shape;37;p9"/>
          <p:cNvSpPr/>
          <p:nvPr/>
        </p:nvSpPr>
        <p:spPr>
          <a:xfrm>
            <a:off x="952499" y="1939107"/>
            <a:ext cx="2133603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952500" y="2656902"/>
            <a:ext cx="4838700" cy="57432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800100" indent="-228600">
              <a:buClrTx/>
              <a:buSzPts val="1600"/>
              <a:buFontTx/>
              <a:defRPr sz="1600"/>
            </a:lvl2pPr>
            <a:lvl3pPr marL="1303019" indent="-274319">
              <a:buClrTx/>
              <a:buSzPts val="1600"/>
              <a:buFontTx/>
              <a:defRPr sz="1600"/>
            </a:lvl3pPr>
            <a:lvl4pPr marL="1790700" indent="-304800">
              <a:buClrTx/>
              <a:buSzPts val="1600"/>
              <a:buFontTx/>
              <a:defRPr sz="1600"/>
            </a:lvl4pPr>
            <a:lvl5pPr marL="2247900" indent="-304800">
              <a:buClrTx/>
              <a:buSzPts val="1600"/>
              <a:buFontTx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6" name="Google Shape;39;p9"/>
          <p:cNvGrpSpPr/>
          <p:nvPr/>
        </p:nvGrpSpPr>
        <p:grpSpPr>
          <a:xfrm>
            <a:off x="8870039" y="935"/>
            <a:ext cx="3325211" cy="3324274"/>
            <a:chOff x="0" y="0"/>
            <a:chExt cx="3325208" cy="3324273"/>
          </a:xfrm>
        </p:grpSpPr>
        <p:sp>
          <p:nvSpPr>
            <p:cNvPr id="43" name="Google Shape;40;p9"/>
            <p:cNvSpPr/>
            <p:nvPr/>
          </p:nvSpPr>
          <p:spPr>
            <a:xfrm rot="10800000">
              <a:off x="1649490" y="1089986"/>
              <a:ext cx="1675719" cy="223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44" name="Google Shape;41;p9"/>
            <p:cNvSpPr/>
            <p:nvPr/>
          </p:nvSpPr>
          <p:spPr>
            <a:xfrm rot="10800000">
              <a:off x="2237724" y="-1"/>
              <a:ext cx="1087485" cy="108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45" name="Google Shape;42;p9"/>
            <p:cNvSpPr/>
            <p:nvPr/>
          </p:nvSpPr>
          <p:spPr>
            <a:xfrm rot="10800000">
              <a:off x="0" y="-1"/>
              <a:ext cx="2181525" cy="108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47" name="Google Shape;43;p9"/>
          <p:cNvSpPr txBox="1"/>
          <p:nvPr>
            <p:ph type="body" sz="quarter" idx="21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</a:p>
        </p:txBody>
      </p:sp>
      <p:sp>
        <p:nvSpPr>
          <p:cNvPr id="48" name="Google Shape;44;p9"/>
          <p:cNvSpPr txBox="1"/>
          <p:nvPr>
            <p:ph type="body" sz="quarter" idx="22"/>
          </p:nvPr>
        </p:nvSpPr>
        <p:spPr>
          <a:xfrm>
            <a:off x="953653" y="3841846"/>
            <a:ext cx="4838703" cy="6367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Google Shape;45;p9"/>
          <p:cNvSpPr txBox="1"/>
          <p:nvPr>
            <p:ph type="body" sz="quarter" idx="23"/>
          </p:nvPr>
        </p:nvSpPr>
        <p:spPr>
          <a:xfrm>
            <a:off x="953653" y="3470942"/>
            <a:ext cx="4838703" cy="315916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</a:p>
        </p:txBody>
      </p:sp>
      <p:sp>
        <p:nvSpPr>
          <p:cNvPr id="50" name="Google Shape;46;p9"/>
          <p:cNvSpPr txBox="1"/>
          <p:nvPr>
            <p:ph type="body" sz="quarter" idx="24"/>
          </p:nvPr>
        </p:nvSpPr>
        <p:spPr>
          <a:xfrm>
            <a:off x="952500" y="5017901"/>
            <a:ext cx="4838700" cy="9083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7;p9"/>
          <p:cNvSpPr txBox="1"/>
          <p:nvPr>
            <p:ph type="body" sz="quarter" idx="25"/>
          </p:nvPr>
        </p:nvSpPr>
        <p:spPr>
          <a:xfrm>
            <a:off x="952500" y="4646995"/>
            <a:ext cx="4838700" cy="315917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</a:p>
        </p:txBody>
      </p:sp>
      <p:sp>
        <p:nvSpPr>
          <p:cNvPr id="52" name="Google Shape;48;p9"/>
          <p:cNvSpPr txBox="1"/>
          <p:nvPr>
            <p:ph type="body" sz="quarter" idx="26"/>
          </p:nvPr>
        </p:nvSpPr>
        <p:spPr>
          <a:xfrm>
            <a:off x="6399645" y="2656902"/>
            <a:ext cx="4838702" cy="5743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Google Shape;49;p9"/>
          <p:cNvSpPr txBox="1"/>
          <p:nvPr>
            <p:ph type="body" sz="quarter" idx="27"/>
          </p:nvPr>
        </p:nvSpPr>
        <p:spPr>
          <a:xfrm>
            <a:off x="6399645" y="2286000"/>
            <a:ext cx="4838702" cy="315915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</a:p>
        </p:txBody>
      </p:sp>
      <p:sp>
        <p:nvSpPr>
          <p:cNvPr id="54" name="Google Shape;50;p9"/>
          <p:cNvSpPr txBox="1"/>
          <p:nvPr>
            <p:ph type="body" sz="quarter" idx="28"/>
          </p:nvPr>
        </p:nvSpPr>
        <p:spPr>
          <a:xfrm>
            <a:off x="6399645" y="3841846"/>
            <a:ext cx="4838702" cy="9083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Google Shape;51;p9"/>
          <p:cNvSpPr txBox="1"/>
          <p:nvPr>
            <p:ph type="body" sz="quarter" idx="29"/>
          </p:nvPr>
        </p:nvSpPr>
        <p:spPr>
          <a:xfrm>
            <a:off x="6399645" y="3470942"/>
            <a:ext cx="4838702" cy="315916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SzPts val="1500"/>
              <a:defRPr sz="1512"/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56;p10"/>
          <p:cNvGrpSpPr/>
          <p:nvPr/>
        </p:nvGrpSpPr>
        <p:grpSpPr>
          <a:xfrm>
            <a:off x="6362700" y="-3"/>
            <a:ext cx="5829300" cy="3235608"/>
            <a:chOff x="0" y="-1"/>
            <a:chExt cx="5829299" cy="3235606"/>
          </a:xfrm>
        </p:grpSpPr>
        <p:sp>
          <p:nvSpPr>
            <p:cNvPr id="63" name="Google Shape;57;p10"/>
            <p:cNvSpPr/>
            <p:nvPr/>
          </p:nvSpPr>
          <p:spPr>
            <a:xfrm>
              <a:off x="0" y="-2"/>
              <a:ext cx="3883667" cy="323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64" name="Google Shape;58;p10"/>
            <p:cNvSpPr/>
            <p:nvPr/>
          </p:nvSpPr>
          <p:spPr>
            <a:xfrm>
              <a:off x="641667" y="1289897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65" name="Google Shape;59;p10"/>
            <p:cNvSpPr/>
            <p:nvPr/>
          </p:nvSpPr>
          <p:spPr>
            <a:xfrm>
              <a:off x="2592729" y="-1"/>
              <a:ext cx="1284423" cy="64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66" name="Google Shape;60;p10"/>
            <p:cNvSpPr/>
            <p:nvPr/>
          </p:nvSpPr>
          <p:spPr>
            <a:xfrm>
              <a:off x="1289849" y="641691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67" name="Google Shape;61;p10"/>
            <p:cNvSpPr/>
            <p:nvPr/>
          </p:nvSpPr>
          <p:spPr>
            <a:xfrm>
              <a:off x="3235483" y="641691"/>
              <a:ext cx="2593817" cy="259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Google Shape;63;p10"/>
          <p:cNvSpPr/>
          <p:nvPr/>
        </p:nvSpPr>
        <p:spPr>
          <a:xfrm>
            <a:off x="952499" y="1934654"/>
            <a:ext cx="2133603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952500" y="2818295"/>
            <a:ext cx="2133600" cy="369335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600709" indent="-168909">
              <a:lnSpc>
                <a:spcPct val="100000"/>
              </a:lnSpc>
              <a:buClrTx/>
              <a:buSzPts val="1400"/>
              <a:buFontTx/>
              <a:defRPr sz="1400"/>
            </a:lvl2pPr>
            <a:lvl3pPr marL="1057910" indent="-168910">
              <a:lnSpc>
                <a:spcPct val="100000"/>
              </a:lnSpc>
              <a:buClrTx/>
              <a:buSzPts val="1400"/>
              <a:buFontTx/>
              <a:defRPr sz="1400"/>
            </a:lvl3pPr>
            <a:lvl4pPr marL="1515110" indent="-168910">
              <a:lnSpc>
                <a:spcPct val="100000"/>
              </a:lnSpc>
              <a:buClrTx/>
              <a:buSzPts val="1400"/>
              <a:buFontTx/>
              <a:defRPr sz="1400"/>
            </a:lvl4pPr>
            <a:lvl5pPr marL="1972310" indent="-168910">
              <a:lnSpc>
                <a:spcPct val="100000"/>
              </a:lnSpc>
              <a:buClrTx/>
              <a:buSzPts val="1400"/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Google Shape;65;p10"/>
          <p:cNvSpPr txBox="1"/>
          <p:nvPr>
            <p:ph type="body" sz="quarter" idx="21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73" name="Google Shape;66;p10"/>
          <p:cNvSpPr/>
          <p:nvPr/>
        </p:nvSpPr>
        <p:spPr>
          <a:xfrm>
            <a:off x="3663043" y="1939107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" name="Google Shape;67;p10"/>
          <p:cNvSpPr txBox="1"/>
          <p:nvPr>
            <p:ph type="body" sz="quarter" idx="22"/>
          </p:nvPr>
        </p:nvSpPr>
        <p:spPr>
          <a:xfrm>
            <a:off x="3663041" y="2818295"/>
            <a:ext cx="2128159" cy="369335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75" name="Google Shape;68;p10"/>
          <p:cNvSpPr txBox="1"/>
          <p:nvPr>
            <p:ph type="body" sz="quarter" idx="23"/>
          </p:nvPr>
        </p:nvSpPr>
        <p:spPr>
          <a:xfrm>
            <a:off x="3663041" y="2209800"/>
            <a:ext cx="2128159" cy="205837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76" name="Google Shape;69;p10"/>
          <p:cNvSpPr/>
          <p:nvPr/>
        </p:nvSpPr>
        <p:spPr>
          <a:xfrm>
            <a:off x="952499" y="4248117"/>
            <a:ext cx="2133603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" name="Google Shape;70;p10"/>
          <p:cNvSpPr txBox="1"/>
          <p:nvPr>
            <p:ph type="body" sz="quarter" idx="24"/>
          </p:nvPr>
        </p:nvSpPr>
        <p:spPr>
          <a:xfrm>
            <a:off x="952500" y="5131298"/>
            <a:ext cx="2133600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78" name="Google Shape;71;p10"/>
          <p:cNvSpPr txBox="1"/>
          <p:nvPr>
            <p:ph type="body" sz="quarter" idx="25"/>
          </p:nvPr>
        </p:nvSpPr>
        <p:spPr>
          <a:xfrm>
            <a:off x="952500" y="4522803"/>
            <a:ext cx="2133600" cy="205838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79" name="Google Shape;72;p10"/>
          <p:cNvSpPr/>
          <p:nvPr/>
        </p:nvSpPr>
        <p:spPr>
          <a:xfrm>
            <a:off x="3663043" y="4252109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" name="Google Shape;73;p10"/>
          <p:cNvSpPr txBox="1"/>
          <p:nvPr>
            <p:ph type="body" sz="quarter" idx="26"/>
          </p:nvPr>
        </p:nvSpPr>
        <p:spPr>
          <a:xfrm>
            <a:off x="3663041" y="5131298"/>
            <a:ext cx="2128159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81" name="Google Shape;74;p10"/>
          <p:cNvSpPr txBox="1"/>
          <p:nvPr>
            <p:ph type="body" sz="quarter" idx="27"/>
          </p:nvPr>
        </p:nvSpPr>
        <p:spPr>
          <a:xfrm>
            <a:off x="3663041" y="4522803"/>
            <a:ext cx="2128159" cy="205838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82" name="Google Shape;75;p10"/>
          <p:cNvSpPr/>
          <p:nvPr/>
        </p:nvSpPr>
        <p:spPr>
          <a:xfrm>
            <a:off x="6367055" y="4252109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" name="Google Shape;76;p10"/>
          <p:cNvSpPr txBox="1"/>
          <p:nvPr>
            <p:ph type="body" sz="quarter" idx="28"/>
          </p:nvPr>
        </p:nvSpPr>
        <p:spPr>
          <a:xfrm>
            <a:off x="6367052" y="5131298"/>
            <a:ext cx="2129248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84" name="Google Shape;77;p10"/>
          <p:cNvSpPr txBox="1"/>
          <p:nvPr>
            <p:ph type="body" sz="quarter" idx="29"/>
          </p:nvPr>
        </p:nvSpPr>
        <p:spPr>
          <a:xfrm>
            <a:off x="6367052" y="4522803"/>
            <a:ext cx="2129248" cy="205838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84;p11"/>
          <p:cNvSpPr/>
          <p:nvPr/>
        </p:nvSpPr>
        <p:spPr>
          <a:xfrm>
            <a:off x="7154719" y="4003876"/>
            <a:ext cx="2133602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6" name="Google Shape;85;p11"/>
          <p:cNvGrpSpPr/>
          <p:nvPr/>
        </p:nvGrpSpPr>
        <p:grpSpPr>
          <a:xfrm>
            <a:off x="9509758" y="751"/>
            <a:ext cx="2682241" cy="2681486"/>
            <a:chOff x="0" y="0"/>
            <a:chExt cx="2682239" cy="2681484"/>
          </a:xfrm>
        </p:grpSpPr>
        <p:sp>
          <p:nvSpPr>
            <p:cNvPr id="93" name="Google Shape;86;p11"/>
            <p:cNvSpPr/>
            <p:nvPr/>
          </p:nvSpPr>
          <p:spPr>
            <a:xfrm rot="10800000">
              <a:off x="1330541" y="879224"/>
              <a:ext cx="1351699" cy="180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94" name="Google Shape;87;p11"/>
            <p:cNvSpPr/>
            <p:nvPr/>
          </p:nvSpPr>
          <p:spPr>
            <a:xfrm rot="10800000">
              <a:off x="1805032" y="-1"/>
              <a:ext cx="877208" cy="87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95" name="Google Shape;88;p11"/>
            <p:cNvSpPr/>
            <p:nvPr/>
          </p:nvSpPr>
          <p:spPr>
            <a:xfrm rot="10800000">
              <a:off x="-1" y="-1"/>
              <a:ext cx="1759702" cy="87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97" name="Google Shape;82;p11"/>
          <p:cNvSpPr/>
          <p:nvPr>
            <p:ph type="pic" idx="21"/>
          </p:nvPr>
        </p:nvSpPr>
        <p:spPr>
          <a:xfrm>
            <a:off x="0" y="0"/>
            <a:ext cx="1219199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7193943" y="3045436"/>
            <a:ext cx="4941478" cy="610865"/>
          </a:xfrm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964021" y="2476500"/>
            <a:ext cx="7132322" cy="328997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0" sz="2800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Google Shape;102;p14"/>
          <p:cNvSpPr txBox="1"/>
          <p:nvPr/>
        </p:nvSpPr>
        <p:spPr>
          <a:xfrm>
            <a:off x="745672" y="548289"/>
            <a:ext cx="1497924" cy="313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0000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pPr/>
            <a:r>
              <a:t>“</a:t>
            </a:r>
          </a:p>
        </p:txBody>
      </p:sp>
      <p:grpSp>
        <p:nvGrpSpPr>
          <p:cNvPr id="129" name="Google Shape;103;p14"/>
          <p:cNvGrpSpPr/>
          <p:nvPr/>
        </p:nvGrpSpPr>
        <p:grpSpPr>
          <a:xfrm>
            <a:off x="6362700" y="-3"/>
            <a:ext cx="5829300" cy="3235608"/>
            <a:chOff x="0" y="-1"/>
            <a:chExt cx="5829299" cy="3235606"/>
          </a:xfrm>
        </p:grpSpPr>
        <p:sp>
          <p:nvSpPr>
            <p:cNvPr id="124" name="Google Shape;104;p14"/>
            <p:cNvSpPr/>
            <p:nvPr/>
          </p:nvSpPr>
          <p:spPr>
            <a:xfrm>
              <a:off x="0" y="-2"/>
              <a:ext cx="3883667" cy="323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25" name="Google Shape;105;p14"/>
            <p:cNvSpPr/>
            <p:nvPr/>
          </p:nvSpPr>
          <p:spPr>
            <a:xfrm>
              <a:off x="641667" y="1289897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26" name="Google Shape;106;p14"/>
            <p:cNvSpPr/>
            <p:nvPr/>
          </p:nvSpPr>
          <p:spPr>
            <a:xfrm>
              <a:off x="2592729" y="-1"/>
              <a:ext cx="1284423" cy="64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27" name="Google Shape;107;p14"/>
            <p:cNvSpPr/>
            <p:nvPr/>
          </p:nvSpPr>
          <p:spPr>
            <a:xfrm>
              <a:off x="1289849" y="641691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28" name="Google Shape;108;p14"/>
            <p:cNvSpPr/>
            <p:nvPr/>
          </p:nvSpPr>
          <p:spPr>
            <a:xfrm>
              <a:off x="3235483" y="641691"/>
              <a:ext cx="2593817" cy="259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grpSp>
        <p:nvGrpSpPr>
          <p:cNvPr id="133" name="Google Shape;109;p14"/>
          <p:cNvGrpSpPr/>
          <p:nvPr/>
        </p:nvGrpSpPr>
        <p:grpSpPr>
          <a:xfrm>
            <a:off x="832" y="3900131"/>
            <a:ext cx="2958396" cy="2959230"/>
            <a:chOff x="0" y="0"/>
            <a:chExt cx="2958394" cy="2959229"/>
          </a:xfrm>
        </p:grpSpPr>
        <p:sp>
          <p:nvSpPr>
            <p:cNvPr id="130" name="Google Shape;110;p14"/>
            <p:cNvSpPr/>
            <p:nvPr/>
          </p:nvSpPr>
          <p:spPr>
            <a:xfrm flipH="1" rot="5400000">
              <a:off x="1218564" y="1219398"/>
              <a:ext cx="1491286" cy="198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31" name="Google Shape;111;p14"/>
            <p:cNvSpPr/>
            <p:nvPr/>
          </p:nvSpPr>
          <p:spPr>
            <a:xfrm flipH="1" rot="5400000">
              <a:off x="-138" y="1991571"/>
              <a:ext cx="967795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32" name="Google Shape;112;p14"/>
            <p:cNvSpPr/>
            <p:nvPr/>
          </p:nvSpPr>
          <p:spPr>
            <a:xfrm flipH="1" rot="5400000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8737600" y="6356350"/>
            <a:ext cx="168089" cy="165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14;p15"/>
          <p:cNvGrpSpPr/>
          <p:nvPr/>
        </p:nvGrpSpPr>
        <p:grpSpPr>
          <a:xfrm>
            <a:off x="832" y="3900131"/>
            <a:ext cx="2958396" cy="2959230"/>
            <a:chOff x="0" y="0"/>
            <a:chExt cx="2958394" cy="2959229"/>
          </a:xfrm>
        </p:grpSpPr>
        <p:sp>
          <p:nvSpPr>
            <p:cNvPr id="141" name="Google Shape;115;p15"/>
            <p:cNvSpPr/>
            <p:nvPr/>
          </p:nvSpPr>
          <p:spPr>
            <a:xfrm flipH="1" rot="5400000">
              <a:off x="1218564" y="1219398"/>
              <a:ext cx="1491286" cy="198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42" name="Google Shape;116;p15"/>
            <p:cNvSpPr/>
            <p:nvPr/>
          </p:nvSpPr>
          <p:spPr>
            <a:xfrm flipH="1" rot="5400000">
              <a:off x="-138" y="1991571"/>
              <a:ext cx="967795" cy="9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43" name="Google Shape;117;p15"/>
            <p:cNvSpPr/>
            <p:nvPr/>
          </p:nvSpPr>
          <p:spPr>
            <a:xfrm flipH="1" rot="5400000">
              <a:off x="-485701" y="485699"/>
              <a:ext cx="1941422" cy="97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145" name="Google Shape;118;p15"/>
          <p:cNvSpPr/>
          <p:nvPr>
            <p:ph type="pic" sz="quarter" idx="2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964021" y="879063"/>
            <a:ext cx="7532279" cy="61086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Google Shape;120;p15"/>
          <p:cNvSpPr/>
          <p:nvPr/>
        </p:nvSpPr>
        <p:spPr>
          <a:xfrm>
            <a:off x="952500" y="1939107"/>
            <a:ext cx="2133602" cy="2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Google Shape;121;p15"/>
          <p:cNvSpPr/>
          <p:nvPr>
            <p:ph type="pic" sz="quarter" idx="22"/>
          </p:nvPr>
        </p:nvSpPr>
        <p:spPr>
          <a:xfrm>
            <a:off x="3658280" y="2572883"/>
            <a:ext cx="2118247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952500" y="5393168"/>
            <a:ext cx="2133600" cy="369334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sz="1400"/>
            </a:lvl1pPr>
            <a:lvl2pPr marL="600709" indent="-168909">
              <a:buClrTx/>
              <a:buSzPts val="1400"/>
              <a:buFontTx/>
              <a:defRPr sz="1400"/>
            </a:lvl2pPr>
            <a:lvl3pPr marL="1057910" indent="-168910">
              <a:buClrTx/>
              <a:buSzPts val="1400"/>
              <a:buFontTx/>
              <a:defRPr sz="1400"/>
            </a:lvl3pPr>
            <a:lvl4pPr marL="1515110" indent="-168910">
              <a:buClrTx/>
              <a:buSzPts val="1400"/>
              <a:buFontTx/>
              <a:defRPr sz="1400"/>
            </a:lvl4pPr>
            <a:lvl5pPr marL="1972310" indent="-168910">
              <a:buClrTx/>
              <a:buSzPts val="1400"/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Google Shape;123;p15"/>
          <p:cNvSpPr txBox="1"/>
          <p:nvPr>
            <p:ph type="body" sz="quarter" idx="23"/>
          </p:nvPr>
        </p:nvSpPr>
        <p:spPr>
          <a:xfrm>
            <a:off x="952500" y="4986744"/>
            <a:ext cx="2133600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151" name="Google Shape;124;p15"/>
          <p:cNvSpPr txBox="1"/>
          <p:nvPr>
            <p:ph type="body" sz="quarter" idx="24"/>
          </p:nvPr>
        </p:nvSpPr>
        <p:spPr>
          <a:xfrm>
            <a:off x="3663041" y="5393168"/>
            <a:ext cx="2128159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152" name="Google Shape;125;p15"/>
          <p:cNvSpPr txBox="1"/>
          <p:nvPr>
            <p:ph type="body" sz="quarter" idx="25"/>
          </p:nvPr>
        </p:nvSpPr>
        <p:spPr>
          <a:xfrm>
            <a:off x="3663041" y="4986744"/>
            <a:ext cx="2128159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153" name="Google Shape;126;p15"/>
          <p:cNvSpPr txBox="1"/>
          <p:nvPr>
            <p:ph type="body" sz="quarter" idx="26"/>
          </p:nvPr>
        </p:nvSpPr>
        <p:spPr>
          <a:xfrm>
            <a:off x="6367052" y="5393168"/>
            <a:ext cx="2129248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154" name="Google Shape;127;p15"/>
          <p:cNvSpPr txBox="1"/>
          <p:nvPr>
            <p:ph type="body" sz="quarter" idx="27"/>
          </p:nvPr>
        </p:nvSpPr>
        <p:spPr>
          <a:xfrm>
            <a:off x="6367052" y="4986744"/>
            <a:ext cx="2129248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sp>
        <p:nvSpPr>
          <p:cNvPr id="155" name="Google Shape;128;p15"/>
          <p:cNvSpPr txBox="1"/>
          <p:nvPr>
            <p:ph type="body" sz="quarter" idx="28"/>
          </p:nvPr>
        </p:nvSpPr>
        <p:spPr>
          <a:xfrm>
            <a:off x="9110253" y="5393168"/>
            <a:ext cx="2129248" cy="369334"/>
          </a:xfrm>
          <a:prstGeom prst="rect">
            <a:avLst/>
          </a:prstGeom>
        </p:spPr>
        <p:txBody>
          <a:bodyPr lIns="0" tIns="0" rIns="0" bIns="0"/>
          <a:lstStyle/>
          <a:p>
            <a:pPr marL="388620" indent="-345440" defTabSz="777240">
              <a:spcBef>
                <a:spcPts val="800"/>
              </a:spcBef>
              <a:buSzPts val="2300"/>
              <a:defRPr sz="2380"/>
            </a:pPr>
          </a:p>
        </p:txBody>
      </p:sp>
      <p:sp>
        <p:nvSpPr>
          <p:cNvPr id="156" name="Google Shape;129;p15"/>
          <p:cNvSpPr txBox="1"/>
          <p:nvPr>
            <p:ph type="body" sz="quarter" idx="29"/>
          </p:nvPr>
        </p:nvSpPr>
        <p:spPr>
          <a:xfrm>
            <a:off x="9110253" y="4986744"/>
            <a:ext cx="2129248" cy="205839"/>
          </a:xfrm>
          <a:prstGeom prst="rect">
            <a:avLst/>
          </a:prstGeom>
        </p:spPr>
        <p:txBody>
          <a:bodyPr lIns="0" tIns="0" rIns="0" bIns="0"/>
          <a:lstStyle/>
          <a:p>
            <a:pPr marL="219455" indent="-195071" defTabSz="438911">
              <a:spcBef>
                <a:spcPts val="400"/>
              </a:spcBef>
              <a:buSzPts val="1300"/>
              <a:defRPr sz="1344"/>
            </a:pPr>
          </a:p>
        </p:txBody>
      </p:sp>
      <p:grpSp>
        <p:nvGrpSpPr>
          <p:cNvPr id="162" name="Google Shape;130;p15"/>
          <p:cNvGrpSpPr/>
          <p:nvPr/>
        </p:nvGrpSpPr>
        <p:grpSpPr>
          <a:xfrm>
            <a:off x="6362700" y="-3"/>
            <a:ext cx="5829300" cy="3235608"/>
            <a:chOff x="0" y="-1"/>
            <a:chExt cx="5829299" cy="3235606"/>
          </a:xfrm>
        </p:grpSpPr>
        <p:sp>
          <p:nvSpPr>
            <p:cNvPr id="157" name="Google Shape;131;p15"/>
            <p:cNvSpPr/>
            <p:nvPr/>
          </p:nvSpPr>
          <p:spPr>
            <a:xfrm>
              <a:off x="0" y="-2"/>
              <a:ext cx="3883667" cy="323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58" name="Google Shape;132;p15"/>
            <p:cNvSpPr/>
            <p:nvPr/>
          </p:nvSpPr>
          <p:spPr>
            <a:xfrm>
              <a:off x="641667" y="1289897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59" name="Google Shape;133;p15"/>
            <p:cNvSpPr/>
            <p:nvPr/>
          </p:nvSpPr>
          <p:spPr>
            <a:xfrm>
              <a:off x="2592729" y="-1"/>
              <a:ext cx="1284423" cy="64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60" name="Google Shape;134;p15"/>
            <p:cNvSpPr/>
            <p:nvPr/>
          </p:nvSpPr>
          <p:spPr>
            <a:xfrm>
              <a:off x="1289849" y="641691"/>
              <a:ext cx="1945636" cy="194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161" name="Google Shape;135;p15"/>
            <p:cNvSpPr/>
            <p:nvPr/>
          </p:nvSpPr>
          <p:spPr>
            <a:xfrm>
              <a:off x="3235483" y="641691"/>
              <a:ext cx="2593817" cy="259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</p:grpSp>
      <p:sp>
        <p:nvSpPr>
          <p:cNvPr id="163" name="Google Shape;136;p15"/>
          <p:cNvSpPr/>
          <p:nvPr>
            <p:ph type="pic" sz="quarter" idx="30"/>
          </p:nvPr>
        </p:nvSpPr>
        <p:spPr>
          <a:xfrm>
            <a:off x="6362291" y="2572883"/>
            <a:ext cx="2118247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4" name="Google Shape;137;p15"/>
          <p:cNvSpPr/>
          <p:nvPr>
            <p:ph type="pic" sz="quarter" idx="31"/>
          </p:nvPr>
        </p:nvSpPr>
        <p:spPr>
          <a:xfrm>
            <a:off x="9112022" y="2572883"/>
            <a:ext cx="2118247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64023" y="879063"/>
            <a:ext cx="4941478" cy="610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100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"/>
          <a:ea typeface="Franklin Gothic"/>
          <a:cs typeface="Franklin Gothic"/>
          <a:sym typeface="Franklin Gothic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2pPr>
      <a:lvl3pPr marL="1513838" marR="0" indent="-4978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0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10;p1"/>
          <p:cNvSpPr txBox="1"/>
          <p:nvPr>
            <p:ph type="title"/>
          </p:nvPr>
        </p:nvSpPr>
        <p:spPr>
          <a:xfrm>
            <a:off x="5250253" y="148171"/>
            <a:ext cx="6461761" cy="115169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600"/>
            </a:lvl1pPr>
          </a:lstStyle>
          <a:p>
            <a:pPr/>
            <a:r>
              <a:t>Basic Details of the Team and Problem Statement</a:t>
            </a:r>
          </a:p>
        </p:txBody>
      </p:sp>
      <p:sp>
        <p:nvSpPr>
          <p:cNvPr id="254" name="Google Shape;211;p1"/>
          <p:cNvSpPr txBox="1"/>
          <p:nvPr>
            <p:ph type="body" sz="half" idx="1"/>
          </p:nvPr>
        </p:nvSpPr>
        <p:spPr>
          <a:xfrm>
            <a:off x="5823749" y="2772309"/>
            <a:ext cx="6045697" cy="5211260"/>
          </a:xfrm>
          <a:prstGeom prst="rect">
            <a:avLst/>
          </a:prstGeom>
        </p:spPr>
        <p:txBody>
          <a:bodyPr/>
          <a:lstStyle/>
          <a:p>
            <a:pPr indent="0">
              <a:defRPr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t>  </a:t>
            </a:r>
            <a:br/>
            <a:r>
              <a:t>Problem Statement Title: </a:t>
            </a:r>
            <a:r>
              <a:rPr>
                <a:solidFill>
                  <a:schemeClr val="accent3"/>
                </a:solidFill>
              </a:rPr>
              <a:t>Building Technological solutions for Indian Business owners </a:t>
            </a:r>
            <a:endParaRPr>
              <a:solidFill>
                <a:schemeClr val="accent3"/>
              </a:solidFill>
            </a:endParaRPr>
          </a:p>
          <a:p>
            <a:pPr indent="0">
              <a:defRPr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br/>
            <a:r>
              <a:rPr>
                <a:solidFill>
                  <a:srgbClr val="7CA655"/>
                </a:solidFill>
              </a:rPr>
              <a:t>Team Name: </a:t>
            </a:r>
            <a:r>
              <a:t>Bezawiser</a:t>
            </a:r>
          </a:p>
          <a:p>
            <a:pPr indent="0">
              <a:defRPr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br/>
            <a:r>
              <a:rPr>
                <a:solidFill>
                  <a:srgbClr val="7CA655"/>
                </a:solidFill>
              </a:rPr>
              <a:t>Team Leader Name: </a:t>
            </a:r>
            <a:r>
              <a:t>Savali Deshmukh</a:t>
            </a:r>
            <a:r>
              <a:rPr>
                <a:solidFill>
                  <a:srgbClr val="7CA655"/>
                </a:solidFill>
              </a:rPr>
              <a:t> </a:t>
            </a:r>
          </a:p>
          <a:p>
            <a:pPr indent="0">
              <a:defRPr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</a:p>
          <a:p>
            <a:pPr indent="0">
              <a:defRPr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t>Institute Name: </a:t>
            </a:r>
            <a:r>
              <a:rPr>
                <a:solidFill>
                  <a:schemeClr val="accent3"/>
                </a:solidFill>
              </a:rPr>
              <a:t>VIT-AP University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6344" y="266033"/>
            <a:ext cx="2010444" cy="2010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17;p2"/>
          <p:cNvSpPr txBox="1"/>
          <p:nvPr>
            <p:ph type="title"/>
          </p:nvPr>
        </p:nvSpPr>
        <p:spPr>
          <a:xfrm>
            <a:off x="964021" y="879062"/>
            <a:ext cx="5534435" cy="610866"/>
          </a:xfrm>
          <a:prstGeom prst="rect">
            <a:avLst/>
          </a:prstGeom>
        </p:spPr>
        <p:txBody>
          <a:bodyPr/>
          <a:lstStyle>
            <a:lvl1pPr defTabSz="841247">
              <a:defRPr sz="4000"/>
            </a:lvl1pPr>
          </a:lstStyle>
          <a:p>
            <a:pPr/>
            <a:r>
              <a:t>Idea/Approach Details</a:t>
            </a:r>
          </a:p>
        </p:txBody>
      </p:sp>
      <p:sp>
        <p:nvSpPr>
          <p:cNvPr id="258" name="Google Shape;218;p2"/>
          <p:cNvSpPr txBox="1"/>
          <p:nvPr>
            <p:ph type="body" sz="half" idx="1"/>
          </p:nvPr>
        </p:nvSpPr>
        <p:spPr>
          <a:xfrm>
            <a:off x="971549" y="2057586"/>
            <a:ext cx="6024057" cy="4152384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indent="0">
              <a:spcBef>
                <a:spcPts val="0"/>
              </a:spcBef>
              <a:defRPr sz="1800">
                <a:solidFill>
                  <a:srgbClr val="7CA655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idea/Solution/Prototype:</a:t>
            </a:r>
          </a:p>
          <a:p>
            <a:pPr marL="160420" indent="-160420">
              <a:buSzPct val="100000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Our prototype is a B2B solution where industrial material suppliers meet retailers. </a:t>
            </a:r>
          </a:p>
          <a:p>
            <a:pPr marL="160420" indent="-160420">
              <a:buSzPct val="100000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Our prototype gives technology entire process visibility. Buyers can meet sellers and choose based on their needs. </a:t>
            </a:r>
          </a:p>
          <a:p>
            <a:pPr marL="160420" indent="-160420">
              <a:buSzPct val="100000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We also want to give the model a data-driven approach with a sprinkle of review analysis based on sentiment monitoring, such evaluating brand mentions for emotional content and following up. </a:t>
            </a:r>
          </a:p>
          <a:p>
            <a:pPr marL="160420" indent="-160420">
              <a:buSzPct val="100000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Many businesses stagnate because they use the same sellers. Our solution brings them new, updated sellers. </a:t>
            </a:r>
          </a:p>
          <a:p>
            <a:pPr marL="160420" indent="-160420">
              <a:buSzPct val="100000"/>
              <a:buChar char="•"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t>We propose to provide an automated digital marketing platform or, if needed, partner with affiliate marketers. We wanted to create an easy-to-use interface for everyone.</a:t>
            </a:r>
          </a:p>
        </p:txBody>
      </p:sp>
      <p:sp>
        <p:nvSpPr>
          <p:cNvPr id="259" name="Google Shape;219;p2"/>
          <p:cNvSpPr txBox="1"/>
          <p:nvPr>
            <p:ph type="sldNum" sz="quarter" idx="4294967295"/>
          </p:nvPr>
        </p:nvSpPr>
        <p:spPr>
          <a:xfrm>
            <a:off x="971549" y="6332220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9494" y="512352"/>
            <a:ext cx="2857502" cy="285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3094" y="3597376"/>
            <a:ext cx="3670302" cy="222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27;p3"/>
          <p:cNvSpPr txBox="1"/>
          <p:nvPr>
            <p:ph type="title"/>
          </p:nvPr>
        </p:nvSpPr>
        <p:spPr>
          <a:xfrm>
            <a:off x="952497" y="1096344"/>
            <a:ext cx="5780813" cy="610866"/>
          </a:xfrm>
          <a:prstGeom prst="rect">
            <a:avLst/>
          </a:prstGeom>
        </p:spPr>
        <p:txBody>
          <a:bodyPr/>
          <a:lstStyle>
            <a:lvl1pPr defTabSz="841247">
              <a:defRPr sz="4000"/>
            </a:lvl1pPr>
          </a:lstStyle>
          <a:p>
            <a:pPr/>
            <a:r>
              <a:t>Idea/Approach Details</a:t>
            </a:r>
          </a:p>
        </p:txBody>
      </p:sp>
      <p:sp>
        <p:nvSpPr>
          <p:cNvPr id="264" name="Google Shape;228;p3"/>
          <p:cNvSpPr txBox="1"/>
          <p:nvPr>
            <p:ph type="body" sz="quarter" idx="1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</p:spPr>
        <p:txBody>
          <a:bodyPr/>
          <a:lstStyle>
            <a:lvl1pPr marL="192023" indent="-192023" defTabSz="768094">
              <a:spcBef>
                <a:spcPts val="0"/>
              </a:spcBef>
              <a:defRPr sz="15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Use Cases here</a:t>
            </a:r>
          </a:p>
        </p:txBody>
      </p:sp>
      <p:grpSp>
        <p:nvGrpSpPr>
          <p:cNvPr id="267" name="Google Shape;229;p3"/>
          <p:cNvGrpSpPr/>
          <p:nvPr/>
        </p:nvGrpSpPr>
        <p:grpSpPr>
          <a:xfrm>
            <a:off x="952496" y="2656901"/>
            <a:ext cx="4838706" cy="3922972"/>
            <a:chOff x="-1" y="0"/>
            <a:chExt cx="4838705" cy="3922970"/>
          </a:xfrm>
        </p:grpSpPr>
        <p:sp>
          <p:nvSpPr>
            <p:cNvPr id="265" name="Rectangle"/>
            <p:cNvSpPr/>
            <p:nvPr/>
          </p:nvSpPr>
          <p:spPr>
            <a:xfrm>
              <a:off x="-2" y="-1"/>
              <a:ext cx="4838706" cy="392297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defRPr sz="17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</a:p>
          </p:txBody>
        </p:sp>
        <p:sp>
          <p:nvSpPr>
            <p:cNvPr id="266" name="It's an entirely digital and automated operation.…"/>
            <p:cNvSpPr txBox="1"/>
            <p:nvPr/>
          </p:nvSpPr>
          <p:spPr>
            <a:xfrm>
              <a:off x="50486" y="4761"/>
              <a:ext cx="4737730" cy="3913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normAutofit fontScale="100000" lnSpcReduction="0"/>
            </a:bodyPr>
            <a:lstStyle/>
            <a:p>
              <a:pPr marL="511277" indent="-335626" defTabSz="868680">
                <a:lnSpc>
                  <a:spcPct val="90000"/>
                </a:lnSpc>
                <a:buClr>
                  <a:srgbClr val="000000"/>
                </a:buClr>
                <a:buSzPts val="1600"/>
                <a:buAutoNum type="arabicPeriod" startAt="1"/>
                <a:defRPr sz="16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  <a:r>
                <a:t>It's an entirely digital and automated operation.</a:t>
              </a:r>
              <a:endParaRPr sz="1500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511277" indent="-335626" defTabSz="868680">
                <a:lnSpc>
                  <a:spcPct val="90000"/>
                </a:lnSpc>
                <a:buClr>
                  <a:srgbClr val="000000"/>
                </a:buClr>
                <a:buSzPts val="1600"/>
                <a:buAutoNum type="arabicPeriod" startAt="1"/>
                <a:defRPr sz="16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  <a:r>
                <a:t>It allows vendors to contact and compare the numerous possibilities available to them, by the review analysis we provide.</a:t>
              </a:r>
              <a:endParaRPr sz="1500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511277" indent="-335626" defTabSz="868680">
                <a:lnSpc>
                  <a:spcPct val="90000"/>
                </a:lnSpc>
                <a:buClr>
                  <a:srgbClr val="000000"/>
                </a:buClr>
                <a:buSzPts val="1600"/>
                <a:buAutoNum type="arabicPeriod" startAt="1"/>
                <a:defRPr sz="16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  <a:r>
                <a:t>Aims to supply each vendor with the greatest goods at the best price with the price analysis and valuable insights provided.</a:t>
              </a:r>
              <a:endParaRPr sz="1500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511277" indent="-335626" defTabSz="868680">
                <a:lnSpc>
                  <a:spcPct val="90000"/>
                </a:lnSpc>
                <a:buClr>
                  <a:srgbClr val="000000"/>
                </a:buClr>
                <a:buSzPts val="1600"/>
                <a:buAutoNum type="arabicPeriod" startAt="1"/>
                <a:defRPr sz="16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  <a:r>
                <a:t>Time is of the essence.</a:t>
              </a:r>
              <a:endParaRPr sz="1500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511277" indent="-335626" defTabSz="868680">
                <a:lnSpc>
                  <a:spcPct val="90000"/>
                </a:lnSpc>
                <a:buClr>
                  <a:srgbClr val="000000"/>
                </a:buClr>
                <a:buSzPts val="1600"/>
                <a:buAutoNum type="arabicPeriod" startAt="1"/>
                <a:defRPr sz="16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  <a:r>
                <a:t>Remove the middleman and allow vendors to communicate directly with one another.</a:t>
              </a:r>
              <a:endParaRPr sz="1500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511277" indent="-335626" defTabSz="868680">
                <a:lnSpc>
                  <a:spcPct val="90000"/>
                </a:lnSpc>
                <a:buClr>
                  <a:srgbClr val="000000"/>
                </a:buClr>
                <a:buSzPts val="1600"/>
                <a:buAutoNum type="arabicPeriod" startAt="1"/>
                <a:defRPr sz="16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  <a:r>
                <a:t>Allow only dependable and trusted merchants through a five-step verification process.</a:t>
              </a:r>
              <a:endParaRPr sz="1500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511277" indent="-335626" defTabSz="868680">
                <a:lnSpc>
                  <a:spcPct val="90000"/>
                </a:lnSpc>
                <a:buClr>
                  <a:srgbClr val="000000"/>
                </a:buClr>
                <a:buSzPts val="1600"/>
                <a:buAutoNum type="arabicPeriod" startAt="1"/>
                <a:defRPr sz="16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  <a:r>
                <a:t>Assist in predicting the future of the business Guide and providing digital marketing help for their business</a:t>
              </a:r>
            </a:p>
          </p:txBody>
        </p:sp>
      </p:grpSp>
      <p:sp>
        <p:nvSpPr>
          <p:cNvPr id="268" name="Google Shape;230;p3"/>
          <p:cNvSpPr txBox="1"/>
          <p:nvPr>
            <p:ph type="sldNum" sz="quarter" idx="4294967295"/>
          </p:nvPr>
        </p:nvSpPr>
        <p:spPr>
          <a:xfrm>
            <a:off x="971549" y="6332220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8100" y="1262857"/>
            <a:ext cx="3441702" cy="236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7574" y="3741963"/>
            <a:ext cx="2844802" cy="285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27;p3"/>
          <p:cNvSpPr txBox="1"/>
          <p:nvPr>
            <p:ph type="title"/>
          </p:nvPr>
        </p:nvSpPr>
        <p:spPr>
          <a:xfrm>
            <a:off x="952497" y="1096344"/>
            <a:ext cx="5780813" cy="610866"/>
          </a:xfrm>
          <a:prstGeom prst="rect">
            <a:avLst/>
          </a:prstGeom>
        </p:spPr>
        <p:txBody>
          <a:bodyPr/>
          <a:lstStyle>
            <a:lvl1pPr defTabSz="694944">
              <a:defRPr sz="3300"/>
            </a:lvl1pPr>
          </a:lstStyle>
          <a:p>
            <a:pPr/>
            <a:r>
              <a:t>Limitations &amp; Showstoppers</a:t>
            </a:r>
          </a:p>
        </p:txBody>
      </p:sp>
      <p:sp>
        <p:nvSpPr>
          <p:cNvPr id="273" name="Google Shape;230;p3"/>
          <p:cNvSpPr txBox="1"/>
          <p:nvPr>
            <p:ph type="sldNum" sz="quarter" idx="4294967295"/>
          </p:nvPr>
        </p:nvSpPr>
        <p:spPr>
          <a:xfrm>
            <a:off x="971550" y="6332220"/>
            <a:ext cx="127000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Google Shape;231;p3"/>
          <p:cNvSpPr txBox="1"/>
          <p:nvPr/>
        </p:nvSpPr>
        <p:spPr>
          <a:xfrm>
            <a:off x="6141725" y="2285999"/>
            <a:ext cx="5052052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228600" indent="-228600">
              <a:lnSpc>
                <a:spcPct val="90000"/>
              </a:lnSpc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Dependencies / Show stopper here</a:t>
            </a:r>
          </a:p>
        </p:txBody>
      </p:sp>
      <p:grpSp>
        <p:nvGrpSpPr>
          <p:cNvPr id="277" name="Google Shape;232;p3"/>
          <p:cNvGrpSpPr/>
          <p:nvPr/>
        </p:nvGrpSpPr>
        <p:grpSpPr>
          <a:xfrm>
            <a:off x="6248396" y="2656901"/>
            <a:ext cx="4838706" cy="3922972"/>
            <a:chOff x="-1" y="0"/>
            <a:chExt cx="4838704" cy="3922970"/>
          </a:xfrm>
        </p:grpSpPr>
        <p:sp>
          <p:nvSpPr>
            <p:cNvPr id="275" name="Rectangle"/>
            <p:cNvSpPr/>
            <p:nvPr/>
          </p:nvSpPr>
          <p:spPr>
            <a:xfrm>
              <a:off x="-2" y="-1"/>
              <a:ext cx="4838706" cy="392297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90000"/>
                </a:lnSpc>
                <a:defRPr sz="16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</a:p>
          </p:txBody>
        </p:sp>
        <p:sp>
          <p:nvSpPr>
            <p:cNvPr id="276" name="The basic showstoppers that we were expecting in the prototype are basic issues like server malfunction etc…"/>
            <p:cNvSpPr txBox="1"/>
            <p:nvPr/>
          </p:nvSpPr>
          <p:spPr>
            <a:xfrm>
              <a:off x="50486" y="4761"/>
              <a:ext cx="4737730" cy="1902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marL="285750" indent="-285750">
                <a:lnSpc>
                  <a:spcPct val="90000"/>
                </a:lnSpc>
                <a:buClr>
                  <a:srgbClr val="000000"/>
                </a:buClr>
                <a:buSzPts val="1600"/>
                <a:buFont typeface="Helvetica"/>
                <a:buChar char="⮚"/>
                <a:defRPr sz="1600">
                  <a:latin typeface="Franklin Gothic"/>
                  <a:ea typeface="Franklin Gothic"/>
                  <a:cs typeface="Franklin Gothic"/>
                  <a:sym typeface="Franklin Gothic"/>
                </a:defRPr>
              </a:pPr>
            </a:p>
            <a:p>
              <a:pPr marL="228600" indent="-228600" defTabSz="457200">
                <a:lnSpc>
                  <a:spcPct val="115000"/>
                </a:lnSpc>
                <a:buSzPct val="100000"/>
                <a:buChar char="•"/>
                <a:defRPr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pPr>
              <a:r>
                <a:t>The basic showstoppers that we were expecting in the prototype are basic issues like server malfunction etc</a:t>
              </a:r>
            </a:p>
            <a:p>
              <a:pPr marL="228600" indent="-228600" defTabSz="457200">
                <a:lnSpc>
                  <a:spcPct val="115000"/>
                </a:lnSpc>
                <a:buSzPct val="100000"/>
                <a:buChar char="•"/>
                <a:defRPr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pPr>
              <a:r>
                <a:t>we will be building a artificial intelligence based model we cannot expect a 100 percent accuracy</a:t>
              </a:r>
            </a:p>
            <a:p>
              <a:pPr marL="228600" indent="-228600" defTabSz="457200">
                <a:lnSpc>
                  <a:spcPct val="115000"/>
                </a:lnSpc>
                <a:buSzPct val="100000"/>
                <a:buChar char="•"/>
                <a:defRPr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pPr>
              <a:r>
                <a:t>We would be completing depending on the data given by the company </a:t>
              </a:r>
            </a:p>
            <a:p>
              <a:pPr marL="228600" indent="-228600" defTabSz="457200">
                <a:lnSpc>
                  <a:spcPct val="115000"/>
                </a:lnSpc>
                <a:buSzPct val="100000"/>
                <a:buChar char="•"/>
                <a:defRPr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pPr>
              <a:r>
                <a:t>We also have to deal with internet traffic</a:t>
              </a:r>
            </a:p>
          </p:txBody>
        </p:sp>
      </p:grp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621" y="2362199"/>
            <a:ext cx="3810003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5732" y="4427468"/>
            <a:ext cx="2133793" cy="2211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17;p2"/>
          <p:cNvSpPr txBox="1"/>
          <p:nvPr>
            <p:ph type="title"/>
          </p:nvPr>
        </p:nvSpPr>
        <p:spPr>
          <a:xfrm>
            <a:off x="964021" y="879062"/>
            <a:ext cx="5534435" cy="610866"/>
          </a:xfrm>
          <a:prstGeom prst="rect">
            <a:avLst/>
          </a:prstGeom>
        </p:spPr>
        <p:txBody>
          <a:bodyPr/>
          <a:lstStyle>
            <a:lvl1pPr defTabSz="841247">
              <a:defRPr sz="4000"/>
            </a:lvl1pPr>
          </a:lstStyle>
          <a:p>
            <a:pPr/>
            <a:r>
              <a:t>Tech stack Details</a:t>
            </a:r>
          </a:p>
        </p:txBody>
      </p:sp>
      <p:sp>
        <p:nvSpPr>
          <p:cNvPr id="282" name="Google Shape;218;p2"/>
          <p:cNvSpPr txBox="1"/>
          <p:nvPr>
            <p:ph type="body" sz="half" idx="1"/>
          </p:nvPr>
        </p:nvSpPr>
        <p:spPr>
          <a:xfrm>
            <a:off x="971549" y="2057586"/>
            <a:ext cx="6024057" cy="4152383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indent="0" defTabSz="365759">
              <a:spcBef>
                <a:spcPts val="0"/>
              </a:spcBef>
              <a:defRPr sz="700">
                <a:solidFill>
                  <a:srgbClr val="7CA655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2057587"/>
            <a:ext cx="5584072" cy="2333402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Google Shape;219;p2"/>
          <p:cNvSpPr txBox="1"/>
          <p:nvPr>
            <p:ph type="sldNum" sz="quarter" idx="4294967295"/>
          </p:nvPr>
        </p:nvSpPr>
        <p:spPr>
          <a:xfrm>
            <a:off x="971550" y="6332220"/>
            <a:ext cx="127000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7" name="Google Shape;222;p2"/>
          <p:cNvGrpSpPr/>
          <p:nvPr/>
        </p:nvGrpSpPr>
        <p:grpSpPr>
          <a:xfrm>
            <a:off x="7256653" y="2823297"/>
            <a:ext cx="4572004" cy="2759091"/>
            <a:chOff x="0" y="0"/>
            <a:chExt cx="4572003" cy="2759090"/>
          </a:xfrm>
        </p:grpSpPr>
        <p:sp>
          <p:nvSpPr>
            <p:cNvPr id="285" name="Rectangle"/>
            <p:cNvSpPr/>
            <p:nvPr/>
          </p:nvSpPr>
          <p:spPr>
            <a:xfrm>
              <a:off x="-1" y="-1"/>
              <a:ext cx="4572004" cy="275909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spcBef>
                  <a:spcPts val="1000"/>
                </a:spcBef>
                <a:defRPr sz="1600"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286" name="Describe your Technology stack here:…"/>
            <p:cNvSpPr txBox="1"/>
            <p:nvPr/>
          </p:nvSpPr>
          <p:spPr>
            <a:xfrm>
              <a:off x="4761" y="4762"/>
              <a:ext cx="4562479" cy="1682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74072" indent="-374072">
                <a:buSzPts val="1800"/>
                <a:buChar char="•"/>
                <a:defRPr sz="1800">
                  <a:solidFill>
                    <a:srgbClr val="7CA655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Describe your Technology stack here</a:t>
              </a:r>
              <a:r>
                <a:rPr sz="1600">
                  <a:solidFill>
                    <a:srgbClr val="000000"/>
                  </a:solidFill>
                </a:rPr>
                <a:t>:</a:t>
              </a:r>
              <a:endParaRPr sz="1600"/>
            </a:p>
            <a:p>
              <a:pPr marL="332508" indent="-332508">
                <a:spcBef>
                  <a:spcPts val="1000"/>
                </a:spcBef>
                <a:buSzPts val="1600"/>
                <a:buChar char="•"/>
                <a:defRPr sz="1600">
                  <a:latin typeface="+mj-lt"/>
                  <a:ea typeface="+mj-ea"/>
                  <a:cs typeface="+mj-cs"/>
                  <a:sym typeface="Arial"/>
                </a:defRPr>
              </a:pPr>
              <a:r>
                <a:t> NLTK</a:t>
              </a:r>
            </a:p>
            <a:p>
              <a:pPr marL="332508" indent="-332508">
                <a:spcBef>
                  <a:spcPts val="1000"/>
                </a:spcBef>
                <a:buSzPts val="1600"/>
                <a:buChar char="•"/>
                <a:defRPr sz="1600">
                  <a:latin typeface="+mj-lt"/>
                  <a:ea typeface="+mj-ea"/>
                  <a:cs typeface="+mj-cs"/>
                  <a:sym typeface="Arial"/>
                </a:defRPr>
              </a:pPr>
              <a:r>
                <a:t>Keras</a:t>
              </a:r>
            </a:p>
            <a:p>
              <a:pPr marL="332508" indent="-332508">
                <a:spcBef>
                  <a:spcPts val="1000"/>
                </a:spcBef>
                <a:buSzPts val="1600"/>
                <a:buChar char="•"/>
                <a:defRPr sz="1600">
                  <a:latin typeface="+mj-lt"/>
                  <a:ea typeface="+mj-ea"/>
                  <a:cs typeface="+mj-cs"/>
                  <a:sym typeface="Arial"/>
                </a:defRPr>
              </a:pPr>
              <a:r>
                <a:t>Tensorflow</a:t>
              </a:r>
            </a:p>
            <a:p>
              <a:pPr marL="332508" indent="-332508">
                <a:spcBef>
                  <a:spcPts val="1000"/>
                </a:spcBef>
                <a:buSzPts val="1600"/>
                <a:buChar char="•"/>
                <a:defRPr sz="1600">
                  <a:latin typeface="+mj-lt"/>
                  <a:ea typeface="+mj-ea"/>
                  <a:cs typeface="+mj-cs"/>
                  <a:sym typeface="Arial"/>
                </a:defRPr>
              </a:pPr>
              <a:r>
                <a:t>Android SDK</a:t>
              </a:r>
            </a:p>
          </p:txBody>
        </p:sp>
      </p:grpSp>
      <p:pic>
        <p:nvPicPr>
          <p:cNvPr id="2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8728" y="4322086"/>
            <a:ext cx="2719461" cy="1522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9553" y="4390590"/>
            <a:ext cx="2635737" cy="1385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37;p4"/>
          <p:cNvSpPr txBox="1"/>
          <p:nvPr>
            <p:ph type="title"/>
          </p:nvPr>
        </p:nvSpPr>
        <p:spPr>
          <a:xfrm>
            <a:off x="964023" y="879062"/>
            <a:ext cx="6617508" cy="610866"/>
          </a:xfrm>
          <a:prstGeom prst="rect">
            <a:avLst/>
          </a:prstGeom>
        </p:spPr>
        <p:txBody>
          <a:bodyPr/>
          <a:lstStyle>
            <a:lvl1pPr defTabSz="841247">
              <a:defRPr sz="4000"/>
            </a:lvl1pPr>
          </a:lstStyle>
          <a:p>
            <a:pPr/>
            <a:r>
              <a:t>Team Member Details </a:t>
            </a:r>
          </a:p>
        </p:txBody>
      </p:sp>
      <p:sp>
        <p:nvSpPr>
          <p:cNvPr id="292" name="Google Shape;238;p4"/>
          <p:cNvSpPr txBox="1"/>
          <p:nvPr>
            <p:ph type="body" idx="1"/>
          </p:nvPr>
        </p:nvSpPr>
        <p:spPr>
          <a:xfrm>
            <a:off x="940325" y="2073947"/>
            <a:ext cx="11145122" cy="4720443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  <a:defRPr b="1" sz="1200">
                <a:solidFill>
                  <a:srgbClr val="5D7C3F"/>
                </a:solidFill>
              </a:defRPr>
            </a:pPr>
            <a:r>
              <a:t>Team Leader Name: Savali Deshmukh</a:t>
            </a:r>
          </a:p>
          <a:p>
            <a:pPr indent="0">
              <a:defRPr sz="1200"/>
            </a:pPr>
            <a:r>
              <a:t>Branch (Btech/Mtech/PhD etc): Btech			Stream (ECE, CSE etc): CSE		Year (I,II,III,IV): III</a:t>
            </a:r>
          </a:p>
          <a:p>
            <a:pPr indent="0">
              <a:defRPr b="1" sz="1200">
                <a:solidFill>
                  <a:srgbClr val="5D7C3F"/>
                </a:solidFill>
              </a:defRPr>
            </a:pPr>
            <a:r>
              <a:t>Team Member 1 Name: Pedaballi Rajeswari</a:t>
            </a:r>
          </a:p>
          <a:p>
            <a:pPr indent="0">
              <a:defRPr sz="1200"/>
            </a:pPr>
            <a:r>
              <a:t>Branch (Btech/Mtech/PhD etc): Btech			Stream (ECE, CSE etc): CSE		Year (I,II,III,IV): III</a:t>
            </a:r>
          </a:p>
          <a:p>
            <a:pPr indent="0">
              <a:defRPr b="1" sz="1200">
                <a:solidFill>
                  <a:srgbClr val="5D7C3F"/>
                </a:solidFill>
              </a:defRPr>
            </a:pPr>
            <a:r>
              <a:t>Team Member 2 Name: Kothapalli Sathwik</a:t>
            </a:r>
          </a:p>
          <a:p>
            <a:pPr indent="0">
              <a:defRPr sz="1200"/>
            </a:pPr>
            <a:r>
              <a:t>Branch (Btech/Mtech/PhD etc): Btech			Stream (ECE, CSE etc): CSE		Year (I,II,III,IV): III</a:t>
            </a:r>
          </a:p>
          <a:p>
            <a:pPr indent="0">
              <a:defRPr b="1" sz="1200">
                <a:solidFill>
                  <a:srgbClr val="5D7C3F"/>
                </a:solidFill>
              </a:defRPr>
            </a:pPr>
            <a:r>
              <a:t>Team Member 3 Name: Penikalapati Pranay</a:t>
            </a:r>
          </a:p>
          <a:p>
            <a:pPr indent="0">
              <a:defRPr sz="1200"/>
            </a:pPr>
            <a:r>
              <a:t>Branch (Btech/Mtech/PhD etc): Btech			Stream (ECE, CSE etc): CSE		Year (I,II,III,IV): III</a:t>
            </a:r>
          </a:p>
          <a:p>
            <a:pPr indent="0">
              <a:defRPr b="1" sz="1200">
                <a:solidFill>
                  <a:srgbClr val="5D7C3F"/>
                </a:solidFill>
              </a:defRPr>
            </a:pPr>
            <a:r>
              <a:t>Team Member 4 Name:Ravindranath Gavirneni</a:t>
            </a:r>
          </a:p>
          <a:p>
            <a:pPr indent="0">
              <a:defRPr sz="1200"/>
            </a:pPr>
            <a:r>
              <a:t>Branch (Btech/Mtech/PhD etc): Btech			Stream (ECE, CSE etc): CSE		Year (I,II,III,IV): III</a:t>
            </a:r>
          </a:p>
          <a:p>
            <a:pPr indent="0">
              <a:defRPr sz="1200"/>
            </a:pPr>
            <a:r>
              <a:t>		 	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