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081" y="0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CB8C767-6F69-4508-BFED-9D97DCAE9683}" type="datetimeFigureOut">
              <a:rPr lang="en-US"/>
              <a:pPr>
                <a:defRPr/>
              </a:pPr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6" y="4415156"/>
            <a:ext cx="5609588" cy="4183697"/>
          </a:xfrm>
          <a:prstGeom prst="rect">
            <a:avLst/>
          </a:prstGeom>
        </p:spPr>
        <p:txBody>
          <a:bodyPr vert="horz" lIns="91294" tIns="45647" rIns="91294" bIns="4564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312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081" y="8830312"/>
            <a:ext cx="3037735" cy="464503"/>
          </a:xfrm>
          <a:prstGeom prst="rect">
            <a:avLst/>
          </a:prstGeom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19678F6-F5F3-4AE1-85C7-230A23EA30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382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/50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761" indent="-28529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171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7640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4108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9ED5E-B8AA-4E92-8AEF-3BA49E13796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2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/40</a:t>
            </a:r>
            <a:r>
              <a:rPr lang="en-US" altLang="en-US" baseline="0" smtClean="0"/>
              <a:t>    =   /90</a:t>
            </a:r>
            <a:endParaRPr lang="en-US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761" indent="-28529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171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7640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4108" indent="-22823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0577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67045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3514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79982" indent="-22823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49ED5E-B8AA-4E92-8AEF-3BA49E13796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0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6DAAA-A76A-4114-94CE-B6B0DF637ABA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FFC3-4F5F-403C-A15F-ECC4DD737F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518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FB390-8715-435C-97E3-B4D87F161129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D06C-0A46-40FC-A4D4-8515D16A0A1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246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B6C83-2C08-45C5-A013-EC12A24C393F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99A39-BEC7-4FDA-9288-49C6AFECF3E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620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34345-CA23-4C29-A3BF-0FF7A7D9DDEA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45D26-E3FB-4BC8-849C-DE46F38593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865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1EB58-F619-485F-9E07-AA24D438E4FF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6EA17-96A5-404B-A8E4-82095411995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7680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63DF-A5BC-48FD-97C8-5CA635C14B89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096B2-3777-47EB-9960-184E1930B0E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308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44332-DC15-4EA1-A9D2-0EE5979BB7B6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0323-128F-43EF-813E-1B3E56FCF5C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177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967D7-9E68-4889-9EBD-BE6D22685B4E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BA8B6-A55B-44F8-A2CA-746859B3A88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3528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577EA-A4CD-4ABB-9C84-034932F34628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3CBA7-88DB-4C45-BCDC-080715DB0A0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1852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F3712-B0DF-4207-B456-D41EEE8FA382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1768F-6E16-42DE-9B15-7942C1434CC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977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15AA7-22A0-40B0-95B4-B017B2F77F0E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BD562-CAB3-4BE2-B77E-DCFB0D1B5BF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84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DCBE62-0586-4EF3-98B7-467FB590342E}" type="datetimeFigureOut">
              <a:rPr lang="en-US"/>
              <a:pPr>
                <a:defRPr/>
              </a:pPr>
              <a:t>9/15/2020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CA1714B-05DA-4CD8-A6A4-B0E75A62548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311750"/>
              </p:ext>
            </p:extLst>
          </p:nvPr>
        </p:nvGraphicFramePr>
        <p:xfrm>
          <a:off x="208112" y="908720"/>
          <a:ext cx="8784973" cy="523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033">
                <a:tc>
                  <a:txBody>
                    <a:bodyPr/>
                    <a:lstStyle/>
                    <a:p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Excellent</a:t>
                      </a:r>
                    </a:p>
                    <a:p>
                      <a:r>
                        <a:rPr lang="en-CA" sz="1200" b="0" dirty="0" smtClean="0"/>
                        <a:t>(10 Points)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Good</a:t>
                      </a:r>
                    </a:p>
                    <a:p>
                      <a:r>
                        <a:rPr lang="en-CA" sz="1200" b="0" dirty="0" smtClean="0"/>
                        <a:t>(8 points)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Fair</a:t>
                      </a:r>
                      <a:r>
                        <a:rPr lang="en-CA" sz="1200" b="0" dirty="0"/>
                        <a:t/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(7 pts)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Poor</a:t>
                      </a:r>
                      <a:r>
                        <a:rPr lang="en-CA" sz="1200" b="0" dirty="0"/>
                        <a:t/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(5 pts)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Unsatisfactory</a:t>
                      </a:r>
                      <a:r>
                        <a:rPr lang="en-CA" sz="1200" b="0" dirty="0"/>
                        <a:t/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(0 pts)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33"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Job Completion</a:t>
                      </a:r>
                    </a:p>
                    <a:p>
                      <a:r>
                        <a:rPr lang="en-CA" sz="1200" b="1" dirty="0" smtClean="0"/>
                        <a:t>plan</a:t>
                      </a:r>
                    </a:p>
                    <a:p>
                      <a:endParaRPr lang="en-CA" sz="1200" b="0" dirty="0" smtClean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job is 100% planned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it will succeed. </a:t>
                      </a:r>
                      <a:endParaRPr lang="en-CA" sz="1200" b="0" dirty="0" smtClean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job is completely planned, will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minor functionality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missing. </a:t>
                      </a:r>
                      <a:endParaRPr lang="en-CA" sz="1200" b="0" dirty="0" smtClean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job was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completely planned but,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likely work with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functionality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missing.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job was not completel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planned, and will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likely work; minor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functionality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missing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plan was incomplete and will not work at all. 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10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Demonstrated Knowledge of Theory</a:t>
                      </a:r>
                      <a:endParaRPr lang="en-CA" sz="1200" b="0" dirty="0" smtClean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knows and is able to identify and explain necessary theories for completion of the project.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able to identify and explain necessary theories for completion of the project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some assistance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unable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identify or explain concepts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major prompting. 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unable to identify and explain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theories. 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unable to either identify or explain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related theories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the project.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10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Appreciation</a:t>
                      </a:r>
                      <a:endParaRPr lang="en-CA" sz="1200" b="0" dirty="0" smtClean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an accurate appreciation of the time required, and clearly understands where major issues may arise.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an accurate appreciation of the time required</a:t>
                      </a:r>
                      <a:r>
                        <a:rPr lang="en-US" sz="1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 lacks understanding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major issues may arise.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accurate appreciation of the time required, but </a:t>
                      </a: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where major issues may arise.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accurate appreciation of the time required, and has </a:t>
                      </a: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understanding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where major issues may arise.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has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idea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the time commitment of this project entails.</a:t>
                      </a:r>
                      <a:endParaRPr lang="en-CA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100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planned</a:t>
                      </a:r>
                      <a:endParaRPr lang="en-CA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plans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build and execute logical, pertinent tests at multiple levels of integration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able to identify and explain necessary tests with some prompting.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</a:t>
                      </a:r>
                      <a:r>
                        <a:rPr lang="en-US" sz="1200" b="1" i="1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identify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explain the testing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required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major prompting.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unable to </a:t>
                      </a:r>
                      <a:r>
                        <a:rPr lang="en-US" sz="12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identify </a:t>
                      </a:r>
                      <a:r>
                        <a:rPr lang="en-US" sz="1200" b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explain major tests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required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is unable to identify </a:t>
                      </a:r>
                      <a:r>
                        <a:rPr lang="en-US" sz="12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explain </a:t>
                      </a:r>
                      <a:r>
                        <a:rPr lang="en-US" sz="12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related tests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8112" y="116632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:________________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2870" y="116632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Evaluator:________________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2246" y="11663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 _________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1283" y="6377920"/>
            <a:ext cx="201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Technical Aspects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22836"/>
              </p:ext>
            </p:extLst>
          </p:nvPr>
        </p:nvGraphicFramePr>
        <p:xfrm>
          <a:off x="179513" y="620686"/>
          <a:ext cx="8784974" cy="553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8051">
                <a:tc>
                  <a:txBody>
                    <a:bodyPr/>
                    <a:lstStyle/>
                    <a:p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Excellent</a:t>
                      </a:r>
                    </a:p>
                    <a:p>
                      <a:r>
                        <a:rPr lang="en-CA" sz="1200" b="0" dirty="0" smtClean="0"/>
                        <a:t>(10 Points)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Good</a:t>
                      </a:r>
                    </a:p>
                    <a:p>
                      <a:r>
                        <a:rPr lang="en-CA" sz="1200" b="0" dirty="0" smtClean="0"/>
                        <a:t>(8 points)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Fair</a:t>
                      </a:r>
                      <a:r>
                        <a:rPr lang="en-CA" sz="1200" b="0" dirty="0"/>
                        <a:t/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(7 pts)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Poor</a:t>
                      </a:r>
                      <a:r>
                        <a:rPr lang="en-CA" sz="1200" b="0" dirty="0"/>
                        <a:t/>
                      </a:r>
                      <a:br>
                        <a:rPr lang="en-CA" sz="1200" b="0" dirty="0"/>
                      </a:br>
                      <a:r>
                        <a:rPr lang="en-CA" sz="1200" b="0" dirty="0" smtClean="0"/>
                        <a:t>(5 pts)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Unsatisfactory</a:t>
                      </a:r>
                      <a:br>
                        <a:rPr lang="en-CA" sz="1200" b="0" dirty="0" smtClean="0"/>
                      </a:br>
                      <a:r>
                        <a:rPr lang="en-CA" sz="1200" b="0" dirty="0" smtClean="0"/>
                        <a:t>(0 pts)</a:t>
                      </a:r>
                      <a:endParaRPr lang="en-CA" sz="1200" b="0" dirty="0"/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3797">
                <a:tc>
                  <a:txBody>
                    <a:bodyPr/>
                    <a:lstStyle/>
                    <a:p>
                      <a:r>
                        <a:rPr lang="en-CA" sz="1200" b="1" dirty="0" smtClean="0"/>
                        <a:t>Presence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Captivated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audience’s attention and </a:t>
                      </a: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it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throughout the presentation.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/>
                        <a:t>Good poise, but lacked</a:t>
                      </a:r>
                      <a:r>
                        <a:rPr lang="en-CA" sz="1200" b="0" baseline="0" dirty="0" smtClean="0"/>
                        <a:t> consistence throughout the presentation.</a:t>
                      </a:r>
                      <a:endParaRPr lang="en-CA" sz="1200" b="0" dirty="0" smtClean="0"/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Was not overly shy, but neither were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they overly memorable. 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Too shy to be captivating.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Annoyed at having attended this presentation.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77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Attitude</a:t>
                      </a:r>
                      <a:endParaRPr lang="en-CA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will turn in a project they consider a reflection of their diligent efforts. 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will turn in a project they are pleased with.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will turn in a project that is semi-decent to receive a fair grade.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will turn in project simply to receive credit. 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will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 in a project without concern for its reflection of their work. </a:t>
                      </a: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177">
                <a:tc>
                  <a:txBody>
                    <a:bodyPr/>
                    <a:lstStyle/>
                    <a:p>
                      <a:r>
                        <a:rPr lang="en-CA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</a:p>
                    <a:p>
                      <a:r>
                        <a:rPr lang="en-CA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Well developed.  Clear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easy to understand.  Well chosen, relevant images.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easy to understand, but </a:t>
                      </a:r>
                      <a:r>
                        <a:rPr lang="en-US" sz="12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lacking perfection.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Adequate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choices, not too much text.  Interesting and relevant images.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to read (small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font,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poor,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distracted from speakers presence.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Too</a:t>
                      </a:r>
                      <a:r>
                        <a:rPr lang="en-CA" sz="1200" b="0" baseline="0" dirty="0" smtClean="0">
                          <a:solidFill>
                            <a:schemeClr val="tx1"/>
                          </a:solidFill>
                        </a:rPr>
                        <a:t> much text, no images.  Poor colour choices.   Offered no value to the discussion.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4601"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Speaking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endParaRPr lang="en-CA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Presenter was poised, had clear articulation good eye contact and exuded enthusiasm and confidence.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Presenter was poised, had clear articulation good eye contact but lacked enthusiasm and/or confidence.</a:t>
                      </a: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Presenter was audible, demonstrated </a:t>
                      </a: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 eye contact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audience; 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Light discomfort with public speaking</a:t>
                      </a:r>
                      <a:endParaRPr lang="en-CA" sz="12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Presenter was 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inaudible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demonstrated </a:t>
                      </a:r>
                      <a:r>
                        <a:rPr lang="en-US" sz="12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audience; </a:t>
                      </a:r>
                    </a:p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Moderate discomfort with public speaking</a:t>
                      </a:r>
                      <a:endParaRPr lang="en-CA" sz="12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Presenter was inaudible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hesitant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made </a:t>
                      </a:r>
                      <a:r>
                        <a:rPr lang="pt-BR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distracting gestures 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had </a:t>
                      </a:r>
                      <a:r>
                        <a:rPr lang="pt-BR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 </a:t>
                      </a:r>
                      <a:r>
                        <a:rPr lang="en-US" sz="12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 contact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with public speaking.</a:t>
                      </a:r>
                      <a:endParaRPr lang="en-CA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3" marB="476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8112" y="18864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:________________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2870" y="18864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Evaluator:</a:t>
            </a:r>
            <a:r>
              <a:rPr lang="en-US" u="sng" dirty="0" smtClean="0"/>
              <a:t>____________</a:t>
            </a:r>
            <a:r>
              <a:rPr lang="en-US" dirty="0" smtClean="0"/>
              <a:t>____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2246" y="18864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:  _________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96004" y="6381328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Aspects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16374</TotalTime>
  <Words>641</Words>
  <Application>Microsoft Office PowerPoint</Application>
  <PresentationFormat>On-screen Show (4:3)</PresentationFormat>
  <Paragraphs>83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Gavrilovic</dc:creator>
  <cp:lastModifiedBy>Fricker Marc</cp:lastModifiedBy>
  <cp:revision>375</cp:revision>
  <cp:lastPrinted>2017-09-25T20:38:31Z</cp:lastPrinted>
  <dcterms:created xsi:type="dcterms:W3CDTF">2010-11-14T22:04:17Z</dcterms:created>
  <dcterms:modified xsi:type="dcterms:W3CDTF">2020-09-15T15:12:50Z</dcterms:modified>
</cp:coreProperties>
</file>