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autoCompressPictures="0">
  <p:sldMasterIdLst>
    <p:sldMasterId id="2147483824" r:id="rId1"/>
  </p:sldMasterIdLst>
  <p:notesMasterIdLst>
    <p:notesMasterId r:id="rId15"/>
  </p:notesMasterIdLst>
  <p:sldIdLst>
    <p:sldId id="256" r:id="rId2"/>
    <p:sldId id="257" r:id="rId3"/>
    <p:sldId id="258" r:id="rId4"/>
    <p:sldId id="259" r:id="rId5"/>
    <p:sldId id="262" r:id="rId6"/>
    <p:sldId id="260" r:id="rId7"/>
    <p:sldId id="261" r:id="rId8"/>
    <p:sldId id="263" r:id="rId9"/>
    <p:sldId id="264" r:id="rId10"/>
    <p:sldId id="278" r:id="rId11"/>
    <p:sldId id="273" r:id="rId12"/>
    <p:sldId id="276" r:id="rId13"/>
    <p:sldId id="27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9" d="100"/>
          <a:sy n="69" d="100"/>
        </p:scale>
        <p:origin x="7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41C86F-9127-447E-A8D4-4397D5FBE85A}" type="datetimeFigureOut">
              <a:rPr lang="en-CA" smtClean="0"/>
              <a:t>20/09/2017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3A00FB-3B5A-4088-836C-455FAAEEA9E3}" type="slidenum">
              <a:rPr lang="en-CA" smtClean="0"/>
              <a:t>‹#›</a:t>
            </a:fld>
            <a:endParaRPr lang="en-CA"/>
          </a:p>
        </p:txBody>
      </p:sp>
    </p:spTree>
    <p:extLst>
      <p:ext uri="{BB962C8B-B14F-4D97-AF65-F5344CB8AC3E}">
        <p14:creationId xmlns:p14="http://schemas.microsoft.com/office/powerpoint/2010/main" val="19942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CA" dirty="0"/>
              <a:t>So</a:t>
            </a:r>
            <a:r>
              <a:rPr lang="en-CA" baseline="0" dirty="0"/>
              <a:t> far, I have not had any issues that have caused be to go off schedule or impeded progress.</a:t>
            </a:r>
          </a:p>
          <a:p>
            <a:r>
              <a:rPr lang="en-CA" baseline="0" dirty="0"/>
              <a:t>I do expect to encounter some issues in the coming months though.</a:t>
            </a:r>
          </a:p>
          <a:p>
            <a:r>
              <a:rPr lang="en-CA" baseline="0" dirty="0"/>
              <a:t>The first challenge I expect to encounter will be issues with the fingerprint sensor. I was unable to get it to work with the library I have during a quick testing period. I will mitigate the issue by working on it over the Christmas break. I will also be contacting the creator of the library to make sure that it works with the setup I have.</a:t>
            </a:r>
          </a:p>
          <a:p>
            <a:r>
              <a:rPr lang="en-CA" baseline="0" dirty="0"/>
              <a:t>The next issue I expect to encounter is the soldering of the surface mount components. Its not going to be a major risk for the project like the finger print sensor, it will just take more time compared to through hole. This was expected but to mitigate the impact to my schedule I will stay after school to work on it.</a:t>
            </a:r>
            <a:endParaRPr lang="en-CA" dirty="0"/>
          </a:p>
        </p:txBody>
      </p:sp>
      <p:sp>
        <p:nvSpPr>
          <p:cNvPr id="4" name="Slide Number Placeholder 3"/>
          <p:cNvSpPr>
            <a:spLocks noGrp="1"/>
          </p:cNvSpPr>
          <p:nvPr>
            <p:ph type="sldNum" sz="quarter" idx="10"/>
          </p:nvPr>
        </p:nvSpPr>
        <p:spPr/>
        <p:txBody>
          <a:bodyPr/>
          <a:lstStyle/>
          <a:p>
            <a:fld id="{C43A00FB-3B5A-4088-836C-455FAAEEA9E3}" type="slidenum">
              <a:rPr lang="en-CA" smtClean="0"/>
              <a:t>10</a:t>
            </a:fld>
            <a:endParaRPr lang="en-CA"/>
          </a:p>
        </p:txBody>
      </p:sp>
    </p:spTree>
    <p:extLst>
      <p:ext uri="{BB962C8B-B14F-4D97-AF65-F5344CB8AC3E}">
        <p14:creationId xmlns:p14="http://schemas.microsoft.com/office/powerpoint/2010/main" val="2137378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2" name="Rectangle 11"/>
          <p:cNvSpPr>
            <a:spLocks noChangeArrowheads="1"/>
          </p:cNvSpPr>
          <p:nvPr/>
        </p:nvSpPr>
        <p:spPr bwMode="auto">
          <a:xfrm>
            <a:off x="195072" y="6391663"/>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1" baseline="0">
                <a:solidFill>
                  <a:schemeClr val="tx2"/>
                </a:solidFill>
              </a:defRPr>
            </a:lvl1pPr>
            <a:lvl2pPr marL="457178" indent="0" algn="ctr">
              <a:buNone/>
            </a:lvl2pPr>
            <a:lvl3pPr marL="914354" indent="0" algn="ctr">
              <a:buNone/>
            </a:lvl3pPr>
            <a:lvl4pPr marL="1371532" indent="0" algn="ctr">
              <a:buNone/>
            </a:lvl4pPr>
            <a:lvl5pPr marL="1828709" indent="0" algn="ctr">
              <a:buNone/>
            </a:lvl5pPr>
            <a:lvl6pPr marL="2285886" indent="0" algn="ctr">
              <a:buNone/>
            </a:lvl6pPr>
            <a:lvl7pPr marL="2743062" indent="0" algn="ctr">
              <a:buNone/>
            </a:lvl7pPr>
            <a:lvl8pPr marL="3200240" indent="0" algn="ctr">
              <a:buNone/>
            </a:lvl8pPr>
            <a:lvl9pPr marL="3657418"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BCB3B1BA-2309-442D-96B4-6CAD0118D531}" type="datetime1">
              <a:rPr lang="en-CA" smtClean="0"/>
              <a:t>20/09/2017</a:t>
            </a:fld>
            <a:endParaRPr lang="en-US"/>
          </a:p>
        </p:txBody>
      </p:sp>
      <p:sp>
        <p:nvSpPr>
          <p:cNvPr id="17" name="Footer Placeholder 16"/>
          <p:cNvSpPr>
            <a:spLocks noGrp="1"/>
          </p:cNvSpPr>
          <p:nvPr>
            <p:ph type="ftr" sz="quarter" idx="11"/>
          </p:nvPr>
        </p:nvSpPr>
        <p:spPr/>
        <p:txBody>
          <a:bodyPr/>
          <a:lstStyle/>
          <a:p>
            <a:r>
              <a:rPr lang="en-US"/>
              <a:t>Secure Force , Walsh 2016</a:t>
            </a:r>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9" name="Slide Number Placeholder 28"/>
          <p:cNvSpPr>
            <a:spLocks noGrp="1"/>
          </p:cNvSpPr>
          <p:nvPr>
            <p:ph type="sldNum" sz="quarter" idx="12"/>
          </p:nvPr>
        </p:nvSpPr>
        <p:spPr>
          <a:xfrm>
            <a:off x="5791200" y="2199457"/>
            <a:ext cx="609600" cy="441325"/>
          </a:xfrm>
        </p:spPr>
        <p:txBody>
          <a:bodyPr/>
          <a:lstStyle>
            <a:lvl1pPr>
              <a:defRPr>
                <a:solidFill>
                  <a:schemeClr val="accent3">
                    <a:shade val="75000"/>
                  </a:schemeClr>
                </a:solidFill>
              </a:defRPr>
            </a:lvl1pPr>
          </a:lstStyle>
          <a:p>
            <a:fld id="{A97838DA-426F-4B73-8B10-4EFF25683A1B}" type="slidenum">
              <a:rPr lang="en-US" smtClean="0"/>
              <a:t>‹#›</a:t>
            </a:fld>
            <a:endParaRPr lang="en-US"/>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a:t>Click to edit Master title style</a:t>
            </a:r>
          </a:p>
        </p:txBody>
      </p:sp>
    </p:spTree>
    <p:extLst>
      <p:ext uri="{BB962C8B-B14F-4D97-AF65-F5344CB8AC3E}">
        <p14:creationId xmlns:p14="http://schemas.microsoft.com/office/powerpoint/2010/main" val="358184476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2136D84-1DD8-4BDA-98CE-6628950CFAAD}" type="datetime1">
              <a:rPr lang="en-CA" smtClean="0"/>
              <a:t>20/09/2017</a:t>
            </a:fld>
            <a:endParaRPr lang="en-US"/>
          </a:p>
        </p:txBody>
      </p:sp>
      <p:sp>
        <p:nvSpPr>
          <p:cNvPr id="5" name="Footer Placeholder 4"/>
          <p:cNvSpPr>
            <a:spLocks noGrp="1"/>
          </p:cNvSpPr>
          <p:nvPr>
            <p:ph type="ftr" sz="quarter" idx="11"/>
          </p:nvPr>
        </p:nvSpPr>
        <p:spPr/>
        <p:txBody>
          <a:bodyPr/>
          <a:lstStyle/>
          <a:p>
            <a:r>
              <a:rPr lang="en-US"/>
              <a:t>Secure Force , Walsh 2016</a:t>
            </a:r>
          </a:p>
        </p:txBody>
      </p:sp>
      <p:sp>
        <p:nvSpPr>
          <p:cNvPr id="6" name="Slide Number Placeholder 5"/>
          <p:cNvSpPr>
            <a:spLocks noGrp="1"/>
          </p:cNvSpPr>
          <p:nvPr>
            <p:ph type="sldNum" sz="quarter" idx="12"/>
          </p:nvPr>
        </p:nvSpPr>
        <p:spPr/>
        <p:txBody>
          <a:bodyPr/>
          <a:lstStyle/>
          <a:p>
            <a:fld id="{A97838DA-426F-4B73-8B10-4EFF25683A1B}" type="slidenum">
              <a:rPr lang="en-US" smtClean="0"/>
              <a:t>‹#›</a:t>
            </a:fld>
            <a:endParaRPr lang="en-US"/>
          </a:p>
        </p:txBody>
      </p:sp>
    </p:spTree>
    <p:extLst>
      <p:ext uri="{BB962C8B-B14F-4D97-AF65-F5344CB8AC3E}">
        <p14:creationId xmlns:p14="http://schemas.microsoft.com/office/powerpoint/2010/main" val="3798467646"/>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1" name="Rectangle 10"/>
          <p:cNvSpPr>
            <a:spLocks noChangeArrowheads="1"/>
          </p:cNvSpPr>
          <p:nvPr/>
        </p:nvSpPr>
        <p:spPr bwMode="auto">
          <a:xfrm>
            <a:off x="195072" y="6391663"/>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9221216" y="3009908"/>
            <a:ext cx="609600" cy="441325"/>
          </a:xfrm>
        </p:spPr>
        <p:txBody>
          <a:bodyPr/>
          <a:lstStyle/>
          <a:p>
            <a:fld id="{A97838DA-426F-4B73-8B10-4EFF25683A1B}" type="slidenum">
              <a:rPr lang="en-US" smtClean="0"/>
              <a:t>‹#›</a:t>
            </a:fld>
            <a:endParaRPr lang="en-US"/>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0F98EF7-726F-4C04-80B3-164C48B9AC29}" type="datetime1">
              <a:rPr lang="en-CA" smtClean="0"/>
              <a:t>20/09/2017</a:t>
            </a:fld>
            <a:endParaRPr lang="en-US"/>
          </a:p>
        </p:txBody>
      </p:sp>
      <p:sp>
        <p:nvSpPr>
          <p:cNvPr id="5" name="Footer Placeholder 4"/>
          <p:cNvSpPr>
            <a:spLocks noGrp="1"/>
          </p:cNvSpPr>
          <p:nvPr>
            <p:ph type="ftr" sz="quarter" idx="11"/>
          </p:nvPr>
        </p:nvSpPr>
        <p:spPr/>
        <p:txBody>
          <a:bodyPr/>
          <a:lstStyle/>
          <a:p>
            <a:r>
              <a:rPr lang="en-US"/>
              <a:t>Secure Force , Walsh 2016</a:t>
            </a:r>
          </a:p>
        </p:txBody>
      </p:sp>
      <p:sp>
        <p:nvSpPr>
          <p:cNvPr id="2" name="Vertical Title 1"/>
          <p:cNvSpPr>
            <a:spLocks noGrp="1"/>
          </p:cNvSpPr>
          <p:nvPr>
            <p:ph type="title" orient="vert"/>
          </p:nvPr>
        </p:nvSpPr>
        <p:spPr>
          <a:xfrm>
            <a:off x="9855200" y="304808"/>
            <a:ext cx="1930400" cy="5851525"/>
          </a:xfrm>
        </p:spPr>
        <p:txBody>
          <a:bodyPr vert="eaVert"/>
          <a:lstStyle/>
          <a:p>
            <a:r>
              <a:rPr kumimoji="0" lang="en-US"/>
              <a:t>Click to edit Master title style</a:t>
            </a:r>
          </a:p>
        </p:txBody>
      </p:sp>
    </p:spTree>
    <p:extLst>
      <p:ext uri="{BB962C8B-B14F-4D97-AF65-F5344CB8AC3E}">
        <p14:creationId xmlns:p14="http://schemas.microsoft.com/office/powerpoint/2010/main" val="298141304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585CFFB9-7685-48EB-B636-979E92569796}" type="datetime1">
              <a:rPr lang="en-CA" smtClean="0"/>
              <a:t>20/09/2017</a:t>
            </a:fld>
            <a:endParaRPr lang="en-US"/>
          </a:p>
        </p:txBody>
      </p:sp>
      <p:sp>
        <p:nvSpPr>
          <p:cNvPr id="5" name="Footer Placeholder 4"/>
          <p:cNvSpPr>
            <a:spLocks noGrp="1"/>
          </p:cNvSpPr>
          <p:nvPr>
            <p:ph type="ftr" sz="quarter" idx="11"/>
          </p:nvPr>
        </p:nvSpPr>
        <p:spPr/>
        <p:txBody>
          <a:bodyPr/>
          <a:lstStyle/>
          <a:p>
            <a:r>
              <a:rPr lang="en-US"/>
              <a:t>Secure Force , Walsh 2016</a:t>
            </a:r>
          </a:p>
        </p:txBody>
      </p:sp>
      <p:sp>
        <p:nvSpPr>
          <p:cNvPr id="6" name="Slide Number Placeholder 5"/>
          <p:cNvSpPr>
            <a:spLocks noGrp="1"/>
          </p:cNvSpPr>
          <p:nvPr>
            <p:ph type="sldNum" sz="quarter" idx="12"/>
          </p:nvPr>
        </p:nvSpPr>
        <p:spPr>
          <a:xfrm>
            <a:off x="5815584" y="1026379"/>
            <a:ext cx="609600" cy="441325"/>
          </a:xfrm>
        </p:spPr>
        <p:txBody>
          <a:bodyPr/>
          <a:lstStyle/>
          <a:p>
            <a:fld id="{A97838DA-426F-4B73-8B10-4EFF25683A1B}" type="slidenum">
              <a:rPr lang="en-US" smtClean="0"/>
              <a:t>‹#›</a:t>
            </a:fld>
            <a:endParaRPr lang="en-US"/>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85602577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1"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95072" y="6391663"/>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5" name="Footer Placeholder 4"/>
          <p:cNvSpPr>
            <a:spLocks noGrp="1"/>
          </p:cNvSpPr>
          <p:nvPr>
            <p:ph type="ftr" sz="quarter" idx="11"/>
          </p:nvPr>
        </p:nvSpPr>
        <p:spPr/>
        <p:txBody>
          <a:bodyPr/>
          <a:lstStyle/>
          <a:p>
            <a:r>
              <a:rPr lang="en-US"/>
              <a:t>Secure Force , Walsh 2016</a:t>
            </a:r>
          </a:p>
        </p:txBody>
      </p:sp>
      <p:sp>
        <p:nvSpPr>
          <p:cNvPr id="4" name="Date Placeholder 3"/>
          <p:cNvSpPr>
            <a:spLocks noGrp="1"/>
          </p:cNvSpPr>
          <p:nvPr>
            <p:ph type="dt" sz="half" idx="10"/>
          </p:nvPr>
        </p:nvSpPr>
        <p:spPr/>
        <p:txBody>
          <a:bodyPr/>
          <a:lstStyle/>
          <a:p>
            <a:fld id="{51CE1789-EFCE-46F1-B6C7-489EC76D31BB}" type="datetime1">
              <a:rPr lang="en-CA" smtClean="0"/>
              <a:t>20/09/2017</a:t>
            </a:fld>
            <a:endParaRPr lang="en-US"/>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5791200" y="2199457"/>
            <a:ext cx="609600" cy="441325"/>
          </a:xfrm>
        </p:spPr>
        <p:txBody>
          <a:bodyPr/>
          <a:lstStyle>
            <a:lvl1pPr>
              <a:defRPr>
                <a:solidFill>
                  <a:schemeClr val="accent3">
                    <a:shade val="75000"/>
                  </a:schemeClr>
                </a:solidFill>
              </a:defRPr>
            </a:lvl1pPr>
          </a:lstStyle>
          <a:p>
            <a:fld id="{A97838DA-426F-4B73-8B10-4EFF25683A1B}" type="slidenum">
              <a:rPr lang="en-US" smtClean="0"/>
              <a:t>‹#›</a:t>
            </a:fld>
            <a:endParaRPr lang="en-US"/>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extLst>
      <p:ext uri="{BB962C8B-B14F-4D97-AF65-F5344CB8AC3E}">
        <p14:creationId xmlns:p14="http://schemas.microsoft.com/office/powerpoint/2010/main" val="78117188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a:t>Click to edit Master title style</a:t>
            </a:r>
          </a:p>
        </p:txBody>
      </p:sp>
      <p:sp>
        <p:nvSpPr>
          <p:cNvPr id="5" name="Date Placeholder 4"/>
          <p:cNvSpPr>
            <a:spLocks noGrp="1"/>
          </p:cNvSpPr>
          <p:nvPr>
            <p:ph type="dt" sz="half" idx="10"/>
          </p:nvPr>
        </p:nvSpPr>
        <p:spPr>
          <a:xfrm>
            <a:off x="7721600" y="6409944"/>
            <a:ext cx="4059936" cy="365760"/>
          </a:xfrm>
        </p:spPr>
        <p:txBody>
          <a:bodyPr/>
          <a:lstStyle/>
          <a:p>
            <a:fld id="{1EA0BC6C-5CB3-417F-9D2B-890105FF6D2D}" type="datetime1">
              <a:rPr lang="en-CA" smtClean="0"/>
              <a:t>20/09/2017</a:t>
            </a:fld>
            <a:endParaRPr lang="en-US"/>
          </a:p>
        </p:txBody>
      </p:sp>
      <p:sp>
        <p:nvSpPr>
          <p:cNvPr id="6" name="Footer Placeholder 5"/>
          <p:cNvSpPr>
            <a:spLocks noGrp="1"/>
          </p:cNvSpPr>
          <p:nvPr>
            <p:ph type="ftr" sz="quarter" idx="11"/>
          </p:nvPr>
        </p:nvSpPr>
        <p:spPr/>
        <p:txBody>
          <a:bodyPr/>
          <a:lstStyle/>
          <a:p>
            <a:r>
              <a:rPr lang="en-US"/>
              <a:t>Secure Force , Walsh 2016</a:t>
            </a:r>
          </a:p>
        </p:txBody>
      </p:sp>
      <p:sp>
        <p:nvSpPr>
          <p:cNvPr id="7" name="Slide Number Placeholder 6"/>
          <p:cNvSpPr>
            <a:spLocks noGrp="1"/>
          </p:cNvSpPr>
          <p:nvPr>
            <p:ph type="sldNum" sz="quarter" idx="12"/>
          </p:nvPr>
        </p:nvSpPr>
        <p:spPr/>
        <p:txBody>
          <a:bodyPr/>
          <a:lstStyle/>
          <a:p>
            <a:fld id="{A97838DA-426F-4B73-8B10-4EFF25683A1B}" type="slidenum">
              <a:rPr lang="en-US" smtClean="0"/>
              <a:t>‹#›</a:t>
            </a:fld>
            <a:endParaRPr lang="en-US"/>
          </a:p>
        </p:txBody>
      </p:sp>
      <p:sp>
        <p:nvSpPr>
          <p:cNvPr id="8" name="Straight Connector 7"/>
          <p:cNvSpPr>
            <a:spLocks noChangeShapeType="1"/>
          </p:cNvSpPr>
          <p:nvPr/>
        </p:nvSpPr>
        <p:spPr bwMode="auto">
          <a:xfrm flipV="1">
            <a:off x="6084111" y="1575654"/>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0773695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388445"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7D24BF91-EF03-421B-A0C1-BCBDB8264EC4}" type="datetime1">
              <a:rPr lang="en-CA" smtClean="0"/>
              <a:t>20/09/2017</a:t>
            </a:fld>
            <a:endParaRPr lang="en-US"/>
          </a:p>
        </p:txBody>
      </p:sp>
      <p:sp>
        <p:nvSpPr>
          <p:cNvPr id="8" name="Footer Placeholder 7"/>
          <p:cNvSpPr>
            <a:spLocks noGrp="1"/>
          </p:cNvSpPr>
          <p:nvPr>
            <p:ph type="ftr" sz="quarter" idx="11"/>
          </p:nvPr>
        </p:nvSpPr>
        <p:spPr>
          <a:xfrm>
            <a:off x="406400" y="6409944"/>
            <a:ext cx="4775200" cy="365760"/>
          </a:xfrm>
        </p:spPr>
        <p:txBody>
          <a:bodyPr/>
          <a:lstStyle/>
          <a:p>
            <a:r>
              <a:rPr lang="en-US"/>
              <a:t>Secure Force , Walsh 2016</a:t>
            </a:r>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lide Number Placeholder 8"/>
          <p:cNvSpPr>
            <a:spLocks noGrp="1"/>
          </p:cNvSpPr>
          <p:nvPr>
            <p:ph type="sldNum" sz="quarter" idx="12"/>
          </p:nvPr>
        </p:nvSpPr>
        <p:spPr>
          <a:xfrm>
            <a:off x="5791200" y="1042423"/>
            <a:ext cx="609600" cy="441325"/>
          </a:xfrm>
        </p:spPr>
        <p:txBody>
          <a:bodyPr/>
          <a:lstStyle>
            <a:lvl1pPr algn="ctr">
              <a:defRPr/>
            </a:lvl1pPr>
          </a:lstStyle>
          <a:p>
            <a:fld id="{A97838DA-426F-4B73-8B10-4EFF25683A1B}" type="slidenum">
              <a:rPr lang="en-US" smtClean="0"/>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extLst>
      <p:ext uri="{BB962C8B-B14F-4D97-AF65-F5344CB8AC3E}">
        <p14:creationId xmlns:p14="http://schemas.microsoft.com/office/powerpoint/2010/main" val="1715523303"/>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A31BFFC-4906-4816-A287-BB6A77F56F1D}" type="datetime1">
              <a:rPr lang="en-CA" smtClean="0"/>
              <a:t>20/09/2017</a:t>
            </a:fld>
            <a:endParaRPr lang="en-US"/>
          </a:p>
        </p:txBody>
      </p:sp>
      <p:sp>
        <p:nvSpPr>
          <p:cNvPr id="4" name="Footer Placeholder 3"/>
          <p:cNvSpPr>
            <a:spLocks noGrp="1"/>
          </p:cNvSpPr>
          <p:nvPr>
            <p:ph type="ftr" sz="quarter" idx="11"/>
          </p:nvPr>
        </p:nvSpPr>
        <p:spPr/>
        <p:txBody>
          <a:bodyPr/>
          <a:lstStyle/>
          <a:p>
            <a:r>
              <a:rPr lang="en-US"/>
              <a:t>Secure Force , Walsh 2016</a:t>
            </a:r>
          </a:p>
        </p:txBody>
      </p:sp>
      <p:sp>
        <p:nvSpPr>
          <p:cNvPr id="5" name="Slide Number Placeholder 4"/>
          <p:cNvSpPr>
            <a:spLocks noGrp="1"/>
          </p:cNvSpPr>
          <p:nvPr>
            <p:ph type="sldNum" sz="quarter" idx="12"/>
          </p:nvPr>
        </p:nvSpPr>
        <p:spPr>
          <a:xfrm>
            <a:off x="5791200" y="1036027"/>
            <a:ext cx="609600" cy="441325"/>
          </a:xfrm>
        </p:spPr>
        <p:txBody>
          <a:bodyPr/>
          <a:lstStyle/>
          <a:p>
            <a:fld id="{A97838DA-426F-4B73-8B10-4EFF25683A1B}" type="slidenum">
              <a:rPr lang="en-US" smtClean="0"/>
              <a:t>‹#›</a:t>
            </a:fld>
            <a:endParaRPr lang="en-US"/>
          </a:p>
        </p:txBody>
      </p:sp>
    </p:spTree>
    <p:extLst>
      <p:ext uri="{BB962C8B-B14F-4D97-AF65-F5344CB8AC3E}">
        <p14:creationId xmlns:p14="http://schemas.microsoft.com/office/powerpoint/2010/main" val="1266906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5" name="Rectangle 4"/>
          <p:cNvSpPr>
            <a:spLocks noChangeArrowheads="1"/>
          </p:cNvSpPr>
          <p:nvPr/>
        </p:nvSpPr>
        <p:spPr bwMode="auto">
          <a:xfrm>
            <a:off x="195072" y="6391663"/>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2" name="Date Placeholder 1"/>
          <p:cNvSpPr>
            <a:spLocks noGrp="1"/>
          </p:cNvSpPr>
          <p:nvPr>
            <p:ph type="dt" sz="half" idx="10"/>
          </p:nvPr>
        </p:nvSpPr>
        <p:spPr/>
        <p:txBody>
          <a:bodyPr/>
          <a:lstStyle/>
          <a:p>
            <a:fld id="{D354CDA7-9565-4D35-8F01-39FC8585DB2F}" type="datetime1">
              <a:rPr lang="en-CA" smtClean="0"/>
              <a:t>20/09/2017</a:t>
            </a:fld>
            <a:endParaRPr lang="en-US"/>
          </a:p>
        </p:txBody>
      </p:sp>
      <p:sp>
        <p:nvSpPr>
          <p:cNvPr id="3" name="Footer Placeholder 2"/>
          <p:cNvSpPr>
            <a:spLocks noGrp="1"/>
          </p:cNvSpPr>
          <p:nvPr>
            <p:ph type="ftr" sz="quarter" idx="11"/>
          </p:nvPr>
        </p:nvSpPr>
        <p:spPr/>
        <p:txBody>
          <a:bodyPr/>
          <a:lstStyle/>
          <a:p>
            <a:r>
              <a:rPr lang="en-US"/>
              <a:t>Secure Force , Walsh 2016</a:t>
            </a:r>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A97838DA-426F-4B73-8B10-4EFF25683A1B}" type="slidenum">
              <a:rPr lang="en-US" smtClean="0"/>
              <a:t>‹#›</a:t>
            </a:fld>
            <a:endParaRPr lang="en-US"/>
          </a:p>
        </p:txBody>
      </p:sp>
    </p:spTree>
    <p:extLst>
      <p:ext uri="{BB962C8B-B14F-4D97-AF65-F5344CB8AC3E}">
        <p14:creationId xmlns:p14="http://schemas.microsoft.com/office/powerpoint/2010/main" val="3489905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508000" y="1981207"/>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Slide Number Placeholder 6"/>
          <p:cNvSpPr>
            <a:spLocks noGrp="1"/>
          </p:cNvSpPr>
          <p:nvPr>
            <p:ph type="sldNum" sz="quarter" idx="12"/>
          </p:nvPr>
        </p:nvSpPr>
        <p:spPr>
          <a:xfrm>
            <a:off x="1828800" y="312745"/>
            <a:ext cx="609600" cy="441325"/>
          </a:xfrm>
        </p:spPr>
        <p:txBody>
          <a:bodyPr/>
          <a:lstStyle>
            <a:lvl1pPr>
              <a:defRPr>
                <a:solidFill>
                  <a:schemeClr val="accent3">
                    <a:shade val="75000"/>
                  </a:schemeClr>
                </a:solidFill>
              </a:defRPr>
            </a:lvl1pPr>
          </a:lstStyle>
          <a:p>
            <a:fld id="{A97838DA-426F-4B73-8B10-4EFF25683A1B}" type="slidenum">
              <a:rPr lang="en-US" smtClean="0"/>
              <a:t>‹#›</a:t>
            </a:fld>
            <a:endParaRPr lang="en-US"/>
          </a:p>
        </p:txBody>
      </p:sp>
      <p:sp>
        <p:nvSpPr>
          <p:cNvPr id="21" name="Rectangle 20"/>
          <p:cNvSpPr>
            <a:spLocks noChangeArrowheads="1"/>
          </p:cNvSpPr>
          <p:nvPr/>
        </p:nvSpPr>
        <p:spPr bwMode="auto">
          <a:xfrm>
            <a:off x="199136" y="6388392"/>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5" name="Date Placeholder 4"/>
          <p:cNvSpPr>
            <a:spLocks noGrp="1"/>
          </p:cNvSpPr>
          <p:nvPr>
            <p:ph type="dt" sz="half" idx="10"/>
          </p:nvPr>
        </p:nvSpPr>
        <p:spPr/>
        <p:txBody>
          <a:bodyPr/>
          <a:lstStyle/>
          <a:p>
            <a:fld id="{6D57CF38-914F-4679-9CBA-121FC2F30461}" type="datetime1">
              <a:rPr lang="en-CA" smtClean="0"/>
              <a:t>20/09/2017</a:t>
            </a:fld>
            <a:endParaRPr lang="en-US"/>
          </a:p>
        </p:txBody>
      </p:sp>
      <p:sp>
        <p:nvSpPr>
          <p:cNvPr id="6" name="Footer Placeholder 5"/>
          <p:cNvSpPr>
            <a:spLocks noGrp="1"/>
          </p:cNvSpPr>
          <p:nvPr>
            <p:ph type="ftr" sz="quarter" idx="11"/>
          </p:nvPr>
        </p:nvSpPr>
        <p:spPr>
          <a:xfrm>
            <a:off x="402336" y="6410848"/>
            <a:ext cx="4511040" cy="365760"/>
          </a:xfrm>
        </p:spPr>
        <p:txBody>
          <a:bodyPr/>
          <a:lstStyle/>
          <a:p>
            <a:r>
              <a:rPr lang="en-US"/>
              <a:t>Secure Force , Walsh 2016</a:t>
            </a:r>
          </a:p>
        </p:txBody>
      </p:sp>
    </p:spTree>
    <p:extLst>
      <p:ext uri="{BB962C8B-B14F-4D97-AF65-F5344CB8AC3E}">
        <p14:creationId xmlns:p14="http://schemas.microsoft.com/office/powerpoint/2010/main" val="262129702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Slide Number Placeholder 6"/>
          <p:cNvSpPr>
            <a:spLocks noGrp="1"/>
          </p:cNvSpPr>
          <p:nvPr>
            <p:ph type="sldNum" sz="quarter" idx="12"/>
          </p:nvPr>
        </p:nvSpPr>
        <p:spPr>
          <a:xfrm>
            <a:off x="1828800" y="312745"/>
            <a:ext cx="609600" cy="441325"/>
          </a:xfrm>
        </p:spPr>
        <p:txBody>
          <a:bodyPr/>
          <a:lstStyle/>
          <a:p>
            <a:fld id="{A97838DA-426F-4B73-8B10-4EFF25683A1B}" type="slidenum">
              <a:rPr lang="en-US" smtClean="0"/>
              <a:t>‹#›</a:t>
            </a:fld>
            <a:endParaRPr lang="en-US"/>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99136" y="6388392"/>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5" name="Date Placeholder 4"/>
          <p:cNvSpPr>
            <a:spLocks noGrp="1"/>
          </p:cNvSpPr>
          <p:nvPr>
            <p:ph type="dt" sz="half" idx="10"/>
          </p:nvPr>
        </p:nvSpPr>
        <p:spPr>
          <a:xfrm>
            <a:off x="7717536" y="6404984"/>
            <a:ext cx="4059936" cy="365760"/>
          </a:xfrm>
        </p:spPr>
        <p:txBody>
          <a:bodyPr/>
          <a:lstStyle/>
          <a:p>
            <a:fld id="{E85C8E39-E134-4A87-B656-8EC60E5DE425}" type="datetime1">
              <a:rPr lang="en-CA" smtClean="0"/>
              <a:t>20/09/2017</a:t>
            </a:fld>
            <a:endParaRPr lang="en-US"/>
          </a:p>
        </p:txBody>
      </p:sp>
      <p:sp>
        <p:nvSpPr>
          <p:cNvPr id="6" name="Footer Placeholder 5"/>
          <p:cNvSpPr>
            <a:spLocks noGrp="1"/>
          </p:cNvSpPr>
          <p:nvPr>
            <p:ph type="ftr" sz="quarter" idx="11"/>
          </p:nvPr>
        </p:nvSpPr>
        <p:spPr>
          <a:xfrm>
            <a:off x="402336" y="6410848"/>
            <a:ext cx="4779264" cy="365760"/>
          </a:xfrm>
        </p:spPr>
        <p:txBody>
          <a:bodyPr/>
          <a:lstStyle/>
          <a:p>
            <a:r>
              <a:rPr lang="en-US"/>
              <a:t>Secure Force , Walsh 2016</a:t>
            </a:r>
          </a:p>
        </p:txBody>
      </p:sp>
    </p:spTree>
    <p:extLst>
      <p:ext uri="{BB962C8B-B14F-4D97-AF65-F5344CB8AC3E}">
        <p14:creationId xmlns:p14="http://schemas.microsoft.com/office/powerpoint/2010/main" val="2004345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6" name="Rectangle 15"/>
          <p:cNvSpPr>
            <a:spLocks noChangeArrowheads="1"/>
          </p:cNvSpPr>
          <p:nvPr/>
        </p:nvSpPr>
        <p:spPr bwMode="white">
          <a:xfrm>
            <a:off x="0" y="7"/>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9" name="Rectangle 8"/>
          <p:cNvSpPr>
            <a:spLocks noChangeArrowheads="1"/>
          </p:cNvSpPr>
          <p:nvPr/>
        </p:nvSpPr>
        <p:spPr bwMode="auto">
          <a:xfrm>
            <a:off x="199136" y="6388392"/>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66F4A56E-6896-4AD8-AB00-FEFCA2AEE526}" type="datetime1">
              <a:rPr lang="en-CA" smtClean="0"/>
              <a:t>20/09/2017</a:t>
            </a:fld>
            <a:endParaRPr lang="en-US"/>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r>
              <a:rPr lang="en-US"/>
              <a:t>Secure Force , Walsh 2016</a:t>
            </a:r>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5791200" y="1040181"/>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A97838DA-426F-4B73-8B10-4EFF25683A1B}" type="slidenum">
              <a:rPr lang="en-US" smtClean="0"/>
              <a:t>‹#›</a:t>
            </a:fld>
            <a:endParaRPr lang="en-US"/>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extLst>
      <p:ext uri="{BB962C8B-B14F-4D97-AF65-F5344CB8AC3E}">
        <p14:creationId xmlns:p14="http://schemas.microsoft.com/office/powerpoint/2010/main" val="2919151562"/>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hf hdr="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06" indent="-274306"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13" indent="-274306"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18" indent="-228589"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26" indent="-228589"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532" indent="-228589"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838" indent="-18287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144" indent="-18287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014" indent="-18287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322" indent="-18287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178" algn="l" rtl="0" eaLnBrk="1" latinLnBrk="0" hangingPunct="1">
        <a:defRPr kumimoji="0" kern="1200">
          <a:solidFill>
            <a:schemeClr val="tx1"/>
          </a:solidFill>
          <a:latin typeface="+mn-lt"/>
          <a:ea typeface="+mn-ea"/>
          <a:cs typeface="+mn-cs"/>
        </a:defRPr>
      </a:lvl2pPr>
      <a:lvl3pPr marL="914354" algn="l" rtl="0" eaLnBrk="1" latinLnBrk="0" hangingPunct="1">
        <a:defRPr kumimoji="0" kern="1200">
          <a:solidFill>
            <a:schemeClr val="tx1"/>
          </a:solidFill>
          <a:latin typeface="+mn-lt"/>
          <a:ea typeface="+mn-ea"/>
          <a:cs typeface="+mn-cs"/>
        </a:defRPr>
      </a:lvl3pPr>
      <a:lvl4pPr marL="1371532" algn="l" rtl="0" eaLnBrk="1" latinLnBrk="0" hangingPunct="1">
        <a:defRPr kumimoji="0" kern="1200">
          <a:solidFill>
            <a:schemeClr val="tx1"/>
          </a:solidFill>
          <a:latin typeface="+mn-lt"/>
          <a:ea typeface="+mn-ea"/>
          <a:cs typeface="+mn-cs"/>
        </a:defRPr>
      </a:lvl4pPr>
      <a:lvl5pPr marL="1828709" algn="l" rtl="0" eaLnBrk="1" latinLnBrk="0" hangingPunct="1">
        <a:defRPr kumimoji="0" kern="1200">
          <a:solidFill>
            <a:schemeClr val="tx1"/>
          </a:solidFill>
          <a:latin typeface="+mn-lt"/>
          <a:ea typeface="+mn-ea"/>
          <a:cs typeface="+mn-cs"/>
        </a:defRPr>
      </a:lvl5pPr>
      <a:lvl6pPr marL="2285886" algn="l" rtl="0" eaLnBrk="1" latinLnBrk="0" hangingPunct="1">
        <a:defRPr kumimoji="0" kern="1200">
          <a:solidFill>
            <a:schemeClr val="tx1"/>
          </a:solidFill>
          <a:latin typeface="+mn-lt"/>
          <a:ea typeface="+mn-ea"/>
          <a:cs typeface="+mn-cs"/>
        </a:defRPr>
      </a:lvl6pPr>
      <a:lvl7pPr marL="2743062" algn="l" rtl="0" eaLnBrk="1" latinLnBrk="0" hangingPunct="1">
        <a:defRPr kumimoji="0" kern="1200">
          <a:solidFill>
            <a:schemeClr val="tx1"/>
          </a:solidFill>
          <a:latin typeface="+mn-lt"/>
          <a:ea typeface="+mn-ea"/>
          <a:cs typeface="+mn-cs"/>
        </a:defRPr>
      </a:lvl7pPr>
      <a:lvl8pPr marL="3200240" algn="l" rtl="0" eaLnBrk="1" latinLnBrk="0" hangingPunct="1">
        <a:defRPr kumimoji="0" kern="1200">
          <a:solidFill>
            <a:schemeClr val="tx1"/>
          </a:solidFill>
          <a:latin typeface="+mn-lt"/>
          <a:ea typeface="+mn-ea"/>
          <a:cs typeface="+mn-cs"/>
        </a:defRPr>
      </a:lvl8pPr>
      <a:lvl9pPr marL="3657418"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CA" dirty="0"/>
              <a:t>Presented by: Bradley Walsh</a:t>
            </a:r>
          </a:p>
        </p:txBody>
      </p:sp>
      <p:sp>
        <p:nvSpPr>
          <p:cNvPr id="4" name="Date Placeholder 3"/>
          <p:cNvSpPr>
            <a:spLocks noGrp="1"/>
          </p:cNvSpPr>
          <p:nvPr>
            <p:ph type="dt" sz="half" idx="10"/>
          </p:nvPr>
        </p:nvSpPr>
        <p:spPr/>
        <p:txBody>
          <a:bodyPr/>
          <a:lstStyle/>
          <a:p>
            <a:fld id="{9EA9BE6F-F448-4252-955B-C32D1AB42B48}" type="datetime1">
              <a:rPr lang="en-CA" smtClean="0"/>
              <a:t>20/09/2017</a:t>
            </a:fld>
            <a:endParaRPr lang="en-US" dirty="0"/>
          </a:p>
        </p:txBody>
      </p:sp>
      <p:sp>
        <p:nvSpPr>
          <p:cNvPr id="5" name="Footer Placeholder 4"/>
          <p:cNvSpPr>
            <a:spLocks noGrp="1"/>
          </p:cNvSpPr>
          <p:nvPr>
            <p:ph type="ftr" sz="quarter" idx="11"/>
          </p:nvPr>
        </p:nvSpPr>
        <p:spPr/>
        <p:txBody>
          <a:bodyPr/>
          <a:lstStyle/>
          <a:p>
            <a:r>
              <a:rPr lang="en-US"/>
              <a:t>Secure Force , Walsh 2016</a:t>
            </a:r>
            <a:endParaRPr lang="en-US" dirty="0"/>
          </a:p>
        </p:txBody>
      </p:sp>
      <p:sp>
        <p:nvSpPr>
          <p:cNvPr id="2" name="Title 1"/>
          <p:cNvSpPr>
            <a:spLocks noGrp="1"/>
          </p:cNvSpPr>
          <p:nvPr>
            <p:ph type="ctrTitle"/>
          </p:nvPr>
        </p:nvSpPr>
        <p:spPr/>
        <p:txBody>
          <a:bodyPr/>
          <a:lstStyle/>
          <a:p>
            <a:r>
              <a:rPr lang="en-CA" dirty="0"/>
              <a:t>Secure Force	</a:t>
            </a:r>
          </a:p>
        </p:txBody>
      </p:sp>
    </p:spTree>
    <p:extLst>
      <p:ext uri="{BB962C8B-B14F-4D97-AF65-F5344CB8AC3E}">
        <p14:creationId xmlns:p14="http://schemas.microsoft.com/office/powerpoint/2010/main" val="931025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High-level </a:t>
            </a:r>
            <a:r>
              <a:rPr lang="en-CA" dirty="0" smtClean="0"/>
              <a:t>Design Diagram (S/W)</a:t>
            </a:r>
            <a:endParaRPr lang="en-CA" dirty="0"/>
          </a:p>
        </p:txBody>
      </p:sp>
      <p:sp>
        <p:nvSpPr>
          <p:cNvPr id="3" name="Date Placeholder 2"/>
          <p:cNvSpPr>
            <a:spLocks noGrp="1"/>
          </p:cNvSpPr>
          <p:nvPr>
            <p:ph type="dt" sz="half" idx="10"/>
          </p:nvPr>
        </p:nvSpPr>
        <p:spPr/>
        <p:txBody>
          <a:bodyPr/>
          <a:lstStyle/>
          <a:p>
            <a:fld id="{F2AB8E8C-F496-4215-ACC1-FAE433A9F69A}" type="datetime1">
              <a:rPr lang="en-CA" smtClean="0"/>
              <a:t>20/09/2017</a:t>
            </a:fld>
            <a:endParaRPr lang="en-US"/>
          </a:p>
        </p:txBody>
      </p:sp>
      <p:sp>
        <p:nvSpPr>
          <p:cNvPr id="4" name="Footer Placeholder 3"/>
          <p:cNvSpPr>
            <a:spLocks noGrp="1"/>
          </p:cNvSpPr>
          <p:nvPr>
            <p:ph type="ftr" sz="quarter" idx="11"/>
          </p:nvPr>
        </p:nvSpPr>
        <p:spPr/>
        <p:txBody>
          <a:bodyPr/>
          <a:lstStyle/>
          <a:p>
            <a:r>
              <a:rPr lang="en-US"/>
              <a:t>Secure Force , Walsh 2016</a:t>
            </a:r>
          </a:p>
        </p:txBody>
      </p:sp>
      <p:sp>
        <p:nvSpPr>
          <p:cNvPr id="5" name="Slide Number Placeholder 4"/>
          <p:cNvSpPr>
            <a:spLocks noGrp="1"/>
          </p:cNvSpPr>
          <p:nvPr>
            <p:ph type="sldNum" sz="quarter" idx="12"/>
          </p:nvPr>
        </p:nvSpPr>
        <p:spPr/>
        <p:txBody>
          <a:bodyPr/>
          <a:lstStyle/>
          <a:p>
            <a:fld id="{A97838DA-426F-4B73-8B10-4EFF25683A1B}" type="slidenum">
              <a:rPr lang="en-US" smtClean="0"/>
              <a:t>9</a:t>
            </a:fld>
            <a:endParaRPr lang="en-US"/>
          </a:p>
        </p:txBody>
      </p:sp>
      <p:sp>
        <p:nvSpPr>
          <p:cNvPr id="6" name="Content Placeholder 5"/>
          <p:cNvSpPr>
            <a:spLocks noGrp="1"/>
          </p:cNvSpPr>
          <p:nvPr>
            <p:ph sz="quarter" idx="1"/>
          </p:nvPr>
        </p:nvSpPr>
        <p:spPr/>
        <p:txBody>
          <a:bodyPr/>
          <a:lstStyle/>
          <a:p>
            <a:endParaRPr lang="en-US"/>
          </a:p>
        </p:txBody>
      </p:sp>
    </p:spTree>
    <p:extLst>
      <p:ext uri="{BB962C8B-B14F-4D97-AF65-F5344CB8AC3E}">
        <p14:creationId xmlns:p14="http://schemas.microsoft.com/office/powerpoint/2010/main" val="2846123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Risk Areas</a:t>
            </a:r>
            <a:endParaRPr lang="en-CA" dirty="0"/>
          </a:p>
        </p:txBody>
      </p:sp>
      <p:sp>
        <p:nvSpPr>
          <p:cNvPr id="3" name="Date Placeholder 2"/>
          <p:cNvSpPr>
            <a:spLocks noGrp="1"/>
          </p:cNvSpPr>
          <p:nvPr>
            <p:ph type="dt" sz="half" idx="10"/>
          </p:nvPr>
        </p:nvSpPr>
        <p:spPr/>
        <p:txBody>
          <a:bodyPr/>
          <a:lstStyle/>
          <a:p>
            <a:fld id="{585CFFB9-7685-48EB-B636-979E92569796}" type="datetime1">
              <a:rPr lang="en-CA" smtClean="0"/>
              <a:t>20/09/2017</a:t>
            </a:fld>
            <a:endParaRPr lang="en-US"/>
          </a:p>
        </p:txBody>
      </p:sp>
      <p:sp>
        <p:nvSpPr>
          <p:cNvPr id="4" name="Footer Placeholder 3"/>
          <p:cNvSpPr>
            <a:spLocks noGrp="1"/>
          </p:cNvSpPr>
          <p:nvPr>
            <p:ph type="ftr" sz="quarter" idx="11"/>
          </p:nvPr>
        </p:nvSpPr>
        <p:spPr/>
        <p:txBody>
          <a:bodyPr/>
          <a:lstStyle/>
          <a:p>
            <a:r>
              <a:rPr lang="en-US"/>
              <a:t>Secure Force , Walsh 2016</a:t>
            </a:r>
          </a:p>
        </p:txBody>
      </p:sp>
      <p:sp>
        <p:nvSpPr>
          <p:cNvPr id="5" name="Slide Number Placeholder 4"/>
          <p:cNvSpPr>
            <a:spLocks noGrp="1"/>
          </p:cNvSpPr>
          <p:nvPr>
            <p:ph type="sldNum" sz="quarter" idx="12"/>
          </p:nvPr>
        </p:nvSpPr>
        <p:spPr/>
        <p:txBody>
          <a:bodyPr/>
          <a:lstStyle/>
          <a:p>
            <a:fld id="{A97838DA-426F-4B73-8B10-4EFF25683A1B}" type="slidenum">
              <a:rPr lang="en-US" smtClean="0"/>
              <a:t>10</a:t>
            </a:fld>
            <a:endParaRPr lang="en-US"/>
          </a:p>
        </p:txBody>
      </p:sp>
      <p:sp>
        <p:nvSpPr>
          <p:cNvPr id="6" name="Content Placeholder 5"/>
          <p:cNvSpPr>
            <a:spLocks noGrp="1"/>
          </p:cNvSpPr>
          <p:nvPr>
            <p:ph sz="quarter" idx="1"/>
          </p:nvPr>
        </p:nvSpPr>
        <p:spPr/>
        <p:txBody>
          <a:bodyPr/>
          <a:lstStyle/>
          <a:p>
            <a:pPr marL="274307" lvl="1" indent="0">
              <a:buNone/>
            </a:pPr>
            <a:endParaRPr lang="en-CA" dirty="0"/>
          </a:p>
        </p:txBody>
      </p:sp>
    </p:spTree>
    <p:extLst>
      <p:ext uri="{BB962C8B-B14F-4D97-AF65-F5344CB8AC3E}">
        <p14:creationId xmlns:p14="http://schemas.microsoft.com/office/powerpoint/2010/main" val="2617982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Closing Remarks</a:t>
            </a:r>
            <a:endParaRPr lang="en-CA" dirty="0"/>
          </a:p>
        </p:txBody>
      </p:sp>
      <p:sp>
        <p:nvSpPr>
          <p:cNvPr id="3" name="Date Placeholder 2"/>
          <p:cNvSpPr>
            <a:spLocks noGrp="1"/>
          </p:cNvSpPr>
          <p:nvPr>
            <p:ph type="dt" sz="half" idx="10"/>
          </p:nvPr>
        </p:nvSpPr>
        <p:spPr/>
        <p:txBody>
          <a:bodyPr/>
          <a:lstStyle/>
          <a:p>
            <a:fld id="{585CFFB9-7685-48EB-B636-979E92569796}" type="datetime1">
              <a:rPr lang="en-CA" smtClean="0"/>
              <a:t>20/09/2017</a:t>
            </a:fld>
            <a:endParaRPr lang="en-US"/>
          </a:p>
        </p:txBody>
      </p:sp>
      <p:sp>
        <p:nvSpPr>
          <p:cNvPr id="4" name="Footer Placeholder 3"/>
          <p:cNvSpPr>
            <a:spLocks noGrp="1"/>
          </p:cNvSpPr>
          <p:nvPr>
            <p:ph type="ftr" sz="quarter" idx="11"/>
          </p:nvPr>
        </p:nvSpPr>
        <p:spPr/>
        <p:txBody>
          <a:bodyPr/>
          <a:lstStyle/>
          <a:p>
            <a:r>
              <a:rPr lang="en-US"/>
              <a:t>Secure Force , Walsh 2016</a:t>
            </a:r>
          </a:p>
        </p:txBody>
      </p:sp>
      <p:sp>
        <p:nvSpPr>
          <p:cNvPr id="5" name="Slide Number Placeholder 4"/>
          <p:cNvSpPr>
            <a:spLocks noGrp="1"/>
          </p:cNvSpPr>
          <p:nvPr>
            <p:ph type="sldNum" sz="quarter" idx="12"/>
          </p:nvPr>
        </p:nvSpPr>
        <p:spPr/>
        <p:txBody>
          <a:bodyPr/>
          <a:lstStyle/>
          <a:p>
            <a:fld id="{A97838DA-426F-4B73-8B10-4EFF25683A1B}" type="slidenum">
              <a:rPr lang="en-US" smtClean="0"/>
              <a:t>11</a:t>
            </a:fld>
            <a:endParaRPr lang="en-US"/>
          </a:p>
        </p:txBody>
      </p:sp>
      <p:sp>
        <p:nvSpPr>
          <p:cNvPr id="6" name="Content Placeholder 5"/>
          <p:cNvSpPr>
            <a:spLocks noGrp="1"/>
          </p:cNvSpPr>
          <p:nvPr>
            <p:ph sz="quarter" idx="1"/>
          </p:nvPr>
        </p:nvSpPr>
        <p:spPr/>
        <p:txBody>
          <a:bodyPr/>
          <a:lstStyle/>
          <a:p>
            <a:pPr lvl="1"/>
            <a:endParaRPr lang="en-CA" dirty="0"/>
          </a:p>
          <a:p>
            <a:pPr lvl="1"/>
            <a:endParaRPr lang="en-CA" dirty="0"/>
          </a:p>
        </p:txBody>
      </p:sp>
    </p:spTree>
    <p:extLst>
      <p:ext uri="{BB962C8B-B14F-4D97-AF65-F5344CB8AC3E}">
        <p14:creationId xmlns:p14="http://schemas.microsoft.com/office/powerpoint/2010/main" val="2339269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CA" dirty="0" smtClean="0"/>
              <a:t>Questions or Comments?</a:t>
            </a:r>
            <a:endParaRPr lang="en-CA" dirty="0"/>
          </a:p>
        </p:txBody>
      </p:sp>
      <p:sp>
        <p:nvSpPr>
          <p:cNvPr id="3" name="Date Placeholder 2"/>
          <p:cNvSpPr>
            <a:spLocks noGrp="1"/>
          </p:cNvSpPr>
          <p:nvPr>
            <p:ph type="dt" sz="half" idx="10"/>
          </p:nvPr>
        </p:nvSpPr>
        <p:spPr/>
        <p:txBody>
          <a:bodyPr/>
          <a:lstStyle/>
          <a:p>
            <a:fld id="{BCB3B1BA-2309-442D-96B4-6CAD0118D531}" type="datetime1">
              <a:rPr lang="en-CA" smtClean="0"/>
              <a:t>20/09/2017</a:t>
            </a:fld>
            <a:endParaRPr lang="en-US"/>
          </a:p>
        </p:txBody>
      </p:sp>
      <p:sp>
        <p:nvSpPr>
          <p:cNvPr id="4" name="Footer Placeholder 3"/>
          <p:cNvSpPr>
            <a:spLocks noGrp="1"/>
          </p:cNvSpPr>
          <p:nvPr>
            <p:ph type="ftr" sz="quarter" idx="11"/>
          </p:nvPr>
        </p:nvSpPr>
        <p:spPr/>
        <p:txBody>
          <a:bodyPr/>
          <a:lstStyle/>
          <a:p>
            <a:r>
              <a:rPr lang="en-US"/>
              <a:t>Secure Force , Walsh 2016</a:t>
            </a:r>
          </a:p>
        </p:txBody>
      </p:sp>
      <p:sp>
        <p:nvSpPr>
          <p:cNvPr id="5" name="Slide Number Placeholder 4"/>
          <p:cNvSpPr>
            <a:spLocks noGrp="1"/>
          </p:cNvSpPr>
          <p:nvPr>
            <p:ph type="sldNum" sz="quarter" idx="12"/>
          </p:nvPr>
        </p:nvSpPr>
        <p:spPr/>
        <p:txBody>
          <a:bodyPr/>
          <a:lstStyle/>
          <a:p>
            <a:fld id="{A97838DA-426F-4B73-8B10-4EFF25683A1B}" type="slidenum">
              <a:rPr lang="en-US" smtClean="0"/>
              <a:t>12</a:t>
            </a:fld>
            <a:endParaRPr lang="en-US"/>
          </a:p>
        </p:txBody>
      </p:sp>
      <p:sp>
        <p:nvSpPr>
          <p:cNvPr id="12" name="Content Placeholder 11"/>
          <p:cNvSpPr>
            <a:spLocks noGrp="1"/>
          </p:cNvSpPr>
          <p:nvPr>
            <p:ph sz="quarter" idx="1"/>
          </p:nvPr>
        </p:nvSpPr>
        <p:spPr/>
        <p:txBody>
          <a:bodyPr/>
          <a:lstStyle/>
          <a:p>
            <a:pPr marL="0" indent="0" algn="ctr">
              <a:buNone/>
            </a:pPr>
            <a:endParaRPr lang="en-CA" dirty="0"/>
          </a:p>
        </p:txBody>
      </p:sp>
    </p:spTree>
    <p:extLst>
      <p:ext uri="{BB962C8B-B14F-4D97-AF65-F5344CB8AC3E}">
        <p14:creationId xmlns:p14="http://schemas.microsoft.com/office/powerpoint/2010/main" val="998995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Motivation</a:t>
            </a:r>
          </a:p>
        </p:txBody>
      </p:sp>
      <p:sp>
        <p:nvSpPr>
          <p:cNvPr id="4" name="Date Placeholder 3"/>
          <p:cNvSpPr>
            <a:spLocks noGrp="1"/>
          </p:cNvSpPr>
          <p:nvPr>
            <p:ph type="dt" sz="half" idx="10"/>
          </p:nvPr>
        </p:nvSpPr>
        <p:spPr/>
        <p:txBody>
          <a:bodyPr/>
          <a:lstStyle/>
          <a:p>
            <a:fld id="{AEA3CC3C-0F87-4B32-A70E-DB7A1F8D8F4F}" type="datetime1">
              <a:rPr lang="en-CA" smtClean="0"/>
              <a:t>20/09/2017</a:t>
            </a:fld>
            <a:endParaRPr lang="en-US" dirty="0"/>
          </a:p>
        </p:txBody>
      </p:sp>
      <p:sp>
        <p:nvSpPr>
          <p:cNvPr id="5" name="Footer Placeholder 4"/>
          <p:cNvSpPr>
            <a:spLocks noGrp="1"/>
          </p:cNvSpPr>
          <p:nvPr>
            <p:ph type="ftr" sz="quarter" idx="11"/>
          </p:nvPr>
        </p:nvSpPr>
        <p:spPr/>
        <p:txBody>
          <a:bodyPr/>
          <a:lstStyle/>
          <a:p>
            <a:r>
              <a:rPr lang="en-US"/>
              <a:t>Secure Force , Walsh 2016</a:t>
            </a:r>
            <a:endParaRPr lang="en-US" dirty="0"/>
          </a:p>
        </p:txBody>
      </p:sp>
      <p:sp>
        <p:nvSpPr>
          <p:cNvPr id="3" name="Content Placeholder 2"/>
          <p:cNvSpPr>
            <a:spLocks noGrp="1"/>
          </p:cNvSpPr>
          <p:nvPr>
            <p:ph sz="quarter" idx="1"/>
          </p:nvPr>
        </p:nvSpPr>
        <p:spPr/>
        <p:txBody>
          <a:bodyPr/>
          <a:lstStyle/>
          <a:p>
            <a:r>
              <a:rPr lang="en-CA" dirty="0"/>
              <a:t>Design a three factor authentication door locking security system</a:t>
            </a:r>
          </a:p>
          <a:p>
            <a:pPr lvl="1"/>
            <a:r>
              <a:rPr lang="en-CA" dirty="0"/>
              <a:t>Finger Print Sensor (FPS), Radio Frequency Identification (RFID),12 Button Keypad</a:t>
            </a:r>
          </a:p>
          <a:p>
            <a:r>
              <a:rPr lang="en-CA" dirty="0"/>
              <a:t>Wanted to do since first year</a:t>
            </a:r>
          </a:p>
          <a:p>
            <a:r>
              <a:rPr lang="en-CA" dirty="0"/>
              <a:t>Interesting Project </a:t>
            </a:r>
          </a:p>
          <a:p>
            <a:r>
              <a:rPr lang="en-CA"/>
              <a:t>Popular in the years to come</a:t>
            </a:r>
            <a:endParaRPr lang="en-CA" dirty="0"/>
          </a:p>
          <a:p>
            <a:endParaRPr lang="en-CA" dirty="0"/>
          </a:p>
        </p:txBody>
      </p:sp>
      <p:sp>
        <p:nvSpPr>
          <p:cNvPr id="8" name="Slide Number Placeholder 7"/>
          <p:cNvSpPr>
            <a:spLocks noGrp="1"/>
          </p:cNvSpPr>
          <p:nvPr>
            <p:ph type="sldNum" sz="quarter" idx="12"/>
          </p:nvPr>
        </p:nvSpPr>
        <p:spPr/>
        <p:txBody>
          <a:bodyPr/>
          <a:lstStyle/>
          <a:p>
            <a:fld id="{A97838DA-426F-4B73-8B10-4EFF25683A1B}" type="slidenum">
              <a:rPr lang="en-US" smtClean="0"/>
              <a:t>1</a:t>
            </a:fld>
            <a:endParaRPr lang="en-US"/>
          </a:p>
        </p:txBody>
      </p:sp>
    </p:spTree>
    <p:extLst>
      <p:ext uri="{BB962C8B-B14F-4D97-AF65-F5344CB8AC3E}">
        <p14:creationId xmlns:p14="http://schemas.microsoft.com/office/powerpoint/2010/main" val="3769043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Outline</a:t>
            </a:r>
          </a:p>
        </p:txBody>
      </p:sp>
      <p:sp>
        <p:nvSpPr>
          <p:cNvPr id="4" name="Date Placeholder 3"/>
          <p:cNvSpPr>
            <a:spLocks noGrp="1"/>
          </p:cNvSpPr>
          <p:nvPr>
            <p:ph type="dt" sz="half" idx="10"/>
          </p:nvPr>
        </p:nvSpPr>
        <p:spPr/>
        <p:txBody>
          <a:bodyPr/>
          <a:lstStyle/>
          <a:p>
            <a:fld id="{7192DF73-2BA0-44D7-880B-1D9FC263934E}" type="datetime1">
              <a:rPr lang="en-CA" smtClean="0"/>
              <a:t>20/09/2017</a:t>
            </a:fld>
            <a:endParaRPr lang="en-US" dirty="0"/>
          </a:p>
        </p:txBody>
      </p:sp>
      <p:sp>
        <p:nvSpPr>
          <p:cNvPr id="5" name="Footer Placeholder 4"/>
          <p:cNvSpPr>
            <a:spLocks noGrp="1"/>
          </p:cNvSpPr>
          <p:nvPr>
            <p:ph type="ftr" sz="quarter" idx="11"/>
          </p:nvPr>
        </p:nvSpPr>
        <p:spPr/>
        <p:txBody>
          <a:bodyPr/>
          <a:lstStyle/>
          <a:p>
            <a:r>
              <a:rPr lang="en-US"/>
              <a:t>Secure Force , Walsh 2016</a:t>
            </a:r>
            <a:endParaRPr lang="en-US" dirty="0"/>
          </a:p>
        </p:txBody>
      </p:sp>
      <p:sp>
        <p:nvSpPr>
          <p:cNvPr id="3" name="Content Placeholder 2"/>
          <p:cNvSpPr>
            <a:spLocks noGrp="1"/>
          </p:cNvSpPr>
          <p:nvPr>
            <p:ph sz="quarter" idx="1"/>
          </p:nvPr>
        </p:nvSpPr>
        <p:spPr/>
        <p:txBody>
          <a:bodyPr>
            <a:normAutofit/>
          </a:bodyPr>
          <a:lstStyle/>
          <a:p>
            <a:r>
              <a:rPr lang="en-CA" dirty="0" smtClean="0"/>
              <a:t>Background/Introduction</a:t>
            </a:r>
            <a:endParaRPr lang="en-CA" dirty="0"/>
          </a:p>
          <a:p>
            <a:r>
              <a:rPr lang="en-CA" dirty="0"/>
              <a:t>High-level </a:t>
            </a:r>
            <a:r>
              <a:rPr lang="en-CA" dirty="0" smtClean="0"/>
              <a:t>Functional description</a:t>
            </a:r>
            <a:endParaRPr lang="en-CA" dirty="0"/>
          </a:p>
          <a:p>
            <a:r>
              <a:rPr lang="en-CA" dirty="0" smtClean="0"/>
              <a:t>High-level Block diagram</a:t>
            </a:r>
            <a:endParaRPr lang="en-CA" dirty="0"/>
          </a:p>
          <a:p>
            <a:r>
              <a:rPr lang="en-CA" dirty="0" smtClean="0"/>
              <a:t>Timeline</a:t>
            </a:r>
            <a:endParaRPr lang="en-CA" dirty="0"/>
          </a:p>
          <a:p>
            <a:r>
              <a:rPr lang="en-CA" dirty="0" smtClean="0"/>
              <a:t>Budget</a:t>
            </a:r>
          </a:p>
          <a:p>
            <a:r>
              <a:rPr lang="en-CA" dirty="0" smtClean="0"/>
              <a:t>Risks</a:t>
            </a:r>
            <a:endParaRPr lang="en-CA" dirty="0"/>
          </a:p>
          <a:p>
            <a:r>
              <a:rPr lang="en-CA" dirty="0" smtClean="0"/>
              <a:t>Closing Remarks</a:t>
            </a:r>
            <a:endParaRPr lang="en-CA" dirty="0"/>
          </a:p>
        </p:txBody>
      </p:sp>
      <p:sp>
        <p:nvSpPr>
          <p:cNvPr id="8" name="Slide Number Placeholder 7"/>
          <p:cNvSpPr>
            <a:spLocks noGrp="1"/>
          </p:cNvSpPr>
          <p:nvPr>
            <p:ph type="sldNum" sz="quarter" idx="12"/>
          </p:nvPr>
        </p:nvSpPr>
        <p:spPr/>
        <p:txBody>
          <a:bodyPr/>
          <a:lstStyle/>
          <a:p>
            <a:fld id="{A97838DA-426F-4B73-8B10-4EFF25683A1B}" type="slidenum">
              <a:rPr lang="en-US" smtClean="0"/>
              <a:t>2</a:t>
            </a:fld>
            <a:endParaRPr lang="en-US"/>
          </a:p>
        </p:txBody>
      </p:sp>
    </p:spTree>
    <p:extLst>
      <p:ext uri="{BB962C8B-B14F-4D97-AF65-F5344CB8AC3E}">
        <p14:creationId xmlns:p14="http://schemas.microsoft.com/office/powerpoint/2010/main" val="2867923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a:t>
            </a:r>
          </a:p>
        </p:txBody>
      </p:sp>
      <p:sp>
        <p:nvSpPr>
          <p:cNvPr id="4" name="Date Placeholder 3"/>
          <p:cNvSpPr>
            <a:spLocks noGrp="1"/>
          </p:cNvSpPr>
          <p:nvPr>
            <p:ph type="dt" sz="half" idx="10"/>
          </p:nvPr>
        </p:nvSpPr>
        <p:spPr/>
        <p:txBody>
          <a:bodyPr/>
          <a:lstStyle/>
          <a:p>
            <a:fld id="{5F752B06-458B-4578-9070-E39162050353}" type="datetime1">
              <a:rPr lang="en-CA" smtClean="0"/>
              <a:t>20/09/2017</a:t>
            </a:fld>
            <a:endParaRPr lang="en-US" dirty="0"/>
          </a:p>
        </p:txBody>
      </p:sp>
      <p:sp>
        <p:nvSpPr>
          <p:cNvPr id="5" name="Footer Placeholder 4"/>
          <p:cNvSpPr>
            <a:spLocks noGrp="1"/>
          </p:cNvSpPr>
          <p:nvPr>
            <p:ph type="ftr" sz="quarter" idx="11"/>
          </p:nvPr>
        </p:nvSpPr>
        <p:spPr/>
        <p:txBody>
          <a:bodyPr/>
          <a:lstStyle/>
          <a:p>
            <a:r>
              <a:rPr lang="en-US"/>
              <a:t>Secure Force , Walsh 2016</a:t>
            </a:r>
            <a:endParaRPr lang="en-US" dirty="0"/>
          </a:p>
        </p:txBody>
      </p:sp>
      <p:sp>
        <p:nvSpPr>
          <p:cNvPr id="3" name="Content Placeholder 2"/>
          <p:cNvSpPr>
            <a:spLocks noGrp="1"/>
          </p:cNvSpPr>
          <p:nvPr>
            <p:ph sz="quarter" idx="1"/>
          </p:nvPr>
        </p:nvSpPr>
        <p:spPr/>
        <p:txBody>
          <a:bodyPr>
            <a:normAutofit/>
          </a:bodyPr>
          <a:lstStyle/>
          <a:p>
            <a:endParaRPr lang="en-CA" dirty="0"/>
          </a:p>
        </p:txBody>
      </p:sp>
      <p:sp>
        <p:nvSpPr>
          <p:cNvPr id="8" name="Slide Number Placeholder 7"/>
          <p:cNvSpPr>
            <a:spLocks noGrp="1"/>
          </p:cNvSpPr>
          <p:nvPr>
            <p:ph type="sldNum" sz="quarter" idx="12"/>
          </p:nvPr>
        </p:nvSpPr>
        <p:spPr/>
        <p:txBody>
          <a:bodyPr/>
          <a:lstStyle/>
          <a:p>
            <a:fld id="{A97838DA-426F-4B73-8B10-4EFF25683A1B}" type="slidenum">
              <a:rPr lang="en-US" smtClean="0"/>
              <a:t>3</a:t>
            </a:fld>
            <a:endParaRPr lang="en-US"/>
          </a:p>
        </p:txBody>
      </p:sp>
    </p:spTree>
    <p:extLst>
      <p:ext uri="{BB962C8B-B14F-4D97-AF65-F5344CB8AC3E}">
        <p14:creationId xmlns:p14="http://schemas.microsoft.com/office/powerpoint/2010/main" val="2228212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High-level Functional Description</a:t>
            </a:r>
            <a:endParaRPr lang="en-CA" dirty="0"/>
          </a:p>
        </p:txBody>
      </p:sp>
      <p:sp>
        <p:nvSpPr>
          <p:cNvPr id="3" name="Date Placeholder 2"/>
          <p:cNvSpPr>
            <a:spLocks noGrp="1"/>
          </p:cNvSpPr>
          <p:nvPr>
            <p:ph type="dt" sz="half" idx="10"/>
          </p:nvPr>
        </p:nvSpPr>
        <p:spPr/>
        <p:txBody>
          <a:bodyPr/>
          <a:lstStyle/>
          <a:p>
            <a:fld id="{7267D71B-042E-436F-856E-EA0C91C1E029}" type="datetime1">
              <a:rPr lang="en-CA" smtClean="0"/>
              <a:t>20/09/2017</a:t>
            </a:fld>
            <a:endParaRPr lang="en-US"/>
          </a:p>
        </p:txBody>
      </p:sp>
      <p:sp>
        <p:nvSpPr>
          <p:cNvPr id="4" name="Footer Placeholder 3"/>
          <p:cNvSpPr>
            <a:spLocks noGrp="1"/>
          </p:cNvSpPr>
          <p:nvPr>
            <p:ph type="ftr" sz="quarter" idx="11"/>
          </p:nvPr>
        </p:nvSpPr>
        <p:spPr/>
        <p:txBody>
          <a:bodyPr/>
          <a:lstStyle/>
          <a:p>
            <a:r>
              <a:rPr lang="en-US"/>
              <a:t>Secure Force , Walsh 2016</a:t>
            </a:r>
          </a:p>
        </p:txBody>
      </p:sp>
      <p:sp>
        <p:nvSpPr>
          <p:cNvPr id="5" name="Slide Number Placeholder 4"/>
          <p:cNvSpPr>
            <a:spLocks noGrp="1"/>
          </p:cNvSpPr>
          <p:nvPr>
            <p:ph type="sldNum" sz="quarter" idx="12"/>
          </p:nvPr>
        </p:nvSpPr>
        <p:spPr/>
        <p:txBody>
          <a:bodyPr/>
          <a:lstStyle/>
          <a:p>
            <a:fld id="{A97838DA-426F-4B73-8B10-4EFF25683A1B}" type="slidenum">
              <a:rPr lang="en-US" smtClean="0"/>
              <a:t>4</a:t>
            </a:fld>
            <a:endParaRPr lang="en-US"/>
          </a:p>
        </p:txBody>
      </p:sp>
      <p:sp>
        <p:nvSpPr>
          <p:cNvPr id="8" name="Content Placeholder 7"/>
          <p:cNvSpPr>
            <a:spLocks noGrp="1"/>
          </p:cNvSpPr>
          <p:nvPr>
            <p:ph sz="quarter" idx="1"/>
          </p:nvPr>
        </p:nvSpPr>
        <p:spPr/>
        <p:txBody>
          <a:bodyPr/>
          <a:lstStyle/>
          <a:p>
            <a:endParaRPr lang="en-CA" dirty="0"/>
          </a:p>
        </p:txBody>
      </p:sp>
    </p:spTree>
    <p:extLst>
      <p:ext uri="{BB962C8B-B14F-4D97-AF65-F5344CB8AC3E}">
        <p14:creationId xmlns:p14="http://schemas.microsoft.com/office/powerpoint/2010/main" val="1119649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Timeline </a:t>
            </a:r>
          </a:p>
        </p:txBody>
      </p:sp>
      <p:sp>
        <p:nvSpPr>
          <p:cNvPr id="4" name="Date Placeholder 3"/>
          <p:cNvSpPr>
            <a:spLocks noGrp="1"/>
          </p:cNvSpPr>
          <p:nvPr>
            <p:ph type="dt" sz="half" idx="10"/>
          </p:nvPr>
        </p:nvSpPr>
        <p:spPr/>
        <p:txBody>
          <a:bodyPr/>
          <a:lstStyle/>
          <a:p>
            <a:fld id="{219A6160-EB1D-4318-B27C-EA3B4F0D2D51}" type="datetime1">
              <a:rPr lang="en-CA" smtClean="0"/>
              <a:t>20/09/2017</a:t>
            </a:fld>
            <a:endParaRPr lang="en-US" dirty="0"/>
          </a:p>
        </p:txBody>
      </p:sp>
      <p:sp>
        <p:nvSpPr>
          <p:cNvPr id="5" name="Footer Placeholder 4"/>
          <p:cNvSpPr>
            <a:spLocks noGrp="1"/>
          </p:cNvSpPr>
          <p:nvPr>
            <p:ph type="ftr" sz="quarter" idx="11"/>
          </p:nvPr>
        </p:nvSpPr>
        <p:spPr/>
        <p:txBody>
          <a:bodyPr/>
          <a:lstStyle/>
          <a:p>
            <a:r>
              <a:rPr lang="en-US"/>
              <a:t>Secure Force , Walsh 2016</a:t>
            </a:r>
            <a:endParaRPr lang="en-US" dirty="0"/>
          </a:p>
        </p:txBody>
      </p:sp>
      <p:sp>
        <p:nvSpPr>
          <p:cNvPr id="8" name="Slide Number Placeholder 7"/>
          <p:cNvSpPr>
            <a:spLocks noGrp="1"/>
          </p:cNvSpPr>
          <p:nvPr>
            <p:ph type="sldNum" sz="quarter" idx="12"/>
          </p:nvPr>
        </p:nvSpPr>
        <p:spPr/>
        <p:txBody>
          <a:bodyPr/>
          <a:lstStyle/>
          <a:p>
            <a:fld id="{A97838DA-426F-4B73-8B10-4EFF25683A1B}" type="slidenum">
              <a:rPr lang="en-US" smtClean="0"/>
              <a:t>5</a:t>
            </a:fld>
            <a:endParaRPr lang="en-US"/>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856287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Timeline Milestones</a:t>
            </a:r>
          </a:p>
        </p:txBody>
      </p:sp>
      <p:sp>
        <p:nvSpPr>
          <p:cNvPr id="3" name="Date Placeholder 2"/>
          <p:cNvSpPr>
            <a:spLocks noGrp="1"/>
          </p:cNvSpPr>
          <p:nvPr>
            <p:ph type="dt" sz="half" idx="10"/>
          </p:nvPr>
        </p:nvSpPr>
        <p:spPr/>
        <p:txBody>
          <a:bodyPr/>
          <a:lstStyle/>
          <a:p>
            <a:fld id="{8B2B1D27-CBBA-4E4B-BEEB-27C2E2E89E98}" type="datetime1">
              <a:rPr lang="en-CA" smtClean="0"/>
              <a:t>20/09/2017</a:t>
            </a:fld>
            <a:endParaRPr lang="en-US"/>
          </a:p>
        </p:txBody>
      </p:sp>
      <p:sp>
        <p:nvSpPr>
          <p:cNvPr id="4" name="Footer Placeholder 3"/>
          <p:cNvSpPr>
            <a:spLocks noGrp="1"/>
          </p:cNvSpPr>
          <p:nvPr>
            <p:ph type="ftr" sz="quarter" idx="11"/>
          </p:nvPr>
        </p:nvSpPr>
        <p:spPr/>
        <p:txBody>
          <a:bodyPr/>
          <a:lstStyle/>
          <a:p>
            <a:r>
              <a:rPr lang="en-US"/>
              <a:t>Secure Force , Walsh 2016</a:t>
            </a:r>
          </a:p>
        </p:txBody>
      </p:sp>
      <p:sp>
        <p:nvSpPr>
          <p:cNvPr id="6" name="Content Placeholder 5"/>
          <p:cNvSpPr>
            <a:spLocks noGrp="1"/>
          </p:cNvSpPr>
          <p:nvPr>
            <p:ph sz="quarter" idx="1"/>
          </p:nvPr>
        </p:nvSpPr>
        <p:spPr/>
        <p:txBody>
          <a:bodyPr/>
          <a:lstStyle/>
          <a:p>
            <a:endParaRPr lang="en-CA" dirty="0"/>
          </a:p>
        </p:txBody>
      </p:sp>
      <p:sp>
        <p:nvSpPr>
          <p:cNvPr id="8" name="Slide Number Placeholder 7"/>
          <p:cNvSpPr>
            <a:spLocks noGrp="1"/>
          </p:cNvSpPr>
          <p:nvPr>
            <p:ph type="sldNum" sz="quarter" idx="12"/>
          </p:nvPr>
        </p:nvSpPr>
        <p:spPr/>
        <p:txBody>
          <a:bodyPr/>
          <a:lstStyle/>
          <a:p>
            <a:fld id="{A97838DA-426F-4B73-8B10-4EFF25683A1B}" type="slidenum">
              <a:rPr lang="en-US" smtClean="0"/>
              <a:t>6</a:t>
            </a:fld>
            <a:endParaRPr lang="en-US"/>
          </a:p>
        </p:txBody>
      </p:sp>
    </p:spTree>
    <p:extLst>
      <p:ext uri="{BB962C8B-B14F-4D97-AF65-F5344CB8AC3E}">
        <p14:creationId xmlns:p14="http://schemas.microsoft.com/office/powerpoint/2010/main" val="3742006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High-level </a:t>
            </a:r>
            <a:r>
              <a:rPr lang="en-CA" dirty="0" smtClean="0"/>
              <a:t>Functional Description</a:t>
            </a:r>
            <a:endParaRPr lang="en-CA" dirty="0"/>
          </a:p>
        </p:txBody>
      </p:sp>
      <p:sp>
        <p:nvSpPr>
          <p:cNvPr id="3" name="Date Placeholder 2"/>
          <p:cNvSpPr>
            <a:spLocks noGrp="1"/>
          </p:cNvSpPr>
          <p:nvPr>
            <p:ph type="dt" sz="half" idx="10"/>
          </p:nvPr>
        </p:nvSpPr>
        <p:spPr/>
        <p:txBody>
          <a:bodyPr/>
          <a:lstStyle/>
          <a:p>
            <a:fld id="{5AB04204-35B6-45A4-A0D8-F33DCAABCAF1}" type="datetime1">
              <a:rPr lang="en-CA" smtClean="0"/>
              <a:t>20/09/2017</a:t>
            </a:fld>
            <a:endParaRPr lang="en-US"/>
          </a:p>
        </p:txBody>
      </p:sp>
      <p:sp>
        <p:nvSpPr>
          <p:cNvPr id="4" name="Footer Placeholder 3"/>
          <p:cNvSpPr>
            <a:spLocks noGrp="1"/>
          </p:cNvSpPr>
          <p:nvPr>
            <p:ph type="ftr" sz="quarter" idx="11"/>
          </p:nvPr>
        </p:nvSpPr>
        <p:spPr/>
        <p:txBody>
          <a:bodyPr/>
          <a:lstStyle/>
          <a:p>
            <a:r>
              <a:rPr lang="en-US"/>
              <a:t>Secure Force , Walsh 2016</a:t>
            </a:r>
          </a:p>
        </p:txBody>
      </p:sp>
      <p:sp>
        <p:nvSpPr>
          <p:cNvPr id="5" name="Slide Number Placeholder 4"/>
          <p:cNvSpPr>
            <a:spLocks noGrp="1"/>
          </p:cNvSpPr>
          <p:nvPr>
            <p:ph type="sldNum" sz="quarter" idx="12"/>
          </p:nvPr>
        </p:nvSpPr>
        <p:spPr/>
        <p:txBody>
          <a:bodyPr/>
          <a:lstStyle/>
          <a:p>
            <a:fld id="{A97838DA-426F-4B73-8B10-4EFF25683A1B}" type="slidenum">
              <a:rPr lang="en-US" smtClean="0"/>
              <a:t>7</a:t>
            </a:fld>
            <a:endParaRPr lang="en-US"/>
          </a:p>
        </p:txBody>
      </p:sp>
      <p:sp>
        <p:nvSpPr>
          <p:cNvPr id="6" name="Content Placeholder 5"/>
          <p:cNvSpPr>
            <a:spLocks noGrp="1"/>
          </p:cNvSpPr>
          <p:nvPr>
            <p:ph sz="quarter" idx="1"/>
          </p:nvPr>
        </p:nvSpPr>
        <p:spPr/>
        <p:txBody>
          <a:bodyPr/>
          <a:lstStyle/>
          <a:p>
            <a:endParaRPr lang="en-US"/>
          </a:p>
        </p:txBody>
      </p:sp>
    </p:spTree>
    <p:extLst>
      <p:ext uri="{BB962C8B-B14F-4D97-AF65-F5344CB8AC3E}">
        <p14:creationId xmlns:p14="http://schemas.microsoft.com/office/powerpoint/2010/main" val="3002173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High-level </a:t>
            </a:r>
            <a:r>
              <a:rPr lang="en-CA" dirty="0" smtClean="0"/>
              <a:t>Design Diagram (H/W)</a:t>
            </a:r>
            <a:endParaRPr lang="en-CA" dirty="0"/>
          </a:p>
        </p:txBody>
      </p:sp>
      <p:sp>
        <p:nvSpPr>
          <p:cNvPr id="3" name="Date Placeholder 2"/>
          <p:cNvSpPr>
            <a:spLocks noGrp="1"/>
          </p:cNvSpPr>
          <p:nvPr>
            <p:ph type="dt" sz="half" idx="10"/>
          </p:nvPr>
        </p:nvSpPr>
        <p:spPr/>
        <p:txBody>
          <a:bodyPr/>
          <a:lstStyle/>
          <a:p>
            <a:fld id="{F2AB8E8C-F496-4215-ACC1-FAE433A9F69A}" type="datetime1">
              <a:rPr lang="en-CA" smtClean="0"/>
              <a:t>20/09/2017</a:t>
            </a:fld>
            <a:endParaRPr lang="en-US"/>
          </a:p>
        </p:txBody>
      </p:sp>
      <p:sp>
        <p:nvSpPr>
          <p:cNvPr id="4" name="Footer Placeholder 3"/>
          <p:cNvSpPr>
            <a:spLocks noGrp="1"/>
          </p:cNvSpPr>
          <p:nvPr>
            <p:ph type="ftr" sz="quarter" idx="11"/>
          </p:nvPr>
        </p:nvSpPr>
        <p:spPr/>
        <p:txBody>
          <a:bodyPr/>
          <a:lstStyle/>
          <a:p>
            <a:r>
              <a:rPr lang="en-US"/>
              <a:t>Secure Force , Walsh 2016</a:t>
            </a:r>
          </a:p>
        </p:txBody>
      </p:sp>
      <p:sp>
        <p:nvSpPr>
          <p:cNvPr id="5" name="Slide Number Placeholder 4"/>
          <p:cNvSpPr>
            <a:spLocks noGrp="1"/>
          </p:cNvSpPr>
          <p:nvPr>
            <p:ph type="sldNum" sz="quarter" idx="12"/>
          </p:nvPr>
        </p:nvSpPr>
        <p:spPr/>
        <p:txBody>
          <a:bodyPr/>
          <a:lstStyle/>
          <a:p>
            <a:fld id="{A97838DA-426F-4B73-8B10-4EFF25683A1B}" type="slidenum">
              <a:rPr lang="en-US" smtClean="0"/>
              <a:t>8</a:t>
            </a:fld>
            <a:endParaRPr lang="en-US"/>
          </a:p>
        </p:txBody>
      </p:sp>
      <p:pic>
        <p:nvPicPr>
          <p:cNvPr id="8" name="Content Placeholder 7"/>
          <p:cNvPicPr>
            <a:picLocks noGrp="1" noChangeAspect="1"/>
          </p:cNvPicPr>
          <p:nvPr>
            <p:ph sz="quarter" idx="1"/>
          </p:nvPr>
        </p:nvPicPr>
        <p:blipFill>
          <a:blip r:embed="rId2"/>
          <a:stretch>
            <a:fillRect/>
          </a:stretch>
        </p:blipFill>
        <p:spPr>
          <a:xfrm>
            <a:off x="709147" y="2258292"/>
            <a:ext cx="10607036" cy="3075708"/>
          </a:xfrm>
          <a:prstGeom prst="rect">
            <a:avLst/>
          </a:prstGeom>
        </p:spPr>
      </p:pic>
    </p:spTree>
    <p:extLst>
      <p:ext uri="{BB962C8B-B14F-4D97-AF65-F5344CB8AC3E}">
        <p14:creationId xmlns:p14="http://schemas.microsoft.com/office/powerpoint/2010/main" val="384185527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8605</TotalTime>
  <Words>349</Words>
  <Application>Microsoft Office PowerPoint</Application>
  <PresentationFormat>Widescreen</PresentationFormat>
  <Paragraphs>69</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Georgia</vt:lpstr>
      <vt:lpstr>Wingdings</vt:lpstr>
      <vt:lpstr>Wingdings 2</vt:lpstr>
      <vt:lpstr>Civic</vt:lpstr>
      <vt:lpstr>Secure Force </vt:lpstr>
      <vt:lpstr>Motivation</vt:lpstr>
      <vt:lpstr>Outline</vt:lpstr>
      <vt:lpstr>Introduction</vt:lpstr>
      <vt:lpstr>High-level Functional Description</vt:lpstr>
      <vt:lpstr>Timeline </vt:lpstr>
      <vt:lpstr>Timeline Milestones</vt:lpstr>
      <vt:lpstr>High-level Functional Description</vt:lpstr>
      <vt:lpstr>High-level Design Diagram (H/W)</vt:lpstr>
      <vt:lpstr>High-level Design Diagram (S/W)</vt:lpstr>
      <vt:lpstr>Risk Areas</vt:lpstr>
      <vt:lpstr>Closing Remarks</vt:lpstr>
      <vt:lpstr>Questions or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Force</dc:title>
  <dc:creator>Bradley Walsh</dc:creator>
  <cp:lastModifiedBy>Admin lab</cp:lastModifiedBy>
  <cp:revision>36</cp:revision>
  <dcterms:created xsi:type="dcterms:W3CDTF">2016-10-20T18:02:11Z</dcterms:created>
  <dcterms:modified xsi:type="dcterms:W3CDTF">2017-09-20T12:14:52Z</dcterms:modified>
</cp:coreProperties>
</file>