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14" autoAdjust="0"/>
  </p:normalViewPr>
  <p:slideViewPr>
    <p:cSldViewPr>
      <p:cViewPr varScale="1">
        <p:scale>
          <a:sx n="84" d="100"/>
          <a:sy n="84" d="100"/>
        </p:scale>
        <p:origin x="23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F258560-C532-4BC3-8E66-E5E9F576ACE2}" type="datetimeFigureOut">
              <a:rPr lang="en-US"/>
              <a:pPr>
                <a:defRPr/>
              </a:pPr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C8A9306-F5D9-445E-8F90-C3BD7E43F1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78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/30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C4C0F7-231E-4A32-9B40-9C36195E0A9F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1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8DFEF-7691-4D91-8AE5-0C95AFA2B66D}" type="datetimeFigureOut">
              <a:rPr lang="en-US"/>
              <a:pPr>
                <a:defRPr/>
              </a:pPr>
              <a:t>10/20/2020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E5E42-7A53-4695-9A3A-B6866E0E642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3679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9D292-BDD4-4AE8-A31D-71ED1D7A7B38}" type="datetimeFigureOut">
              <a:rPr lang="en-US"/>
              <a:pPr>
                <a:defRPr/>
              </a:pPr>
              <a:t>10/20/2020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2C6C2-1BA9-499E-8D73-81BE5EDB323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2360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81FEE-7EEB-4FA7-9E71-30C864B9B986}" type="datetimeFigureOut">
              <a:rPr lang="en-US"/>
              <a:pPr>
                <a:defRPr/>
              </a:pPr>
              <a:t>10/20/2020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A2F5F-B646-4A8D-B86C-488E9783E7C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1095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30B3C-4CB8-4617-BBBA-6EA974BF2A47}" type="datetimeFigureOut">
              <a:rPr lang="en-US"/>
              <a:pPr>
                <a:defRPr/>
              </a:pPr>
              <a:t>10/20/2020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9799E-07C7-4F37-A71D-27772877C27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8902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B1F43-5BA3-4DE5-8D3F-DC675157062A}" type="datetimeFigureOut">
              <a:rPr lang="en-US"/>
              <a:pPr>
                <a:defRPr/>
              </a:pPr>
              <a:t>10/20/2020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D12C1-229E-4D6B-A282-22DF0069C2F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6119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EDEFD-F8B4-49B6-A6F4-1618D7794D51}" type="datetimeFigureOut">
              <a:rPr lang="en-US"/>
              <a:pPr>
                <a:defRPr/>
              </a:pPr>
              <a:t>10/20/2020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1D405-3595-4343-A87B-8019E70058C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8166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8D4B5-1886-45DB-8623-8B10238791B4}" type="datetimeFigureOut">
              <a:rPr lang="en-US"/>
              <a:pPr>
                <a:defRPr/>
              </a:pPr>
              <a:t>10/20/2020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BCF28-5093-4BBD-BBA2-D17C33695D4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0012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F26D4-1C70-4C9D-9590-6103F031F720}" type="datetimeFigureOut">
              <a:rPr lang="en-US"/>
              <a:pPr>
                <a:defRPr/>
              </a:pPr>
              <a:t>10/20/2020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637D7-8560-49AC-BB6B-F6527F30DD30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3480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5DE98-C9B8-4FBF-8C21-D729DA8AC3D8}" type="datetimeFigureOut">
              <a:rPr lang="en-US"/>
              <a:pPr>
                <a:defRPr/>
              </a:pPr>
              <a:t>10/20/2020</a:t>
            </a:fld>
            <a:endParaRPr lang="en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24551-05E6-4BF8-A091-21DD79D8EDF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4201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63302-8991-4B12-8856-7A8EB7B0DA92}" type="datetimeFigureOut">
              <a:rPr lang="en-US"/>
              <a:pPr>
                <a:defRPr/>
              </a:pPr>
              <a:t>10/20/2020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8C86E-1FAE-4308-A061-9655D2DF4297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9121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31EE3-D673-4863-AF04-00A1CE11BF0C}" type="datetimeFigureOut">
              <a:rPr lang="en-US"/>
              <a:pPr>
                <a:defRPr/>
              </a:pPr>
              <a:t>10/20/2020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81C4D-20CD-4461-8A28-F8EDC048655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9860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CA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CA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B36E8E-3997-49FC-899B-864D55B545DC}" type="datetimeFigureOut">
              <a:rPr lang="en-US"/>
              <a:pPr>
                <a:defRPr/>
              </a:pPr>
              <a:t>10/20/2020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AE32548-97C9-4D36-8586-9F779A1B7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en-CA" altLang="en-US" dirty="0" smtClean="0"/>
              <a:t>Schematic Assessment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927817"/>
              </p:ext>
            </p:extLst>
          </p:nvPr>
        </p:nvGraphicFramePr>
        <p:xfrm>
          <a:off x="1215579" y="926254"/>
          <a:ext cx="7358064" cy="5219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9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9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7801">
                <a:tc>
                  <a:txBody>
                    <a:bodyPr/>
                    <a:lstStyle/>
                    <a:p>
                      <a:endParaRPr lang="en-CA" sz="1200" b="0" dirty="0"/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/>
                        <a:t>Beginning</a:t>
                      </a:r>
                      <a:br>
                        <a:rPr lang="en-CA" sz="1200" b="0" dirty="0"/>
                      </a:br>
                      <a:r>
                        <a:rPr lang="en-CA" sz="1200" b="0" dirty="0" smtClean="0"/>
                        <a:t>(1 pts)</a:t>
                      </a:r>
                      <a:endParaRPr lang="en-CA" sz="1200" b="0" dirty="0"/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/>
                        <a:t>Developing</a:t>
                      </a:r>
                      <a:br>
                        <a:rPr lang="en-CA" sz="1200" b="0" dirty="0"/>
                      </a:br>
                      <a:r>
                        <a:rPr lang="en-CA" sz="1200" b="0" dirty="0" smtClean="0"/>
                        <a:t>(3 pts)</a:t>
                      </a:r>
                      <a:endParaRPr lang="en-CA" sz="1200" b="0" dirty="0"/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dirty="0"/>
                        <a:t>Accomplished</a:t>
                      </a:r>
                      <a:br>
                        <a:rPr lang="en-CA" sz="1200" b="0" dirty="0"/>
                      </a:br>
                      <a:r>
                        <a:rPr lang="en-CA" sz="1200" b="0" dirty="0" smtClean="0"/>
                        <a:t>(5 pts)</a:t>
                      </a:r>
                      <a:endParaRPr lang="en-CA" sz="1200" b="0" dirty="0"/>
                    </a:p>
                  </a:txBody>
                  <a:tcPr marL="47625" marR="47625" marT="47618" marB="476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779">
                <a:tc>
                  <a:txBody>
                    <a:bodyPr/>
                    <a:lstStyle/>
                    <a:p>
                      <a:r>
                        <a:rPr lang="en-CA" sz="1200" b="0" dirty="0" smtClean="0"/>
                        <a:t>Power</a:t>
                      </a:r>
                      <a:r>
                        <a:rPr lang="en-CA" sz="1200" b="0" baseline="0" dirty="0" smtClean="0"/>
                        <a:t> Distribution</a:t>
                      </a:r>
                      <a:endParaRPr lang="en-CA" sz="1200" b="0" dirty="0" smtClean="0"/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or more errors</a:t>
                      </a:r>
                      <a:endParaRPr lang="en-CA" sz="12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or fewer errors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CA" sz="1200" b="0" baseline="0" dirty="0" smtClean="0">
                          <a:solidFill>
                            <a:schemeClr val="tx1"/>
                          </a:solidFill>
                        </a:rPr>
                        <a:t> Errors</a:t>
                      </a:r>
                      <a:endParaRPr lang="en-CA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142">
                <a:tc>
                  <a:txBody>
                    <a:bodyPr/>
                    <a:lstStyle/>
                    <a:p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Technical Errors</a:t>
                      </a:r>
                      <a:endParaRPr lang="en-CA" sz="1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or more errors</a:t>
                      </a:r>
                      <a:endParaRPr lang="en-CA" sz="12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or fewer errors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CA" sz="1200" b="0" baseline="0" dirty="0" smtClean="0">
                          <a:solidFill>
                            <a:schemeClr val="tx1"/>
                          </a:solidFill>
                        </a:rPr>
                        <a:t> Errors</a:t>
                      </a:r>
                      <a:endParaRPr lang="en-CA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910">
                <a:tc>
                  <a:txBody>
                    <a:bodyPr/>
                    <a:lstStyle/>
                    <a:p>
                      <a:r>
                        <a:rPr lang="en-CA" sz="1200" b="0" dirty="0" smtClean="0"/>
                        <a:t>Labelling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or more errors</a:t>
                      </a:r>
                      <a:endParaRPr lang="en-CA" sz="12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or fewer errors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CA" sz="1200" b="0" baseline="0" dirty="0" smtClean="0">
                          <a:solidFill>
                            <a:schemeClr val="tx1"/>
                          </a:solidFill>
                        </a:rPr>
                        <a:t> Errors</a:t>
                      </a:r>
                      <a:endParaRPr lang="en-CA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416">
                <a:tc>
                  <a:txBody>
                    <a:bodyPr/>
                    <a:lstStyle/>
                    <a:p>
                      <a:r>
                        <a:rPr lang="en-CA" sz="1200" b="0" dirty="0" smtClean="0"/>
                        <a:t>Nomenclature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or more errors</a:t>
                      </a:r>
                      <a:endParaRPr lang="en-CA" sz="12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or fewer errors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CA" sz="1200" b="0" baseline="0" dirty="0" smtClean="0">
                          <a:solidFill>
                            <a:schemeClr val="tx1"/>
                          </a:solidFill>
                        </a:rPr>
                        <a:t> Errors</a:t>
                      </a:r>
                      <a:endParaRPr lang="en-CA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3494">
                <a:tc>
                  <a:txBody>
                    <a:bodyPr/>
                    <a:lstStyle/>
                    <a:p>
                      <a:r>
                        <a:rPr lang="en-CA" sz="1200" b="0" dirty="0" smtClean="0"/>
                        <a:t>Organization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or more errors</a:t>
                      </a:r>
                      <a:endParaRPr lang="en-CA" sz="12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or fewer errors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CA" sz="1200" b="0" baseline="0" dirty="0" smtClean="0">
                          <a:solidFill>
                            <a:schemeClr val="tx1"/>
                          </a:solidFill>
                        </a:rPr>
                        <a:t> Errors</a:t>
                      </a:r>
                      <a:endParaRPr lang="en-CA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7416">
                <a:tc>
                  <a:txBody>
                    <a:bodyPr/>
                    <a:lstStyle/>
                    <a:p>
                      <a:r>
                        <a:rPr lang="en-CA" sz="1200" b="0" dirty="0" smtClean="0"/>
                        <a:t>Test points</a:t>
                      </a: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r>
                        <a:rPr lang="en-CA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or more errors</a:t>
                      </a:r>
                      <a:endParaRPr lang="en-CA" sz="12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or fewer errors</a:t>
                      </a:r>
                      <a:endParaRPr lang="en-CA" sz="1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18" marB="47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CA" sz="1200" b="0" baseline="0" dirty="0" smtClean="0">
                          <a:solidFill>
                            <a:schemeClr val="tx1"/>
                          </a:solidFill>
                        </a:rPr>
                        <a:t> missing test points</a:t>
                      </a:r>
                      <a:endParaRPr lang="en-CA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18" marB="476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10-Point Star 2"/>
          <p:cNvSpPr/>
          <p:nvPr/>
        </p:nvSpPr>
        <p:spPr>
          <a:xfrm>
            <a:off x="429526" y="2751758"/>
            <a:ext cx="370384" cy="338336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10-Point Star 7"/>
          <p:cNvSpPr/>
          <p:nvPr/>
        </p:nvSpPr>
        <p:spPr>
          <a:xfrm>
            <a:off x="392748" y="4164638"/>
            <a:ext cx="370384" cy="338336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-Point Star 10"/>
          <p:cNvSpPr/>
          <p:nvPr/>
        </p:nvSpPr>
        <p:spPr>
          <a:xfrm>
            <a:off x="457200" y="2193443"/>
            <a:ext cx="370384" cy="338336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0-Point Star 11"/>
          <p:cNvSpPr/>
          <p:nvPr/>
        </p:nvSpPr>
        <p:spPr>
          <a:xfrm>
            <a:off x="392748" y="1621086"/>
            <a:ext cx="370384" cy="338336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0-Point Star 12"/>
          <p:cNvSpPr/>
          <p:nvPr/>
        </p:nvSpPr>
        <p:spPr>
          <a:xfrm>
            <a:off x="403950" y="3627366"/>
            <a:ext cx="370384" cy="338336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0-Point Star 13"/>
          <p:cNvSpPr/>
          <p:nvPr/>
        </p:nvSpPr>
        <p:spPr>
          <a:xfrm>
            <a:off x="382430" y="3200276"/>
            <a:ext cx="370384" cy="338336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16352</TotalTime>
  <Words>79</Words>
  <Application>Microsoft Office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Schematic Assessment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</dc:title>
  <dc:creator>Gavrilovic</dc:creator>
  <cp:lastModifiedBy>Fricker Marc</cp:lastModifiedBy>
  <cp:revision>361</cp:revision>
  <dcterms:created xsi:type="dcterms:W3CDTF">2010-11-14T22:04:17Z</dcterms:created>
  <dcterms:modified xsi:type="dcterms:W3CDTF">2020-10-20T12:31:32Z</dcterms:modified>
</cp:coreProperties>
</file>