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B8C767-6F69-4508-BFED-9D97DCAE9683}" type="datetimeFigureOut">
              <a:rPr lang="en-US"/>
              <a:pPr>
                <a:defRPr/>
              </a:pPr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15156"/>
            <a:ext cx="5609588" cy="4183697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9678F6-F5F3-4AE1-85C7-230A23EA3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82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/50</a:t>
            </a: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761" indent="-28529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171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7640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108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9ED5E-B8AA-4E92-8AEF-3BA49E1379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DAAA-A76A-4114-94CE-B6B0DF637ABA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FFC3-4F5F-403C-A15F-ECC4DD737F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5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FB390-8715-435C-97E3-B4D87F161129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D06C-0A46-40FC-A4D4-8515D16A0A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6C83-2C08-45C5-A013-EC12A24C393F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99A39-BEC7-4FDA-9288-49C6AFECF3E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20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4345-CA23-4C29-A3BF-0FF7A7D9DDEA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45D26-E3FB-4BC8-849C-DE46F38593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6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EB58-F619-485F-9E07-AA24D438E4FF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6EA17-96A5-404B-A8E4-82095411995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68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63DF-A5BC-48FD-97C8-5CA635C14B89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96B2-3777-47EB-9960-184E1930B0E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308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4332-DC15-4EA1-A9D2-0EE5979BB7B6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0323-128F-43EF-813E-1B3E56FCF5C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17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67D7-9E68-4889-9EBD-BE6D22685B4E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BA8B6-A55B-44F8-A2CA-746859B3A88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52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77EA-A4CD-4ABB-9C84-034932F34628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3CBA7-88DB-4C45-BCDC-080715DB0A0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185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3712-B0DF-4207-B456-D41EEE8FA382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68F-6E16-42DE-9B15-7942C1434C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77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5AA7-22A0-40B0-95B4-B017B2F77F0E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D562-CAB3-4BE2-B77E-DCFB0D1B5B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84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DCBE62-0586-4EF3-98B7-467FB590342E}" type="datetimeFigureOut">
              <a:rPr lang="en-US"/>
              <a:pPr>
                <a:defRPr/>
              </a:pPr>
              <a:t>11/3/2020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A1714B-05DA-4CD8-A6A4-B0E75A6254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52737"/>
              </p:ext>
            </p:extLst>
          </p:nvPr>
        </p:nvGraphicFramePr>
        <p:xfrm>
          <a:off x="251520" y="476672"/>
          <a:ext cx="8784973" cy="497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033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Excellent</a:t>
                      </a:r>
                    </a:p>
                    <a:p>
                      <a:r>
                        <a:rPr lang="en-CA" sz="1200" b="0" dirty="0" smtClean="0"/>
                        <a:t>(10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Good</a:t>
                      </a:r>
                    </a:p>
                    <a:p>
                      <a:r>
                        <a:rPr lang="en-CA" sz="1200" b="0" dirty="0" smtClean="0"/>
                        <a:t>(8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Fair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(6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Poor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(5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Unsatisfactory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(0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33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Job Completion</a:t>
                      </a:r>
                    </a:p>
                    <a:p>
                      <a:endParaRPr lang="en-CA" sz="1200" b="1" dirty="0" smtClean="0"/>
                    </a:p>
                    <a:p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is 100% covered. 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software will </a:t>
                      </a:r>
                      <a:r>
                        <a:rPr 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minor functionality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missing. 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software will 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with major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missing.  Student learned from their planning mistakes.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functionality is missing and student learned nothing from their mistakes.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incomplete or  will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work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Relationships / Interfaces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relationships / interfaces are present.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 relationships are missing.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relationships are missing, but student understand how to correct issues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relationships are missing,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little to no understanding as to why.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consideration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other software components at all.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Flow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is clear and realistic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is understandable, but not clear.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is unclear and / or completely unrealistic.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26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Respect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Formatting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rules respected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or less formatting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or less formatting errors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5 formatting errors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than 10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 issues.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26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explanatory text/comments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 commented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Moderately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commented/segmented code explanations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No comments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2116154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16463</TotalTime>
  <Words>179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Marc Fricker</cp:lastModifiedBy>
  <cp:revision>386</cp:revision>
  <cp:lastPrinted>2017-09-25T20:38:31Z</cp:lastPrinted>
  <dcterms:created xsi:type="dcterms:W3CDTF">2010-11-14T22:04:17Z</dcterms:created>
  <dcterms:modified xsi:type="dcterms:W3CDTF">2020-11-03T15:50:49Z</dcterms:modified>
</cp:coreProperties>
</file>