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14" autoAdjust="0"/>
  </p:normalViewPr>
  <p:slideViewPr>
    <p:cSldViewPr>
      <p:cViewPr varScale="1">
        <p:scale>
          <a:sx n="49" d="100"/>
          <a:sy n="49" d="100"/>
        </p:scale>
        <p:origin x="17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258560-C532-4BC3-8E66-E5E9F576ACE2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C8A9306-F5D9-445E-8F90-C3BD7E43F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8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/50</a:t>
            </a: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C4C0F7-231E-4A32-9B40-9C36195E0A9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8DFEF-7691-4D91-8AE5-0C95AFA2B66D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5E42-7A53-4695-9A3A-B6866E0E642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67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9D292-BDD4-4AE8-A31D-71ED1D7A7B38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2C6C2-1BA9-499E-8D73-81BE5EDB323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2360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81FEE-7EEB-4FA7-9E71-30C864B9B986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A2F5F-B646-4A8D-B86C-488E9783E7C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09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30B3C-4CB8-4617-BBBA-6EA974BF2A47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799E-07C7-4F37-A71D-27772877C27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90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1F43-5BA3-4DE5-8D3F-DC675157062A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D12C1-229E-4D6B-A282-22DF0069C2F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6119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DEFD-F8B4-49B6-A6F4-1618D7794D51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D405-3595-4343-A87B-8019E70058C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16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8D4B5-1886-45DB-8623-8B10238791B4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CF28-5093-4BBD-BBA2-D17C33695D4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001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F26D4-1C70-4C9D-9590-6103F031F720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637D7-8560-49AC-BB6B-F6527F30DD3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34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5DE98-C9B8-4FBF-8C21-D729DA8AC3D8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4551-05E6-4BF8-A091-21DD79D8EDF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2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3302-8991-4B12-8856-7A8EB7B0DA92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8C86E-1FAE-4308-A061-9655D2DF429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912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31EE3-D673-4863-AF04-00A1CE11BF0C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81C4D-20CD-4461-8A28-F8EDC048655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86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B36E8E-3997-49FC-899B-864D55B545DC}" type="datetimeFigureOut">
              <a:rPr lang="en-US"/>
              <a:pPr>
                <a:defRPr/>
              </a:pPr>
              <a:t>11/18/2020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E32548-97C9-4D36-8586-9F779A1B7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CA" altLang="en-US" dirty="0"/>
              <a:t>Test Report Evaluation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911046"/>
              </p:ext>
            </p:extLst>
          </p:nvPr>
        </p:nvGraphicFramePr>
        <p:xfrm>
          <a:off x="1215579" y="926254"/>
          <a:ext cx="7358064" cy="557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579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Beginning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(1 pts)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Developing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(3 pts)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Accomplished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(5 pts)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CA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accurately record results 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Unsupported claim of success of failure 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Completely accurate and substantiated  Success/Failure claims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29">
                <a:tc>
                  <a:txBody>
                    <a:bodyPr/>
                    <a:lstStyle/>
                    <a:p>
                      <a:r>
                        <a:rPr lang="en-CA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Sufficient Test steps present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Too few test steps to confirm functionality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i="1" dirty="0">
                          <a:solidFill>
                            <a:schemeClr val="tx1"/>
                          </a:solidFill>
                        </a:rPr>
                        <a:t>Incomplete, or ‘inconclusive’ test steps chosen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Sufficient test steps present.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r>
                        <a:rPr lang="en-CA" sz="1200" b="0" dirty="0"/>
                        <a:t>Signed/Authorized test results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No signature.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Insufficient signatures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Valid signature present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r>
                        <a:rPr lang="en-CA" sz="1200" b="0" dirty="0"/>
                        <a:t>Test instructions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None present, or insufficient.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Present but unclear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Present and clear to follow.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68601076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of information</a:t>
                      </a:r>
                      <a:endParaRPr lang="en-CA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Incorrect sequence made testing impossible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Incorrect sequence made testing difficult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Logic sequence followed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CA" sz="1200" b="0" dirty="0"/>
                        <a:t>Test</a:t>
                      </a:r>
                      <a:r>
                        <a:rPr lang="en-CA" sz="1200" b="0" baseline="0" dirty="0"/>
                        <a:t> Analysis (NEW)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No comment on test results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Complete, and accurate commentary on test results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149025292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/>
                        <a:t>Repeatability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Not repeatable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Repeatable, but with difficulty, or chance of different results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Easily repeatable, by anyone.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/>
                        <a:t>Voice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Unsuitable voice for instructions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Written as authoritative command instructions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Formatting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Unusable to execute test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Functional, but not ideal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enhanced test run.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CA" sz="1200" b="0" dirty="0"/>
                        <a:t>Spelling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 or more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Less than 3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No errors found.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10-Point Star 2"/>
          <p:cNvSpPr/>
          <p:nvPr/>
        </p:nvSpPr>
        <p:spPr>
          <a:xfrm>
            <a:off x="8664254" y="4136887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10-Point Star 6"/>
          <p:cNvSpPr/>
          <p:nvPr/>
        </p:nvSpPr>
        <p:spPr>
          <a:xfrm>
            <a:off x="8773616" y="4643174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0-Point Star 7"/>
          <p:cNvSpPr/>
          <p:nvPr/>
        </p:nvSpPr>
        <p:spPr>
          <a:xfrm>
            <a:off x="8573216" y="5210120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10-Point Star 8"/>
          <p:cNvSpPr/>
          <p:nvPr/>
        </p:nvSpPr>
        <p:spPr>
          <a:xfrm>
            <a:off x="8588424" y="5607898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10-Point Star 9"/>
          <p:cNvSpPr/>
          <p:nvPr/>
        </p:nvSpPr>
        <p:spPr>
          <a:xfrm>
            <a:off x="8664254" y="6072483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-Point Star 10"/>
          <p:cNvSpPr/>
          <p:nvPr/>
        </p:nvSpPr>
        <p:spPr>
          <a:xfrm>
            <a:off x="8683524" y="3208989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0-Point Star 11"/>
          <p:cNvSpPr/>
          <p:nvPr/>
        </p:nvSpPr>
        <p:spPr>
          <a:xfrm>
            <a:off x="8683524" y="1652182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0-Point Star 11">
            <a:extLst>
              <a:ext uri="{FF2B5EF4-FFF2-40B4-BE49-F238E27FC236}">
                <a16:creationId xmlns:a16="http://schemas.microsoft.com/office/drawing/2014/main" id="{C0BA2119-2E98-4AC9-8712-DC120EEC68BF}"/>
              </a:ext>
            </a:extLst>
          </p:cNvPr>
          <p:cNvSpPr/>
          <p:nvPr/>
        </p:nvSpPr>
        <p:spPr>
          <a:xfrm>
            <a:off x="8664254" y="2268840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11">
            <a:extLst>
              <a:ext uri="{FF2B5EF4-FFF2-40B4-BE49-F238E27FC236}">
                <a16:creationId xmlns:a16="http://schemas.microsoft.com/office/drawing/2014/main" id="{8A9DE9C6-7C01-4413-90FE-CA2572A64317}"/>
              </a:ext>
            </a:extLst>
          </p:cNvPr>
          <p:cNvSpPr/>
          <p:nvPr/>
        </p:nvSpPr>
        <p:spPr>
          <a:xfrm>
            <a:off x="8664254" y="2775616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0-Point Star 13"/>
          <p:cNvSpPr/>
          <p:nvPr/>
        </p:nvSpPr>
        <p:spPr>
          <a:xfrm>
            <a:off x="8689646" y="3715276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16436</TotalTime>
  <Words>190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 Report Evaluation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Gavrilovic</dc:creator>
  <cp:lastModifiedBy>Fricker Marc</cp:lastModifiedBy>
  <cp:revision>380</cp:revision>
  <dcterms:created xsi:type="dcterms:W3CDTF">2010-11-14T22:04:17Z</dcterms:created>
  <dcterms:modified xsi:type="dcterms:W3CDTF">2020-11-18T18:40:22Z</dcterms:modified>
</cp:coreProperties>
</file>