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081" y="0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CB8C767-6F69-4508-BFED-9D97DCAE9683}" type="datetimeFigureOut">
              <a:rPr lang="en-US"/>
              <a:pPr>
                <a:defRPr/>
              </a:pPr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6" y="4415156"/>
            <a:ext cx="5609588" cy="4183697"/>
          </a:xfrm>
          <a:prstGeom prst="rect">
            <a:avLst/>
          </a:prstGeom>
        </p:spPr>
        <p:txBody>
          <a:bodyPr vert="horz" lIns="91294" tIns="45647" rIns="91294" bIns="4564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312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081" y="8830312"/>
            <a:ext cx="3037735" cy="464503"/>
          </a:xfrm>
          <a:prstGeom prst="rect">
            <a:avLst/>
          </a:prstGeom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19678F6-F5F3-4AE1-85C7-230A23EA30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382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/40 </a:t>
            </a:r>
            <a:r>
              <a:rPr lang="en-US" altLang="en-US" baseline="0" dirty="0"/>
              <a:t>=   /90</a:t>
            </a: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761" indent="-28529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171" indent="-2282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7640" indent="-2282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4108" indent="-2282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49ED5E-B8AA-4E92-8AEF-3BA49E137969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2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/50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761" indent="-28529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171" indent="-2282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7640" indent="-2282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4108" indent="-2282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49ED5E-B8AA-4E92-8AEF-3BA49E137969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0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6DAAA-A76A-4114-94CE-B6B0DF637ABA}" type="datetimeFigureOut">
              <a:rPr lang="en-US"/>
              <a:pPr>
                <a:defRPr/>
              </a:pPr>
              <a:t>11/30/2020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FFC3-4F5F-403C-A15F-ECC4DD737FC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3518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FB390-8715-435C-97E3-B4D87F161129}" type="datetimeFigureOut">
              <a:rPr lang="en-US"/>
              <a:pPr>
                <a:defRPr/>
              </a:pPr>
              <a:t>11/30/2020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BD06C-0A46-40FC-A4D4-8515D16A0A1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2460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B6C83-2C08-45C5-A013-EC12A24C393F}" type="datetimeFigureOut">
              <a:rPr lang="en-US"/>
              <a:pPr>
                <a:defRPr/>
              </a:pPr>
              <a:t>11/30/2020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99A39-BEC7-4FDA-9288-49C6AFECF3E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620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34345-CA23-4C29-A3BF-0FF7A7D9DDEA}" type="datetimeFigureOut">
              <a:rPr lang="en-US"/>
              <a:pPr>
                <a:defRPr/>
              </a:pPr>
              <a:t>11/30/2020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45D26-E3FB-4BC8-849C-DE46F38593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865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1EB58-F619-485F-9E07-AA24D438E4FF}" type="datetimeFigureOut">
              <a:rPr lang="en-US"/>
              <a:pPr>
                <a:defRPr/>
              </a:pPr>
              <a:t>11/30/2020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6EA17-96A5-404B-A8E4-82095411995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7680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463DF-A5BC-48FD-97C8-5CA635C14B89}" type="datetimeFigureOut">
              <a:rPr lang="en-US"/>
              <a:pPr>
                <a:defRPr/>
              </a:pPr>
              <a:t>11/30/2020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096B2-3777-47EB-9960-184E1930B0E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308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44332-DC15-4EA1-A9D2-0EE5979BB7B6}" type="datetimeFigureOut">
              <a:rPr lang="en-US"/>
              <a:pPr>
                <a:defRPr/>
              </a:pPr>
              <a:t>11/30/2020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0323-128F-43EF-813E-1B3E56FCF5C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1177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967D7-9E68-4889-9EBD-BE6D22685B4E}" type="datetimeFigureOut">
              <a:rPr lang="en-US"/>
              <a:pPr>
                <a:defRPr/>
              </a:pPr>
              <a:t>11/30/2020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BA8B6-A55B-44F8-A2CA-746859B3A88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3528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577EA-A4CD-4ABB-9C84-034932F34628}" type="datetimeFigureOut">
              <a:rPr lang="en-US"/>
              <a:pPr>
                <a:defRPr/>
              </a:pPr>
              <a:t>11/30/2020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3CBA7-88DB-4C45-BCDC-080715DB0A0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1852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F3712-B0DF-4207-B456-D41EEE8FA382}" type="datetimeFigureOut">
              <a:rPr lang="en-US"/>
              <a:pPr>
                <a:defRPr/>
              </a:pPr>
              <a:t>11/30/2020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1768F-6E16-42DE-9B15-7942C1434CC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977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15AA7-22A0-40B0-95B4-B017B2F77F0E}" type="datetimeFigureOut">
              <a:rPr lang="en-US"/>
              <a:pPr>
                <a:defRPr/>
              </a:pPr>
              <a:t>11/30/2020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BD562-CAB3-4BE2-B77E-DCFB0D1B5BF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784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DCBE62-0586-4EF3-98B7-467FB590342E}" type="datetimeFigureOut">
              <a:rPr lang="en-US"/>
              <a:pPr>
                <a:defRPr/>
              </a:pPr>
              <a:t>11/30/2020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CA1714B-05DA-4CD8-A6A4-B0E75A62548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179181"/>
              </p:ext>
            </p:extLst>
          </p:nvPr>
        </p:nvGraphicFramePr>
        <p:xfrm>
          <a:off x="208112" y="908720"/>
          <a:ext cx="8784973" cy="504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033">
                <a:tc>
                  <a:txBody>
                    <a:bodyPr/>
                    <a:lstStyle/>
                    <a:p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Excellent</a:t>
                      </a:r>
                    </a:p>
                    <a:p>
                      <a:r>
                        <a:rPr lang="en-CA" sz="1200" b="0" dirty="0"/>
                        <a:t>(10 Points)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Good</a:t>
                      </a:r>
                    </a:p>
                    <a:p>
                      <a:r>
                        <a:rPr lang="en-CA" sz="1200" b="0" dirty="0"/>
                        <a:t>(8 points)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Fair</a:t>
                      </a:r>
                      <a:br>
                        <a:rPr lang="en-CA" sz="1200" b="0" dirty="0"/>
                      </a:br>
                      <a:r>
                        <a:rPr lang="en-CA" sz="1200" b="0" dirty="0"/>
                        <a:t>(6 pts)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Poor</a:t>
                      </a:r>
                      <a:br>
                        <a:rPr lang="en-CA" sz="1200" b="0" dirty="0"/>
                      </a:br>
                      <a:r>
                        <a:rPr lang="en-CA" sz="1200" b="0" dirty="0"/>
                        <a:t>(5 pts)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Unsatisfactory</a:t>
                      </a:r>
                      <a:br>
                        <a:rPr lang="en-CA" sz="1200" b="0" dirty="0"/>
                      </a:br>
                      <a:r>
                        <a:rPr lang="en-CA" sz="1200" b="0" dirty="0"/>
                        <a:t>(0 pts)</a:t>
                      </a: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333">
                <a:tc>
                  <a:txBody>
                    <a:bodyPr/>
                    <a:lstStyle/>
                    <a:p>
                      <a:r>
                        <a:rPr lang="en-CA" sz="1200" b="1" dirty="0"/>
                        <a:t>Test Plan Completion</a:t>
                      </a:r>
                    </a:p>
                    <a:p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tests covered 100% of the planned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functionality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tests are completely planned, will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minor functionality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missing. 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tests were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completely planned but,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likely work with </a:t>
                      </a: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minor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functionality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missing.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tests were not completel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planned, and will </a:t>
                      </a: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likely work; 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plan was incomplete and will not work at all. </a:t>
                      </a: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10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Demonstrated Knowledge of Theory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knows and is able to identify and explain necessary theories for completion of the tests.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is able to identify and explain necessary theories for completion of the tests </a:t>
                      </a: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some assistance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is </a:t>
                      </a: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unable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identify or explain test concepts </a:t>
                      </a: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major prompting.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is unable to identify and explain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testing theories. 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is unable to either identify or explain </a:t>
                      </a: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related theories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the testing of the project.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3100">
                <a:tc>
                  <a:txBody>
                    <a:bodyPr/>
                    <a:lstStyle/>
                    <a:p>
                      <a:r>
                        <a:rPr lang="en-CA" sz="1200" b="1" dirty="0"/>
                        <a:t>Test Cases/groups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breakdown/separation of tests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Logic to functionality breakdown is evident, but  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minor improvement </a:t>
                      </a: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is required.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Some logic to functionality breakdown, but 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much</a:t>
                      </a: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improvement </a:t>
                      </a: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is required.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Logic to functionality breakdown is limited at best.  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A great deal of </a:t>
                      </a: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improvement </a:t>
                      </a: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is required.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No breakdown of tests.  Everything seems 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263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sequence</a:t>
                      </a:r>
                      <a:endParaRPr lang="en-CA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sequence is logical and minimizes test steps.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sequence require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minor improvement. 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are easy to run</a:t>
                      </a:r>
                      <a:endParaRPr 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sequence requires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minor improvement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tests are overly complicated. 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sequence requires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 improvement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and/or tests are overly complicated. 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are duplicated or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completely random </a:t>
                      </a:r>
                      <a:r>
                        <a:rPr lang="en-US" sz="12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sequence.</a:t>
                      </a:r>
                      <a:endParaRPr lang="en-CA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8112" y="116632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:________________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2870" y="116632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Evaluator:________________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2246" y="11663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:  _________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2870" y="442194"/>
            <a:ext cx="258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Technical Merit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843146"/>
              </p:ext>
            </p:extLst>
          </p:nvPr>
        </p:nvGraphicFramePr>
        <p:xfrm>
          <a:off x="208112" y="1095032"/>
          <a:ext cx="8784974" cy="566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722">
                <a:tc>
                  <a:txBody>
                    <a:bodyPr/>
                    <a:lstStyle/>
                    <a:p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Excellent</a:t>
                      </a:r>
                    </a:p>
                    <a:p>
                      <a:r>
                        <a:rPr lang="en-CA" sz="1200" b="0" dirty="0"/>
                        <a:t>(10 Points)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Good</a:t>
                      </a:r>
                    </a:p>
                    <a:p>
                      <a:r>
                        <a:rPr lang="en-CA" sz="1200" b="0" dirty="0"/>
                        <a:t>(8 points)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Fair</a:t>
                      </a:r>
                      <a:br>
                        <a:rPr lang="en-CA" sz="1200" b="0" dirty="0"/>
                      </a:br>
                      <a:r>
                        <a:rPr lang="en-CA" sz="1200" b="0" dirty="0"/>
                        <a:t>(7 pts)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Poor</a:t>
                      </a:r>
                      <a:br>
                        <a:rPr lang="en-CA" sz="1200" b="0" dirty="0"/>
                      </a:br>
                      <a:r>
                        <a:rPr lang="en-CA" sz="1200" b="0" dirty="0"/>
                        <a:t>(5 pts)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Unsatisfactory</a:t>
                      </a:r>
                      <a:br>
                        <a:rPr lang="en-CA" sz="1200" b="0" dirty="0"/>
                      </a:br>
                      <a:r>
                        <a:rPr lang="en-CA" sz="1200" b="0" dirty="0"/>
                        <a:t>(0 pts)</a:t>
                      </a: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813">
                <a:tc>
                  <a:txBody>
                    <a:bodyPr/>
                    <a:lstStyle/>
                    <a:p>
                      <a:r>
                        <a:rPr lang="en-CA" sz="1200" b="1" dirty="0"/>
                        <a:t>Presence and </a:t>
                      </a:r>
                    </a:p>
                    <a:p>
                      <a:endParaRPr lang="en-CA" sz="1200" b="1" dirty="0"/>
                    </a:p>
                    <a:p>
                      <a:r>
                        <a:rPr lang="en-CA" sz="1200" b="1" dirty="0"/>
                        <a:t>Appearance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Captivated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audience’s attention and </a:t>
                      </a:r>
                      <a:r>
                        <a:rPr lang="en-US" sz="1200" b="1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it 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throughout.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well turned out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Good poise, </a:t>
                      </a:r>
                      <a:r>
                        <a:rPr lang="en-CA" sz="1200" b="1" dirty="0"/>
                        <a:t>but lacked</a:t>
                      </a:r>
                      <a:r>
                        <a:rPr lang="en-CA" sz="1200" b="1" baseline="0" dirty="0"/>
                        <a:t> consistence </a:t>
                      </a:r>
                      <a:r>
                        <a:rPr lang="en-CA" sz="1200" b="0" baseline="0" dirty="0"/>
                        <a:t>throughout the presentation.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 turned out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Was not overly shy, but neither were</a:t>
                      </a:r>
                      <a:r>
                        <a:rPr lang="en-CA" sz="1200" b="0" baseline="0" dirty="0">
                          <a:solidFill>
                            <a:schemeClr val="tx1"/>
                          </a:solidFill>
                        </a:rPr>
                        <a:t> they overly memorable. </a:t>
                      </a:r>
                    </a:p>
                    <a:p>
                      <a:endParaRPr lang="en-CA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CA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200" b="0" baseline="0" dirty="0">
                          <a:solidFill>
                            <a:schemeClr val="tx1"/>
                          </a:solidFill>
                        </a:rPr>
                        <a:t>Adequate appearance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Too shy </a:t>
                      </a: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to be captivating.</a:t>
                      </a:r>
                    </a:p>
                    <a:p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Poor appearance.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Annoyed</a:t>
                      </a: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 at having attended this presentation.</a:t>
                      </a:r>
                    </a:p>
                    <a:p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Unacceptable</a:t>
                      </a:r>
                      <a:r>
                        <a:rPr lang="en-CA" sz="1200" b="0" baseline="0" dirty="0">
                          <a:solidFill>
                            <a:schemeClr val="tx1"/>
                          </a:solidFill>
                        </a:rPr>
                        <a:t> turn out.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736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Attitude</a:t>
                      </a:r>
                      <a:endParaRPr lang="en-CA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will turn in a project they considered a reflection of their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diligent efforts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will turn in a project they are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pleased with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will turn in a project that is semi-decent to receive a fair grade.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will turn in project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simply to receive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credit.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will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 in a project without concern for its reflection of their work. </a:t>
                      </a: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7360">
                <a:tc>
                  <a:txBody>
                    <a:bodyPr/>
                    <a:lstStyle/>
                    <a:p>
                      <a:r>
                        <a:rPr lang="en-CA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 aids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easy 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understand.  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 chosen, relevant ideas.</a:t>
                      </a:r>
                      <a:endParaRPr 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easy 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understand.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Adequate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choices, not too much text.  Interesting and relevant images.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to read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(small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font, </a:t>
                      </a:r>
                      <a:r>
                        <a:rPr lang="en-US" sz="12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poor, </a:t>
                      </a:r>
                      <a:r>
                        <a:rPr lang="en-US" sz="12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distracted from speakers presence.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Too</a:t>
                      </a:r>
                      <a:r>
                        <a:rPr lang="en-CA" sz="1200" b="1" baseline="0" dirty="0">
                          <a:solidFill>
                            <a:schemeClr val="tx1"/>
                          </a:solidFill>
                        </a:rPr>
                        <a:t> much text</a:t>
                      </a:r>
                      <a:r>
                        <a:rPr lang="en-CA" sz="1200" b="0" baseline="0" dirty="0">
                          <a:solidFill>
                            <a:schemeClr val="tx1"/>
                          </a:solidFill>
                        </a:rPr>
                        <a:t>, no images.  Poor colour choices.   </a:t>
                      </a:r>
                      <a:r>
                        <a:rPr lang="en-CA" sz="1200" b="1" baseline="0" dirty="0">
                          <a:solidFill>
                            <a:schemeClr val="tx1"/>
                          </a:solidFill>
                        </a:rPr>
                        <a:t>Offered no value to the discussion</a:t>
                      </a:r>
                      <a:r>
                        <a:rPr lang="en-CA" sz="12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736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Speaking</a:t>
                      </a:r>
                    </a:p>
                    <a:p>
                      <a:endParaRPr lang="en-CA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Presenter was poised, had clear articulation and 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exuded enthusiasm and confidence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Presenter was poised, and had clear articulation.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Presenter 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 audible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Light discomfort with public speaking</a:t>
                      </a:r>
                      <a:endParaRPr lang="en-CA" sz="12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Presenter was 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inaudible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Moderate discomfort with public speaking</a:t>
                      </a:r>
                      <a:endParaRPr lang="en-CA" sz="12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Presenter was inaudible </a:t>
                      </a: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hesitant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Discomfort with public speaking.</a:t>
                      </a:r>
                      <a:endParaRPr lang="en-CA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9460">
                <a:tc>
                  <a:txBody>
                    <a:bodyPr/>
                    <a:lstStyle/>
                    <a:p>
                      <a:r>
                        <a:rPr lang="en-CA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 Contact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Excellent eye contact 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entire audience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eye 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 with entire audience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Adequate eye 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 with audience, but missed corners/back of class.</a:t>
                      </a:r>
                      <a:endParaRPr lang="en-CA" sz="12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Unable to maintain eye </a:t>
                      </a:r>
                      <a:r>
                        <a:rPr lang="en-CA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 with audience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attempt</a:t>
                      </a:r>
                      <a:r>
                        <a:rPr lang="en-CA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eye</a:t>
                      </a:r>
                      <a:r>
                        <a:rPr lang="en-CA" sz="12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contact with audience</a:t>
                      </a:r>
                      <a:endParaRPr lang="en-CA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232817408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8112" y="18864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:________________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2870" y="18864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Evaluator:</a:t>
            </a:r>
            <a:r>
              <a:rPr lang="en-US" u="sng" dirty="0"/>
              <a:t>____________</a:t>
            </a:r>
            <a:r>
              <a:rPr lang="en-US" dirty="0"/>
              <a:t>____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2246" y="18864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:  _________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0310" y="590200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Presentation Skills</a:t>
            </a:r>
          </a:p>
        </p:txBody>
      </p:sp>
    </p:spTree>
    <p:extLst>
      <p:ext uri="{BB962C8B-B14F-4D97-AF65-F5344CB8AC3E}">
        <p14:creationId xmlns:p14="http://schemas.microsoft.com/office/powerpoint/2010/main" val="92441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16666</TotalTime>
  <Words>644</Words>
  <Application>Microsoft Office PowerPoint</Application>
  <PresentationFormat>On-screen Show (4:3)</PresentationFormat>
  <Paragraphs>104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Gavrilovic</dc:creator>
  <cp:lastModifiedBy>Fricker Marc</cp:lastModifiedBy>
  <cp:revision>384</cp:revision>
  <cp:lastPrinted>2018-09-28T12:24:23Z</cp:lastPrinted>
  <dcterms:created xsi:type="dcterms:W3CDTF">2010-11-14T22:04:17Z</dcterms:created>
  <dcterms:modified xsi:type="dcterms:W3CDTF">2020-11-30T23:43:05Z</dcterms:modified>
</cp:coreProperties>
</file>