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ragon, Eliecer Rafael" initials="AER" lastIdx="1" clrIdx="0">
    <p:extLst>
      <p:ext uri="{19B8F6BF-5375-455C-9EA6-DF929625EA0E}">
        <p15:presenceInfo xmlns:p15="http://schemas.microsoft.com/office/powerpoint/2012/main" userId="S::1525441@cegep-heritage.qc.ca::648a9565-9efc-40e6-a580-ea1390731af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>
        <p:scale>
          <a:sx n="83" d="100"/>
          <a:sy n="83" d="100"/>
        </p:scale>
        <p:origin x="45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00FBC-A751-4E47-9B10-A5540711F6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EEF47C-4B2F-41D9-8813-880B7C34C7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E4ED88-F557-4BE6-8655-1F74C3CD5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B27B0-B503-4BBD-A646-981B03A193B7}" type="datetimeFigureOut">
              <a:rPr lang="fr-CA" smtClean="0"/>
              <a:t>2019-05-10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41B819-F9D3-4279-8342-5E7EBAD3D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E1D570-BB4A-4961-9BFF-430C3D36D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199E9-08A7-41AA-82E8-F0D711230ED5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07325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6A1F8-49B0-4B32-A536-8481351D0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2EF790-6D63-4403-9D7F-90678C2780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A60E4E-94F3-48BD-82AD-28598C008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B27B0-B503-4BBD-A646-981B03A193B7}" type="datetimeFigureOut">
              <a:rPr lang="fr-CA" smtClean="0"/>
              <a:t>2019-05-10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8E75AF-6DA5-44E1-B857-A9750257E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84638B-5A19-4FCF-996E-79FCC510C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199E9-08A7-41AA-82E8-F0D711230ED5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727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2DE52E-206E-4D3F-9C97-61F2AA92AE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51BE69-A4AE-4E33-A02E-B3B4D5F923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E10F36-4A14-459D-9F9C-CEADD54A9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B27B0-B503-4BBD-A646-981B03A193B7}" type="datetimeFigureOut">
              <a:rPr lang="fr-CA" smtClean="0"/>
              <a:t>2019-05-10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7E37EF-143E-4FB7-9AB5-4696F2C21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C95CB-049A-46F3-82D8-58DA8C7CD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199E9-08A7-41AA-82E8-F0D711230ED5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21251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5B98A-8E4F-410F-99A1-DADABFAB7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E2237-1BB6-4B41-B276-A4B698DDC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C13A48-73C8-434B-94B5-FC202C35F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B27B0-B503-4BBD-A646-981B03A193B7}" type="datetimeFigureOut">
              <a:rPr lang="fr-CA" smtClean="0"/>
              <a:t>2019-05-10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D238DE-514E-4569-8672-3B949678F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A83769-9FBF-4716-87AB-37E335561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199E9-08A7-41AA-82E8-F0D711230ED5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44230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F1E5A-3C39-4004-AF63-ACCA05E33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F4D6C8-B083-4914-90D9-2D04C49902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DDF61A-25C9-41F0-9233-02423A679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B27B0-B503-4BBD-A646-981B03A193B7}" type="datetimeFigureOut">
              <a:rPr lang="fr-CA" smtClean="0"/>
              <a:t>2019-05-10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60F779-0B8A-4AD8-B6AC-54BAA6050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749282-AABC-4E14-B423-EDD517B14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199E9-08A7-41AA-82E8-F0D711230ED5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53508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81CCA-0FCC-494E-B551-B9D6DF4B1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570B9-6B16-406C-B773-68EF095D45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6E0132-BB4B-4B74-B214-366BBFC43E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58DF14-630A-4669-B8B1-151412088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B27B0-B503-4BBD-A646-981B03A193B7}" type="datetimeFigureOut">
              <a:rPr lang="fr-CA" smtClean="0"/>
              <a:t>2019-05-10</a:t>
            </a:fld>
            <a:endParaRPr lang="fr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28152D-4902-48D9-B693-296C99B74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9F7FF4-586B-4E89-8CE7-0D9B82BE6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199E9-08A7-41AA-82E8-F0D711230ED5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33600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779D8-1C33-4C4B-B0EE-B6AFB865B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87573E-02A0-4C91-8BF0-DED1BB37F0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2CA76B-BDAC-42E4-A1B4-177F9F9538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3BDD9F-B362-47A8-BAB5-00A98A5968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1D9C69-4036-4A34-900B-74DC076782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7A64FD-5A38-4AAE-B378-A059C38AE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B27B0-B503-4BBD-A646-981B03A193B7}" type="datetimeFigureOut">
              <a:rPr lang="fr-CA" smtClean="0"/>
              <a:t>2019-05-10</a:t>
            </a:fld>
            <a:endParaRPr lang="fr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5A6BE9-CCBB-4DCC-AE2E-8307C67B9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3B0D3E-00E9-458B-82AE-7B447CA8D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199E9-08A7-41AA-82E8-F0D711230ED5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267297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65017-3130-4285-906D-CD6C540B9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C4FF9F-4ED9-4327-B6BC-9E081D28C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B27B0-B503-4BBD-A646-981B03A193B7}" type="datetimeFigureOut">
              <a:rPr lang="fr-CA" smtClean="0"/>
              <a:t>2019-05-10</a:t>
            </a:fld>
            <a:endParaRPr lang="fr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9D15F0-19ED-4932-A745-902F227DD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9AB5C0-1632-43D7-8975-FB137A1DF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199E9-08A7-41AA-82E8-F0D711230ED5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98334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BFF79E-AE91-4573-BCC2-65826E887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B27B0-B503-4BBD-A646-981B03A193B7}" type="datetimeFigureOut">
              <a:rPr lang="fr-CA" smtClean="0"/>
              <a:t>2019-05-10</a:t>
            </a:fld>
            <a:endParaRPr lang="fr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0E1DBC-5013-4E29-A024-7679E8A53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53AE2F-D075-4A9B-9FF9-8EB450863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199E9-08A7-41AA-82E8-F0D711230ED5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32931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76482-35B9-4D39-8DE2-027DFC8FE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05CC2-C12F-4883-B047-515AF84543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06F99A-3A6F-46F5-B9A0-E0C227DFEC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5A7C62-A34B-43E4-BF56-76BB3681C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B27B0-B503-4BBD-A646-981B03A193B7}" type="datetimeFigureOut">
              <a:rPr lang="fr-CA" smtClean="0"/>
              <a:t>2019-05-10</a:t>
            </a:fld>
            <a:endParaRPr lang="fr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62D8CE-9775-474C-9848-FDCE96222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1A1408-9A6D-4FFE-9001-20CD9A76D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199E9-08A7-41AA-82E8-F0D711230ED5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72435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BABFA-0478-4C79-9568-FDC3FB719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D455D8-414D-4A5A-848F-E691BBD174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D30BD4-5170-4A74-8FEA-EF45FAB3B7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816F88-E2A0-44AC-B91F-0B08A176B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B27B0-B503-4BBD-A646-981B03A193B7}" type="datetimeFigureOut">
              <a:rPr lang="fr-CA" smtClean="0"/>
              <a:t>2019-05-10</a:t>
            </a:fld>
            <a:endParaRPr lang="fr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E6F32-FD6C-436B-810F-6821C8C49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FA0264-2D7C-4374-9F83-D9F248A58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199E9-08A7-41AA-82E8-F0D711230ED5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853725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A2EDB5-4246-4227-8964-3C5797453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CA939E-0DE5-47BE-81AE-3EA7C7ACD7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B6A450-BEE9-4750-A9E8-7C0EC74BD4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B27B0-B503-4BBD-A646-981B03A193B7}" type="datetimeFigureOut">
              <a:rPr lang="fr-CA" smtClean="0"/>
              <a:t>2019-05-10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1600F0-5E57-418F-A7EF-4F04965E1C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E6376-55CF-4D7F-8E5F-A4C0A5342B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199E9-08A7-41AA-82E8-F0D711230ED5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385635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EE400-62C0-4C8C-943E-9A2F9BECD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CA" sz="8000" dirty="0"/>
              <a:t>Mind control </a:t>
            </a:r>
            <a:endParaRPr lang="fr-CA" sz="8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1473BE-62F2-4B0E-AF80-D43D0C572AD3}"/>
              </a:ext>
            </a:extLst>
          </p:cNvPr>
          <p:cNvSpPr txBox="1"/>
          <p:nvPr/>
        </p:nvSpPr>
        <p:spPr>
          <a:xfrm>
            <a:off x="488830" y="2196860"/>
            <a:ext cx="1149613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/>
              <a:t>The Mind Control project aims to inspire a different way to interact with the technology around us. This project's purpose is to create a brain-computer interface with the use of a circuit that acts like an electroencephalogram (EEG). An EEG is a device used to detect electrical activity in the brain. The goal of this project is to analyze the different types of brain waves and utilize them to control a specific action performed by a device.</a:t>
            </a:r>
            <a:endParaRPr lang="fr-CA" sz="3200" dirty="0"/>
          </a:p>
        </p:txBody>
      </p:sp>
    </p:spTree>
    <p:extLst>
      <p:ext uri="{BB962C8B-B14F-4D97-AF65-F5344CB8AC3E}">
        <p14:creationId xmlns:p14="http://schemas.microsoft.com/office/powerpoint/2010/main" val="3331883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scontent.fymq2-1.fna.fbcdn.net/v/t1.15752-9/60357387_2283079141930282_8679799777577140224_n.jpg?_nc_cat=111&amp;_nc_ht=scontent.fymq2-1.fna&amp;oh=9e489817a4408fcebb2a07700c7bb705&amp;oe=5D59DCB3">
            <a:extLst>
              <a:ext uri="{FF2B5EF4-FFF2-40B4-BE49-F238E27FC236}">
                <a16:creationId xmlns:a16="http://schemas.microsoft.com/office/drawing/2014/main" id="{14428B40-C6A3-48D4-B7D4-53B2DC02E2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64" r="7567"/>
          <a:stretch/>
        </p:blipFill>
        <p:spPr bwMode="auto">
          <a:xfrm rot="5400000">
            <a:off x="2976111" y="-1892779"/>
            <a:ext cx="6607837" cy="10473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8256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84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Mind control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Mind control</dc:title>
  <dc:creator>Aragon, Eliecer Rafael</dc:creator>
  <cp:lastModifiedBy>Aragon, Eliecer Rafael</cp:lastModifiedBy>
  <cp:revision>3</cp:revision>
  <dcterms:created xsi:type="dcterms:W3CDTF">2019-05-11T02:45:17Z</dcterms:created>
  <dcterms:modified xsi:type="dcterms:W3CDTF">2019-05-11T03:13:12Z</dcterms:modified>
</cp:coreProperties>
</file>