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1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2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7374-0118-4262-A192-609C5BB4010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A485-F295-43D2-91F5-8886B35B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" y="440726"/>
            <a:ext cx="12192001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1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 smtClean="0"/>
              <a:t>Dual Event Monitoring Obstacle Navigator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>
                <a:solidFill>
                  <a:srgbClr val="FF0000"/>
                </a:solidFill>
              </a:rPr>
              <a:t>(D.E.M.O.N Bot)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My third year project was to design and program a wireless remote controlled vehicle. Using the graphical user interface, the user can control the robots’ direction and ability to maneuver around obstacles. Assembled together with an Arduino UNO microcontroller, a </a:t>
            </a:r>
            <a:r>
              <a:rPr lang="en-US" dirty="0" err="1" smtClean="0"/>
              <a:t>WiFi</a:t>
            </a:r>
            <a:r>
              <a:rPr lang="en-US" dirty="0" smtClean="0"/>
              <a:t> chip, and a custom made PCB, this design came from conception to reality in the span of two semesters. 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0070C0"/>
                </a:solidFill>
              </a:rPr>
              <a:t>By Patrick Bellemare</a:t>
            </a:r>
          </a:p>
        </p:txBody>
      </p:sp>
    </p:spTree>
    <p:extLst>
      <p:ext uri="{BB962C8B-B14F-4D97-AF65-F5344CB8AC3E}">
        <p14:creationId xmlns:p14="http://schemas.microsoft.com/office/powerpoint/2010/main" val="214377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Dual Event Monitoring Obstacle Navigator (D.E.M.O.N Bot)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Bellemare, Patrick</dc:creator>
  <cp:lastModifiedBy>Bellemare, Patrick</cp:lastModifiedBy>
  <cp:revision>4</cp:revision>
  <dcterms:created xsi:type="dcterms:W3CDTF">2019-05-11T00:42:15Z</dcterms:created>
  <dcterms:modified xsi:type="dcterms:W3CDTF">2019-05-11T01:03:10Z</dcterms:modified>
</cp:coreProperties>
</file>