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BB3A-CE5E-4F95-BEC6-F53D2F617A0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AF66-9927-4C2B-AB21-EC93FB5C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BB3A-CE5E-4F95-BEC6-F53D2F617A0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AF66-9927-4C2B-AB21-EC93FB5C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4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BB3A-CE5E-4F95-BEC6-F53D2F617A0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AF66-9927-4C2B-AB21-EC93FB5C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BB3A-CE5E-4F95-BEC6-F53D2F617A0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AF66-9927-4C2B-AB21-EC93FB5C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8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BB3A-CE5E-4F95-BEC6-F53D2F617A0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AF66-9927-4C2B-AB21-EC93FB5C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BB3A-CE5E-4F95-BEC6-F53D2F617A0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AF66-9927-4C2B-AB21-EC93FB5C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3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BB3A-CE5E-4F95-BEC6-F53D2F617A0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AF66-9927-4C2B-AB21-EC93FB5C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BB3A-CE5E-4F95-BEC6-F53D2F617A0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AF66-9927-4C2B-AB21-EC93FB5C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BB3A-CE5E-4F95-BEC6-F53D2F617A0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AF66-9927-4C2B-AB21-EC93FB5C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5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BB3A-CE5E-4F95-BEC6-F53D2F617A0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AF66-9927-4C2B-AB21-EC93FB5C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BB3A-CE5E-4F95-BEC6-F53D2F617A0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AF66-9927-4C2B-AB21-EC93FB5C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BB3A-CE5E-4F95-BEC6-F53D2F617A0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EAF66-9927-4C2B-AB21-EC93FB5C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</a:rPr>
              <a:t>The Portable N.A.S</a:t>
            </a:r>
            <a:endParaRPr lang="en-US" sz="8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71600"/>
            <a:ext cx="12192000" cy="5486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By: Adam Burris &amp; Dominik Carle</a:t>
            </a:r>
          </a:p>
          <a:p>
            <a:pPr marL="0" indent="0" algn="ctr">
              <a:buNone/>
            </a:pPr>
            <a:r>
              <a:rPr lang="en-US" sz="3200" dirty="0" smtClean="0">
                <a:latin typeface="+mj-lt"/>
              </a:rPr>
              <a:t>Our third year project was an portable network attached storage device. The goal was to create a simple device that would allow users to conveniently transfer files on the go. Equipped with an RFID sensor, the device aims to improve on the security of a standard N.A.S. The device broadcasts a Wi-Fi network which allows users to access it using their phones, computers, or any device that is capable of connecting to Wi-Fi. This allows users to securely transfer files between different platforms and operating systems. The N.A.S uses the file manager of any given device accessing it as a G.U.I. Future plans for the device include a robust case which will allow for more portability. 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925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1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136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Portable N.A.S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Portable N.A.S</dc:title>
  <dc:creator>Carle, Dominik</dc:creator>
  <cp:lastModifiedBy>Carle, Dominik</cp:lastModifiedBy>
  <cp:revision>7</cp:revision>
  <cp:lastPrinted>2019-05-10T21:57:43Z</cp:lastPrinted>
  <dcterms:created xsi:type="dcterms:W3CDTF">2019-04-29T17:00:07Z</dcterms:created>
  <dcterms:modified xsi:type="dcterms:W3CDTF">2019-05-10T21:58:13Z</dcterms:modified>
</cp:coreProperties>
</file>