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8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5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5FD0-933F-41C9-8880-7216D26A0E5A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9DAB-A399-45D3-A2DC-1A3828A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accent6">
                    <a:lumMod val="75000"/>
                  </a:schemeClr>
                </a:solidFill>
              </a:rPr>
              <a:t>PLANT SAVIOUR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BY: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KURTIS DALTON AND SEBASTIEN GUAY CAMPEAU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endParaRPr lang="en-US" sz="5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127" y="1825625"/>
            <a:ext cx="1210887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/>
              <a:t>Plant </a:t>
            </a:r>
            <a:r>
              <a:rPr lang="en-US" sz="3600" dirty="0"/>
              <a:t>Saviour is an autonomous plant watering system that will monitor soil moisture levels of a </a:t>
            </a:r>
            <a:r>
              <a:rPr lang="en-US" sz="3600" dirty="0" smtClean="0"/>
              <a:t>household </a:t>
            </a:r>
            <a:r>
              <a:rPr lang="en-US" sz="3600" dirty="0"/>
              <a:t>plant, then based on the moisture levels Plant Saviour will dispense the appropriate amount of water to sustain </a:t>
            </a:r>
            <a:r>
              <a:rPr lang="en-US" sz="3600" dirty="0" smtClean="0"/>
              <a:t>the plant. </a:t>
            </a:r>
            <a:r>
              <a:rPr lang="en-US" sz="3600" dirty="0"/>
              <a:t>The user will interact with a Plant Saviour device through a graphical user interface(GUI); this GUI will let the user be able to configure the Plant Saviour to their desired </a:t>
            </a:r>
            <a:r>
              <a:rPr lang="en-US" sz="3600" dirty="0" smtClean="0"/>
              <a:t>settings, </a:t>
            </a:r>
            <a:r>
              <a:rPr lang="en-US" sz="3600" dirty="0"/>
              <a:t>modes, plant types, </a:t>
            </a:r>
            <a:r>
              <a:rPr lang="en-US" sz="3600" dirty="0" smtClean="0"/>
              <a:t>and run </a:t>
            </a:r>
            <a:r>
              <a:rPr lang="en-US" sz="3600" dirty="0"/>
              <a:t>times. </a:t>
            </a:r>
          </a:p>
        </p:txBody>
      </p:sp>
    </p:spTree>
    <p:extLst>
      <p:ext uri="{BB962C8B-B14F-4D97-AF65-F5344CB8AC3E}">
        <p14:creationId xmlns:p14="http://schemas.microsoft.com/office/powerpoint/2010/main" val="110999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10264" r="15281"/>
          <a:stretch/>
        </p:blipFill>
        <p:spPr>
          <a:xfrm>
            <a:off x="866775" y="0"/>
            <a:ext cx="10325100" cy="72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PLANT SAVIOUR BY: KURTIS DALTON AND SEBASTIEN GUAY CAMPEAU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SAVIOUR BY KURTIS DALTON AND SEBASTIEN GUAY CAMPEAU</dc:title>
  <dc:creator>Guay-Campeau, Sébastien</dc:creator>
  <cp:lastModifiedBy>Dalton, Kurtis</cp:lastModifiedBy>
  <cp:revision>6</cp:revision>
  <cp:lastPrinted>2019-05-10T21:24:56Z</cp:lastPrinted>
  <dcterms:created xsi:type="dcterms:W3CDTF">2019-05-10T16:21:51Z</dcterms:created>
  <dcterms:modified xsi:type="dcterms:W3CDTF">2019-05-10T21:28:23Z</dcterms:modified>
</cp:coreProperties>
</file>