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8F2B04-380D-4875-9779-D6029D68F4EF}"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283040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8F2B04-380D-4875-9779-D6029D68F4EF}"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3554429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8F2B04-380D-4875-9779-D6029D68F4EF}"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236774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8F2B04-380D-4875-9779-D6029D68F4EF}"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102723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F2B04-380D-4875-9779-D6029D68F4EF}"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147959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8F2B04-380D-4875-9779-D6029D68F4EF}"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278078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8F2B04-380D-4875-9779-D6029D68F4EF}" type="datetimeFigureOut">
              <a:rPr lang="en-US" smtClean="0"/>
              <a:t>5/10/2019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65841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8F2B04-380D-4875-9779-D6029D68F4EF}" type="datetimeFigureOut">
              <a:rPr lang="en-US" smtClean="0"/>
              <a:t>5/10/2019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166528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F2B04-380D-4875-9779-D6029D68F4EF}" type="datetimeFigureOut">
              <a:rPr lang="en-US" smtClean="0"/>
              <a:t>5/10/2019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60860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8F2B04-380D-4875-9779-D6029D68F4EF}"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25656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8F2B04-380D-4875-9779-D6029D68F4EF}"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00AB-A84B-47B2-83B4-472702CE90EA}" type="slidenum">
              <a:rPr lang="en-US" smtClean="0"/>
              <a:t>‹#›</a:t>
            </a:fld>
            <a:endParaRPr lang="en-US"/>
          </a:p>
        </p:txBody>
      </p:sp>
    </p:spTree>
    <p:extLst>
      <p:ext uri="{BB962C8B-B14F-4D97-AF65-F5344CB8AC3E}">
        <p14:creationId xmlns:p14="http://schemas.microsoft.com/office/powerpoint/2010/main" val="29457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F2B04-380D-4875-9779-D6029D68F4EF}" type="datetimeFigureOut">
              <a:rPr lang="en-US" smtClean="0"/>
              <a:t>5/10/2019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900AB-A84B-47B2-83B4-472702CE90EA}" type="slidenum">
              <a:rPr lang="en-US" smtClean="0"/>
              <a:t>‹#›</a:t>
            </a:fld>
            <a:endParaRPr lang="en-US"/>
          </a:p>
        </p:txBody>
      </p:sp>
    </p:spTree>
    <p:extLst>
      <p:ext uri="{BB962C8B-B14F-4D97-AF65-F5344CB8AC3E}">
        <p14:creationId xmlns:p14="http://schemas.microsoft.com/office/powerpoint/2010/main" val="603889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1184707"/>
          </a:xfrm>
        </p:spPr>
        <p:txBody>
          <a:bodyPr>
            <a:normAutofit/>
          </a:bodyPr>
          <a:lstStyle/>
          <a:p>
            <a:r>
              <a:rPr lang="en-US" sz="5400" b="1" dirty="0" smtClean="0">
                <a:solidFill>
                  <a:srgbClr val="FF6600"/>
                </a:solidFill>
                <a:latin typeface="Kozuka Gothic Pro M" panose="020B0700000000000000" pitchFamily="34" charset="-128"/>
                <a:ea typeface="Kozuka Gothic Pro M" panose="020B0700000000000000" pitchFamily="34" charset="-128"/>
                <a:cs typeface="KacstOffice" panose="02000000000000000000" pitchFamily="2" charset="-78"/>
              </a:rPr>
              <a:t>AUTOMATIC FIRE TRUCK:</a:t>
            </a:r>
            <a:r>
              <a:rPr lang="en-US" sz="5400" b="1" dirty="0">
                <a:solidFill>
                  <a:srgbClr val="FF6600"/>
                </a:solidFill>
                <a:latin typeface="Kozuka Gothic Pro M" panose="020B0700000000000000" pitchFamily="34" charset="-128"/>
                <a:ea typeface="Kozuka Gothic Pro M" panose="020B0700000000000000" pitchFamily="34" charset="-128"/>
                <a:cs typeface="KacstOffice" panose="02000000000000000000" pitchFamily="2" charset="-78"/>
              </a:rPr>
              <a:t> </a:t>
            </a:r>
            <a:r>
              <a:rPr lang="en-US" sz="5400" b="1" dirty="0" smtClean="0">
                <a:solidFill>
                  <a:srgbClr val="FF6600"/>
                </a:solidFill>
                <a:latin typeface="Kozuka Gothic Pro M" panose="020B0700000000000000" pitchFamily="34" charset="-128"/>
                <a:ea typeface="Kozuka Gothic Pro M" panose="020B0700000000000000" pitchFamily="34" charset="-128"/>
                <a:cs typeface="KacstOffice" panose="02000000000000000000" pitchFamily="2" charset="-78"/>
              </a:rPr>
              <a:t>LIL PUMP</a:t>
            </a:r>
            <a:endParaRPr lang="en-US" sz="5400" b="1" dirty="0">
              <a:solidFill>
                <a:srgbClr val="FF6600"/>
              </a:solidFill>
              <a:latin typeface="Kozuka Gothic Pro M" panose="020B0700000000000000" pitchFamily="34" charset="-128"/>
              <a:ea typeface="Kozuka Gothic Pro M" panose="020B0700000000000000" pitchFamily="34" charset="-128"/>
              <a:cs typeface="KacstOffice" panose="02000000000000000000" pitchFamily="2" charset="-78"/>
            </a:endParaRPr>
          </a:p>
        </p:txBody>
      </p:sp>
      <p:sp>
        <p:nvSpPr>
          <p:cNvPr id="3" name="Subtitle 2"/>
          <p:cNvSpPr>
            <a:spLocks noGrp="1"/>
          </p:cNvSpPr>
          <p:nvPr>
            <p:ph type="subTitle" idx="1"/>
          </p:nvPr>
        </p:nvSpPr>
        <p:spPr>
          <a:xfrm>
            <a:off x="0" y="1184707"/>
            <a:ext cx="12191999" cy="437947"/>
          </a:xfrm>
        </p:spPr>
        <p:txBody>
          <a:bodyPr>
            <a:noAutofit/>
          </a:bodyPr>
          <a:lstStyle/>
          <a:p>
            <a:r>
              <a:rPr lang="en-US" sz="2800" dirty="0" smtClean="0"/>
              <a:t>CREATED BY: Neal Evans</a:t>
            </a:r>
            <a:endParaRPr lang="en-US" sz="2800" dirty="0"/>
          </a:p>
        </p:txBody>
      </p:sp>
      <p:sp>
        <p:nvSpPr>
          <p:cNvPr id="4" name="TextBox 3"/>
          <p:cNvSpPr txBox="1"/>
          <p:nvPr/>
        </p:nvSpPr>
        <p:spPr>
          <a:xfrm>
            <a:off x="0" y="1622654"/>
            <a:ext cx="12192000" cy="4401205"/>
          </a:xfrm>
          <a:prstGeom prst="rect">
            <a:avLst/>
          </a:prstGeom>
          <a:noFill/>
        </p:spPr>
        <p:txBody>
          <a:bodyPr wrap="square" rtlCol="0">
            <a:spAutoFit/>
          </a:bodyPr>
          <a:lstStyle/>
          <a:p>
            <a:r>
              <a:rPr lang="en-US" sz="2800" dirty="0" smtClean="0"/>
              <a:t>“Lil Pump” is a prototype of an automated fire truck. The goal was to create a robot that could simulate the potential of an actual self-driving fire truck that could put out fires without the need of firemen. My robot can accomplish this by using a combination of sensors that can help identify fires. The sensors can warn the robot if it’s approaching something, like a wall, and locate a flame by measuring the temperature of what’s in front of it. “Lil Pump” also uses a pair of tracked wheels. They make it possible for the robot to move on any type of surface or terrain. To monitor the robot’s activity, a GUI was created. It can let the user know how much water is left in the tank, how much power is left in the battery and other useful bits of information.</a:t>
            </a:r>
            <a:endParaRPr lang="en-US" sz="2800" dirty="0"/>
          </a:p>
        </p:txBody>
      </p:sp>
    </p:spTree>
    <p:extLst>
      <p:ext uri="{BB962C8B-B14F-4D97-AF65-F5344CB8AC3E}">
        <p14:creationId xmlns:p14="http://schemas.microsoft.com/office/powerpoint/2010/main" val="1514031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601997" y="-1147049"/>
            <a:ext cx="6862819" cy="9147280"/>
          </a:xfrm>
        </p:spPr>
      </p:pic>
    </p:spTree>
    <p:extLst>
      <p:ext uri="{BB962C8B-B14F-4D97-AF65-F5344CB8AC3E}">
        <p14:creationId xmlns:p14="http://schemas.microsoft.com/office/powerpoint/2010/main" val="2074021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170</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Kozuka Gothic Pro M</vt:lpstr>
      <vt:lpstr>Arial</vt:lpstr>
      <vt:lpstr>Calibri</vt:lpstr>
      <vt:lpstr>Calibri Light</vt:lpstr>
      <vt:lpstr>KacstOffice</vt:lpstr>
      <vt:lpstr>Office Theme</vt:lpstr>
      <vt:lpstr>AUTOMATIC FIRE TRUCK: LIL PUMP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FIRE TRUCK: LIL PUMP</dc:title>
  <dc:creator>Evans, Neal</dc:creator>
  <cp:lastModifiedBy>Evans, Neal</cp:lastModifiedBy>
  <cp:revision>7</cp:revision>
  <cp:lastPrinted>2019-05-10T20:13:09Z</cp:lastPrinted>
  <dcterms:created xsi:type="dcterms:W3CDTF">2019-05-10T19:40:22Z</dcterms:created>
  <dcterms:modified xsi:type="dcterms:W3CDTF">2019-05-10T20:21:59Z</dcterms:modified>
</cp:coreProperties>
</file>