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27F7-C49A-4FD2-ADB4-06D44BF71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9245C-6DA3-4843-B513-0E115D872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83CA4-4200-4A3D-9B14-832BCFBA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AC37-40DF-4F43-A566-FFCB7D47BF6E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417DA-AD9F-4EFF-81E2-C7BA2FA9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AEFF-8B04-4FEA-AD98-DE9F03D2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2FB0-DE71-4FE4-9BEF-2F984EC938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820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8D2B-CB54-4DD6-B51B-3B93C987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57F5B-FF5A-4C86-BA70-09233C57D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0A4E1-A728-4AA0-89FE-01386707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AC37-40DF-4F43-A566-FFCB7D47BF6E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598CD-EA1C-418A-B9FA-75B09838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282F-3416-427B-9598-C5427137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2FB0-DE71-4FE4-9BEF-2F984EC938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57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115EC-893D-4718-B020-E5B90012C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292EE-0B03-4029-8FBE-4CE818D6A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D2E57-7F97-4F60-9EE2-C7C9D593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AC37-40DF-4F43-A566-FFCB7D47BF6E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D1D18-80FB-4AD9-8E9F-339F44A0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428A-4BC6-4532-B146-0947A85F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2FB0-DE71-4FE4-9BEF-2F984EC938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78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834F-394E-49CA-9684-78FEBE38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1ADB-7573-42F9-BC61-9398FC19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474C7-C8F5-4F3A-BB9F-CAAF53ED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AC37-40DF-4F43-A566-FFCB7D47BF6E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1FBF-306A-46EC-86B1-F8CC922D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5C2E9-FD2B-4AFA-949F-6860A814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2FB0-DE71-4FE4-9BEF-2F984EC938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88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4773-C5D3-440D-ADEC-67040354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87C9-9ED7-4E10-91CE-CA1CBB96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BE9C-465A-4A6B-AE12-5709B61B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AC37-40DF-4F43-A566-FFCB7D47BF6E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7B821-03D1-4448-8C20-135FBEED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B43EC-8CA2-4501-A6B0-2671C658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2FB0-DE71-4FE4-9BEF-2F984EC938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70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06E5-06DD-4971-9698-CBDCB5D8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F2A5-9489-4F38-B7C8-22B9E6B28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EDF0D-442A-46C6-8185-8F48D3C63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D61E4-4B1F-4186-8439-D7B4ED04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AC37-40DF-4F43-A566-FFCB7D47BF6E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F65F0-5971-4C76-9EA6-455E027C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9D652-9265-443E-963E-3202D889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2FB0-DE71-4FE4-9BEF-2F984EC938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86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8ED4-DE5F-489F-A5E0-6995FFD8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FC51B-6D75-4FBA-B566-BE898CCE8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0AB3C-56AD-418A-9E0B-D4DB939A9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53951-D2D0-41C5-A76B-73B803E10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C9E4F-EBF9-4EE6-9557-D4D8DF6D1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15FF3-5C0F-4DBC-8E00-AB7BA47C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AC37-40DF-4F43-A566-FFCB7D47BF6E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1A93E-3D2B-4D08-A0A2-DBFBE1FB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E6E60-6493-45E7-B3BB-1118C65F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2FB0-DE71-4FE4-9BEF-2F984EC938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20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6D3-B29E-4B30-AC4C-7F7C5AE2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22CFE-7C71-4603-9378-31FFFED6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AC37-40DF-4F43-A566-FFCB7D47BF6E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203E1-AC10-42EE-8BF4-88D3DE9C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FA211-66E9-49EF-95DD-232A2F24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2FB0-DE71-4FE4-9BEF-2F984EC938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27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F90C0-AB51-48C8-B009-721EDD4B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AC37-40DF-4F43-A566-FFCB7D47BF6E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F1BA1-C3F1-4CF8-82C8-8D850674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2564E-B296-4885-88AD-909A8205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2FB0-DE71-4FE4-9BEF-2F984EC938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11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CBC7-A1C3-445D-8A23-175DA867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F7AC1-98B0-431E-A002-8D2EAC540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673F7-CEBC-425B-B196-4B70A3A1C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4EBB1-D2F8-4843-B3CB-6FEB5430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AC37-40DF-4F43-A566-FFCB7D47BF6E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56C4F-FA41-4180-82AD-164B2ABD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C91FA-9174-4ACB-AF2F-C7AA8C9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2FB0-DE71-4FE4-9BEF-2F984EC938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97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DD52-7944-4B8F-B763-972E074E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E80C4-9376-4453-BB5A-22DC1D237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4E411-54D3-40DC-8111-14EF0158A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856B0-6AB4-4249-8FA5-E5AF36A4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AC37-40DF-4F43-A566-FFCB7D47BF6E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5D96C-6D77-4608-BAC5-A4681C63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261B9-0F65-45CF-9D3F-483FE458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2FB0-DE71-4FE4-9BEF-2F984EC938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74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4A1E4-6434-483D-ADCD-C2AF8D15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00F28-57F8-47B2-89DF-A72716ACB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39D27-7F6A-4F8F-A34C-8F19C7BB3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7AC37-40DF-4F43-A566-FFCB7D47BF6E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C97B7-570D-4E3E-9BEE-D6735FCBF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E4A0-8A16-4656-BD07-3A2A33E60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2FB0-DE71-4FE4-9BEF-2F984EC938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91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ABD3-2119-4F84-AED1-8066D98A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Automated Lawn Mower (ALM)</a:t>
            </a:r>
            <a:br>
              <a:rPr lang="en-CA" dirty="0"/>
            </a:br>
            <a:r>
              <a:rPr lang="en-CA" dirty="0"/>
              <a:t>By Derek Lavigne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D6F3-CB6A-4892-87E3-0820E9AF2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Nobody likes to mow their lawn. This was a simple solution for cutting lawn. 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Automated Lawn Mower (ALM) is a Bluetooth controlled lawn mower. The user inputs the direction (forward, backward, left or right) and the blade status (on or off) for the GUI to the microcontroller.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microcontroller waits for the GUI to send it the “start” signal. Once the microcontroller receives this signal its ready to start mowing your grass.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768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59488-5126-4CAB-84ED-85C9274D1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2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Automated Lawn Mower (ALM) By Derek Lavigne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Lavigne</dc:creator>
  <cp:lastModifiedBy>Derek Lavigne</cp:lastModifiedBy>
  <cp:revision>4</cp:revision>
  <dcterms:created xsi:type="dcterms:W3CDTF">2019-05-10T20:54:19Z</dcterms:created>
  <dcterms:modified xsi:type="dcterms:W3CDTF">2019-05-10T21:03:37Z</dcterms:modified>
</cp:coreProperties>
</file>