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Lst>
  <p:sldSz cx="12192000" cy="6858000"/>
  <p:notesSz cx="6858000" cy="9144000"/>
  <p:defaultTextStyle>
    <a:lvl1pPr>
      <a:defRPr>
        <a:latin typeface="Calibri"/>
        <a:ea typeface="Calibri"/>
        <a:cs typeface="Calibri"/>
        <a:sym typeface="Calibri"/>
      </a:defRPr>
    </a:lvl1pPr>
    <a:lvl2pPr indent="457200">
      <a:defRPr>
        <a:latin typeface="Calibri"/>
        <a:ea typeface="Calibri"/>
        <a:cs typeface="Calibri"/>
        <a:sym typeface="Calibri"/>
      </a:defRPr>
    </a:lvl2pPr>
    <a:lvl3pPr indent="914400">
      <a:defRPr>
        <a:latin typeface="Calibri"/>
        <a:ea typeface="Calibri"/>
        <a:cs typeface="Calibri"/>
        <a:sym typeface="Calibri"/>
      </a:defRPr>
    </a:lvl3pPr>
    <a:lvl4pPr indent="1371600">
      <a:defRPr>
        <a:latin typeface="Calibri"/>
        <a:ea typeface="Calibri"/>
        <a:cs typeface="Calibri"/>
        <a:sym typeface="Calibri"/>
      </a:defRPr>
    </a:lvl4pPr>
    <a:lvl5pPr indent="1828800">
      <a:defRPr>
        <a:latin typeface="Calibri"/>
        <a:ea typeface="Calibri"/>
        <a:cs typeface="Calibri"/>
        <a:sym typeface="Calibri"/>
      </a:defRPr>
    </a:lvl5pPr>
    <a:lvl6pPr indent="2286000">
      <a:defRPr>
        <a:latin typeface="Calibri"/>
        <a:ea typeface="Calibri"/>
        <a:cs typeface="Calibri"/>
        <a:sym typeface="Calibri"/>
      </a:defRPr>
    </a:lvl6pPr>
    <a:lvl7pPr indent="2743200">
      <a:defRPr>
        <a:latin typeface="Calibri"/>
        <a:ea typeface="Calibri"/>
        <a:cs typeface="Calibri"/>
        <a:sym typeface="Calibri"/>
      </a:defRPr>
    </a:lvl7pPr>
    <a:lvl8pPr indent="3200400">
      <a:defRPr>
        <a:latin typeface="Calibri"/>
        <a:ea typeface="Calibri"/>
        <a:cs typeface="Calibri"/>
        <a:sym typeface="Calibri"/>
      </a:defRPr>
    </a:lvl8pPr>
    <a:lvl9pPr indent="3657600">
      <a:defRPr>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0DEEF"/>
          </a:solidFill>
        </a:fill>
      </a:tcStyle>
    </a:wholeTbl>
    <a:band2H>
      <a:tcTxStyle b="def" i="def"/>
      <a:tcStyle>
        <a:tcBdr/>
        <a:fill>
          <a:solidFill>
            <a:srgbClr val="E9EFF7"/>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0E0E0"/>
          </a:solidFill>
        </a:fill>
      </a:tcStyle>
    </a:wholeTbl>
    <a:band2H>
      <a:tcTxStyle b="def" i="def"/>
      <a:tcStyle>
        <a:tcBdr/>
        <a:fill>
          <a:solidFill>
            <a:srgbClr val="F0F0F0"/>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4E2CE"/>
          </a:solidFill>
        </a:fill>
      </a:tcStyle>
    </a:wholeTbl>
    <a:band2H>
      <a:tcTxStyle b="def" i="def"/>
      <a:tcStyle>
        <a:tcBdr/>
        <a:fill>
          <a:solidFill>
            <a:srgbClr val="EBF1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B9BD5"/>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5B9BD5"/>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46"/>
          <p:cNvSpPr/>
          <p:nvPr>
            <p:ph type="sldImg"/>
          </p:nvPr>
        </p:nvSpPr>
        <p:spPr>
          <a:xfrm>
            <a:off x="1143000" y="685800"/>
            <a:ext cx="4572000" cy="3429000"/>
          </a:xfrm>
          <a:prstGeom prst="rect">
            <a:avLst/>
          </a:prstGeom>
        </p:spPr>
        <p:txBody>
          <a:bodyPr/>
          <a:lstStyle/>
          <a:p>
            <a:pPr lvl="0"/>
          </a:p>
        </p:txBody>
      </p:sp>
      <p:sp>
        <p:nvSpPr>
          <p:cNvPr id="47" name="Shape 47"/>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6" name="Shape 6"/>
          <p:cNvSpPr/>
          <p:nvPr>
            <p:ph type="title"/>
          </p:nvPr>
        </p:nvSpPr>
        <p:spPr>
          <a:xfrm>
            <a:off x="1524000" y="0"/>
            <a:ext cx="9144000" cy="3509963"/>
          </a:xfrm>
          <a:prstGeom prst="rect">
            <a:avLst/>
          </a:prstGeom>
        </p:spPr>
        <p:txBody>
          <a:bodyPr anchor="b"/>
          <a:lstStyle>
            <a:lvl1pPr algn="ctr">
              <a:defRPr sz="6000"/>
            </a:lvl1pPr>
          </a:lstStyle>
          <a:p>
            <a:pPr lvl="0">
              <a:defRPr sz="1800"/>
            </a:pPr>
            <a:r>
              <a:rPr sz="6000"/>
              <a:t>Click to edit Master title style</a:t>
            </a:r>
          </a:p>
        </p:txBody>
      </p:sp>
      <p:sp>
        <p:nvSpPr>
          <p:cNvPr id="7" name="Shape 7"/>
          <p:cNvSpPr/>
          <p:nvPr>
            <p:ph type="body" idx="1"/>
          </p:nvPr>
        </p:nvSpPr>
        <p:spPr>
          <a:xfrm>
            <a:off x="1524000" y="3602037"/>
            <a:ext cx="9144000" cy="3255963"/>
          </a:xfrm>
          <a:prstGeom prst="rect">
            <a:avLst/>
          </a:prstGeom>
        </p:spPr>
        <p:txBody>
          <a:bodyPr/>
          <a:lstStyle>
            <a:lvl1pPr marL="0" indent="0" algn="ctr">
              <a:buSzTx/>
              <a:buFontTx/>
              <a:buNone/>
              <a:defRPr sz="2400"/>
            </a:lvl1pPr>
          </a:lstStyle>
          <a:p>
            <a:pPr lvl="0">
              <a:defRPr sz="1800"/>
            </a:pPr>
            <a:r>
              <a:rPr sz="2400"/>
              <a:t>Click to edit Master subtitle style</a:t>
            </a:r>
          </a:p>
        </p:txBody>
      </p:sp>
      <p:sp>
        <p:nvSpPr>
          <p:cNvPr id="8" name="Shape 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39" name="Shape 39"/>
          <p:cNvSpPr/>
          <p:nvPr>
            <p:ph type="title"/>
          </p:nvPr>
        </p:nvSpPr>
        <p:spPr>
          <a:prstGeom prst="rect">
            <a:avLst/>
          </a:prstGeom>
        </p:spPr>
        <p:txBody>
          <a:bodyPr/>
          <a:lstStyle/>
          <a:p>
            <a:pPr lvl="0">
              <a:defRPr sz="1800"/>
            </a:pPr>
            <a:r>
              <a:rPr sz="4400"/>
              <a:t>Click to edit Master title style</a:t>
            </a:r>
          </a:p>
        </p:txBody>
      </p:sp>
      <p:sp>
        <p:nvSpPr>
          <p:cNvPr id="40" name="Shape 40"/>
          <p:cNvSpPr/>
          <p:nvPr>
            <p:ph type="body" idx="1"/>
          </p:nvPr>
        </p:nvSpPr>
        <p:spPr>
          <a:prstGeom prst="rect">
            <a:avLst/>
          </a:prstGeom>
        </p:spPr>
        <p:txBody>
          <a:bodyPr/>
          <a:lstStyle/>
          <a:p>
            <a:pPr lvl="0">
              <a:defRPr sz="1800"/>
            </a:pPr>
            <a:r>
              <a:rPr sz="2800"/>
              <a:t>Edit Master text styles</a:t>
            </a:r>
            <a:endParaRPr sz="2800"/>
          </a:p>
          <a:p>
            <a:pPr lvl="1">
              <a:defRPr sz="1800"/>
            </a:pPr>
            <a:r>
              <a:rPr sz="2800"/>
              <a:t>Second level</a:t>
            </a:r>
            <a:endParaRPr sz="2800"/>
          </a:p>
          <a:p>
            <a:pPr lvl="2">
              <a:defRPr sz="1800"/>
            </a:pPr>
            <a:r>
              <a:rPr sz="2800"/>
              <a:t>Third level</a:t>
            </a:r>
            <a:endParaRPr sz="2800"/>
          </a:p>
          <a:p>
            <a:pPr lvl="3">
              <a:defRPr sz="1800"/>
            </a:pPr>
            <a:r>
              <a:rPr sz="2800"/>
              <a:t>Fourth level</a:t>
            </a:r>
            <a:endParaRPr sz="2800"/>
          </a:p>
          <a:p>
            <a:pPr lvl="4">
              <a:defRPr sz="1800"/>
            </a:pPr>
            <a:r>
              <a:rPr sz="2800"/>
              <a:t>Fifth level</a:t>
            </a:r>
          </a:p>
        </p:txBody>
      </p:sp>
      <p:sp>
        <p:nvSpPr>
          <p:cNvPr id="41" name="Shape 41"/>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43" name="Shape 43"/>
          <p:cNvSpPr/>
          <p:nvPr>
            <p:ph type="title"/>
          </p:nvPr>
        </p:nvSpPr>
        <p:spPr>
          <a:xfrm>
            <a:off x="8724900" y="0"/>
            <a:ext cx="2628900" cy="6542088"/>
          </a:xfrm>
          <a:prstGeom prst="rect">
            <a:avLst/>
          </a:prstGeom>
        </p:spPr>
        <p:txBody>
          <a:bodyPr/>
          <a:lstStyle/>
          <a:p>
            <a:pPr lvl="0">
              <a:defRPr sz="1800"/>
            </a:pPr>
            <a:r>
              <a:rPr sz="4400"/>
              <a:t>Click to edit Master title style</a:t>
            </a:r>
          </a:p>
        </p:txBody>
      </p:sp>
      <p:sp>
        <p:nvSpPr>
          <p:cNvPr id="44" name="Shape 44"/>
          <p:cNvSpPr/>
          <p:nvPr>
            <p:ph type="body" idx="1"/>
          </p:nvPr>
        </p:nvSpPr>
        <p:spPr>
          <a:xfrm>
            <a:off x="838200" y="365125"/>
            <a:ext cx="7734300" cy="6492875"/>
          </a:xfrm>
          <a:prstGeom prst="rect">
            <a:avLst/>
          </a:prstGeom>
        </p:spPr>
        <p:txBody>
          <a:bodyPr/>
          <a:lstStyle/>
          <a:p>
            <a:pPr lvl="0">
              <a:defRPr sz="1800"/>
            </a:pPr>
            <a:r>
              <a:rPr sz="2800"/>
              <a:t>Edit Master text styles</a:t>
            </a:r>
            <a:endParaRPr sz="2800"/>
          </a:p>
          <a:p>
            <a:pPr lvl="1">
              <a:defRPr sz="1800"/>
            </a:pPr>
            <a:r>
              <a:rPr sz="2800"/>
              <a:t>Second level</a:t>
            </a:r>
            <a:endParaRPr sz="2800"/>
          </a:p>
          <a:p>
            <a:pPr lvl="2">
              <a:defRPr sz="1800"/>
            </a:pPr>
            <a:r>
              <a:rPr sz="2800"/>
              <a:t>Third level</a:t>
            </a:r>
            <a:endParaRPr sz="2800"/>
          </a:p>
          <a:p>
            <a:pPr lvl="3">
              <a:defRPr sz="1800"/>
            </a:pPr>
            <a:r>
              <a:rPr sz="2800"/>
              <a:t>Fourth level</a:t>
            </a:r>
            <a:endParaRPr sz="2800"/>
          </a:p>
          <a:p>
            <a:pPr lvl="4">
              <a:defRPr sz="1800"/>
            </a:pPr>
            <a:r>
              <a:rPr sz="2800"/>
              <a:t>Fifth level</a:t>
            </a:r>
          </a:p>
        </p:txBody>
      </p:sp>
      <p:sp>
        <p:nvSpPr>
          <p:cNvPr id="45" name="Shape 4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0" name="Shape 10"/>
          <p:cNvSpPr/>
          <p:nvPr>
            <p:ph type="title"/>
          </p:nvPr>
        </p:nvSpPr>
        <p:spPr>
          <a:prstGeom prst="rect">
            <a:avLst/>
          </a:prstGeom>
        </p:spPr>
        <p:txBody>
          <a:bodyPr/>
          <a:lstStyle/>
          <a:p>
            <a:pPr lvl="0">
              <a:defRPr sz="1800"/>
            </a:pPr>
            <a:r>
              <a:rPr sz="4400"/>
              <a:t>Click to edit Master title style</a:t>
            </a:r>
          </a:p>
        </p:txBody>
      </p:sp>
      <p:sp>
        <p:nvSpPr>
          <p:cNvPr id="11" name="Shape 11"/>
          <p:cNvSpPr/>
          <p:nvPr>
            <p:ph type="body" idx="1"/>
          </p:nvPr>
        </p:nvSpPr>
        <p:spPr>
          <a:prstGeom prst="rect">
            <a:avLst/>
          </a:prstGeom>
        </p:spPr>
        <p:txBody>
          <a:bodyPr/>
          <a:lstStyle/>
          <a:p>
            <a:pPr lvl="0">
              <a:defRPr sz="1800"/>
            </a:pPr>
            <a:r>
              <a:rPr sz="2800"/>
              <a:t>Edit Master text styles</a:t>
            </a:r>
            <a:endParaRPr sz="2800"/>
          </a:p>
          <a:p>
            <a:pPr lvl="1">
              <a:defRPr sz="1800"/>
            </a:pPr>
            <a:r>
              <a:rPr sz="2800"/>
              <a:t>Second level</a:t>
            </a:r>
            <a:endParaRPr sz="2800"/>
          </a:p>
          <a:p>
            <a:pPr lvl="2">
              <a:defRPr sz="1800"/>
            </a:pPr>
            <a:r>
              <a:rPr sz="2800"/>
              <a:t>Third level</a:t>
            </a:r>
            <a:endParaRPr sz="2800"/>
          </a:p>
          <a:p>
            <a:pPr lvl="3">
              <a:defRPr sz="1800"/>
            </a:pPr>
            <a:r>
              <a:rPr sz="2800"/>
              <a:t>Fourth level</a:t>
            </a:r>
            <a:endParaRPr sz="2800"/>
          </a:p>
          <a:p>
            <a:pPr lvl="4">
              <a:defRPr sz="1800"/>
            </a:pPr>
            <a:r>
              <a:rPr sz="2800"/>
              <a:t>Fifth level</a:t>
            </a:r>
          </a:p>
        </p:txBody>
      </p:sp>
      <p:sp>
        <p:nvSpPr>
          <p:cNvPr id="12" name="Shape 12"/>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14" name="Shape 14"/>
          <p:cNvSpPr/>
          <p:nvPr>
            <p:ph type="title"/>
          </p:nvPr>
        </p:nvSpPr>
        <p:spPr>
          <a:xfrm>
            <a:off x="831850" y="0"/>
            <a:ext cx="10515600" cy="4562475"/>
          </a:xfrm>
          <a:prstGeom prst="rect">
            <a:avLst/>
          </a:prstGeom>
        </p:spPr>
        <p:txBody>
          <a:bodyPr anchor="b"/>
          <a:lstStyle>
            <a:lvl1pPr>
              <a:defRPr sz="6000"/>
            </a:lvl1pPr>
          </a:lstStyle>
          <a:p>
            <a:pPr lvl="0">
              <a:defRPr sz="1800"/>
            </a:pPr>
            <a:r>
              <a:rPr sz="6000"/>
              <a:t>Click to edit Master title style</a:t>
            </a:r>
          </a:p>
        </p:txBody>
      </p:sp>
      <p:sp>
        <p:nvSpPr>
          <p:cNvPr id="15" name="Shape 15"/>
          <p:cNvSpPr/>
          <p:nvPr>
            <p:ph type="body" idx="1"/>
          </p:nvPr>
        </p:nvSpPr>
        <p:spPr>
          <a:xfrm>
            <a:off x="831850" y="4589462"/>
            <a:ext cx="10515600" cy="2268538"/>
          </a:xfrm>
          <a:prstGeom prst="rect">
            <a:avLst/>
          </a:prstGeom>
        </p:spPr>
        <p:txBody>
          <a:bodyPr/>
          <a:lstStyle>
            <a:lvl1pPr marL="0" indent="0">
              <a:buSzTx/>
              <a:buFontTx/>
              <a:buNone/>
              <a:defRPr sz="2400">
                <a:solidFill>
                  <a:srgbClr val="888888"/>
                </a:solidFill>
              </a:defRPr>
            </a:lvl1pPr>
          </a:lstStyle>
          <a:p>
            <a:pPr lvl="0">
              <a:defRPr sz="1800">
                <a:solidFill>
                  <a:srgbClr val="000000"/>
                </a:solidFill>
              </a:defRPr>
            </a:pPr>
            <a:r>
              <a:rPr sz="2400">
                <a:solidFill>
                  <a:srgbClr val="888888"/>
                </a:solidFill>
              </a:rPr>
              <a:t>Edit Master text styles</a:t>
            </a:r>
          </a:p>
        </p:txBody>
      </p:sp>
      <p:sp>
        <p:nvSpPr>
          <p:cNvPr id="16" name="Shape 1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pPr>
            <a:r>
              <a:rPr sz="4400"/>
              <a:t>Click to edit Master title style</a:t>
            </a:r>
          </a:p>
        </p:txBody>
      </p:sp>
      <p:sp>
        <p:nvSpPr>
          <p:cNvPr id="19" name="Shape 19"/>
          <p:cNvSpPr/>
          <p:nvPr>
            <p:ph type="body" idx="1"/>
          </p:nvPr>
        </p:nvSpPr>
        <p:spPr>
          <a:xfrm>
            <a:off x="838200" y="1825625"/>
            <a:ext cx="5181600" cy="5032375"/>
          </a:xfrm>
          <a:prstGeom prst="rect">
            <a:avLst/>
          </a:prstGeom>
        </p:spPr>
        <p:txBody>
          <a:bodyPr/>
          <a:lstStyle/>
          <a:p>
            <a:pPr lvl="0">
              <a:defRPr sz="1800"/>
            </a:pPr>
            <a:r>
              <a:rPr sz="2800"/>
              <a:t>Edit Master text styles</a:t>
            </a:r>
            <a:endParaRPr sz="2800"/>
          </a:p>
          <a:p>
            <a:pPr lvl="1">
              <a:defRPr sz="1800"/>
            </a:pPr>
            <a:r>
              <a:rPr sz="2800"/>
              <a:t>Second level</a:t>
            </a:r>
            <a:endParaRPr sz="2800"/>
          </a:p>
          <a:p>
            <a:pPr lvl="2">
              <a:defRPr sz="1800"/>
            </a:pPr>
            <a:r>
              <a:rPr sz="2800"/>
              <a:t>Third level</a:t>
            </a:r>
            <a:endParaRPr sz="2800"/>
          </a:p>
          <a:p>
            <a:pPr lvl="3">
              <a:defRPr sz="1800"/>
            </a:pPr>
            <a:r>
              <a:rPr sz="2800"/>
              <a:t>Fourth level</a:t>
            </a:r>
            <a:endParaRPr sz="2800"/>
          </a:p>
          <a:p>
            <a:pPr lvl="4">
              <a:defRPr sz="1800"/>
            </a:pPr>
            <a:r>
              <a:rPr sz="2800"/>
              <a:t>Fifth level</a:t>
            </a:r>
          </a:p>
        </p:txBody>
      </p:sp>
      <p:sp>
        <p:nvSpPr>
          <p:cNvPr id="20" name="Shape 20"/>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22" name="Shape 22"/>
          <p:cNvSpPr/>
          <p:nvPr>
            <p:ph type="title"/>
          </p:nvPr>
        </p:nvSpPr>
        <p:spPr>
          <a:xfrm>
            <a:off x="839787" y="365125"/>
            <a:ext cx="10515601" cy="1325563"/>
          </a:xfrm>
          <a:prstGeom prst="rect">
            <a:avLst/>
          </a:prstGeom>
        </p:spPr>
        <p:txBody>
          <a:bodyPr/>
          <a:lstStyle/>
          <a:p>
            <a:pPr lvl="0">
              <a:defRPr sz="1800"/>
            </a:pPr>
            <a:r>
              <a:rPr sz="4400"/>
              <a:t>Click to edit Master title style</a:t>
            </a:r>
          </a:p>
        </p:txBody>
      </p:sp>
      <p:sp>
        <p:nvSpPr>
          <p:cNvPr id="23" name="Shape 23"/>
          <p:cNvSpPr/>
          <p:nvPr>
            <p:ph type="body" idx="1"/>
          </p:nvPr>
        </p:nvSpPr>
        <p:spPr>
          <a:xfrm>
            <a:off x="839787" y="1681163"/>
            <a:ext cx="5157789" cy="823913"/>
          </a:xfrm>
          <a:prstGeom prst="rect">
            <a:avLst/>
          </a:prstGeom>
        </p:spPr>
        <p:txBody>
          <a:bodyPr anchor="b"/>
          <a:lstStyle>
            <a:lvl1pPr marL="0" indent="0">
              <a:buSzTx/>
              <a:buFontTx/>
              <a:buNone/>
              <a:defRPr b="1" sz="2400"/>
            </a:lvl1pPr>
          </a:lstStyle>
          <a:p>
            <a:pPr lvl="0">
              <a:defRPr b="0" sz="1800"/>
            </a:pPr>
            <a:r>
              <a:rPr b="1" sz="2400"/>
              <a:t>Edit Master text styles</a:t>
            </a:r>
          </a:p>
        </p:txBody>
      </p:sp>
      <p:sp>
        <p:nvSpPr>
          <p:cNvPr id="24" name="Shape 2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26" name="Shape 26"/>
          <p:cNvSpPr/>
          <p:nvPr>
            <p:ph type="title"/>
          </p:nvPr>
        </p:nvSpPr>
        <p:spPr>
          <a:xfrm>
            <a:off x="838200" y="365125"/>
            <a:ext cx="10515600" cy="1325563"/>
          </a:xfrm>
          <a:prstGeom prst="rect">
            <a:avLst/>
          </a:prstGeom>
        </p:spPr>
        <p:txBody>
          <a:bodyPr/>
          <a:lstStyle/>
          <a:p>
            <a:pPr lvl="0">
              <a:defRPr sz="1800"/>
            </a:pPr>
            <a:r>
              <a:rPr sz="4400"/>
              <a:t>Click to edit Master title style</a:t>
            </a:r>
          </a:p>
        </p:txBody>
      </p:sp>
      <p:sp>
        <p:nvSpPr>
          <p:cNvPr id="27" name="Shape 2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29" name="Shape 2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31" name="Shape 31"/>
          <p:cNvSpPr/>
          <p:nvPr>
            <p:ph type="title"/>
          </p:nvPr>
        </p:nvSpPr>
        <p:spPr>
          <a:xfrm>
            <a:off x="839787" y="0"/>
            <a:ext cx="3932239" cy="2057400"/>
          </a:xfrm>
          <a:prstGeom prst="rect">
            <a:avLst/>
          </a:prstGeom>
        </p:spPr>
        <p:txBody>
          <a:bodyPr anchor="b"/>
          <a:lstStyle>
            <a:lvl1pPr>
              <a:defRPr sz="3200"/>
            </a:lvl1pPr>
          </a:lstStyle>
          <a:p>
            <a:pPr lvl="0">
              <a:defRPr sz="1800"/>
            </a:pPr>
            <a:r>
              <a:rPr sz="3200"/>
              <a:t>Click to edit Master title style</a:t>
            </a:r>
          </a:p>
        </p:txBody>
      </p:sp>
      <p:sp>
        <p:nvSpPr>
          <p:cNvPr id="32" name="Shape 32"/>
          <p:cNvSpPr/>
          <p:nvPr>
            <p:ph type="body" idx="1"/>
          </p:nvPr>
        </p:nvSpPr>
        <p:spPr>
          <a:xfrm>
            <a:off x="5183187" y="987425"/>
            <a:ext cx="6172201" cy="587057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lvl="0">
              <a:defRPr sz="1800"/>
            </a:pPr>
            <a:r>
              <a:rPr sz="3200"/>
              <a:t>Edit Master text styles</a:t>
            </a:r>
            <a:endParaRPr sz="3200"/>
          </a:p>
          <a:p>
            <a:pPr lvl="1">
              <a:defRPr sz="1800"/>
            </a:pPr>
            <a:r>
              <a:rPr sz="3200"/>
              <a:t>Second level</a:t>
            </a:r>
            <a:endParaRPr sz="3200"/>
          </a:p>
          <a:p>
            <a:pPr lvl="2">
              <a:defRPr sz="1800"/>
            </a:pPr>
            <a:r>
              <a:rPr sz="3200"/>
              <a:t>Third level</a:t>
            </a:r>
            <a:endParaRPr sz="3200"/>
          </a:p>
          <a:p>
            <a:pPr lvl="3">
              <a:defRPr sz="1800"/>
            </a:pPr>
            <a:r>
              <a:rPr sz="3200"/>
              <a:t>Fourth level</a:t>
            </a:r>
            <a:endParaRPr sz="3200"/>
          </a:p>
          <a:p>
            <a:pPr lvl="4">
              <a:defRPr sz="1800"/>
            </a:pPr>
            <a:r>
              <a:rPr sz="3200"/>
              <a:t>Fifth level</a:t>
            </a:r>
          </a:p>
        </p:txBody>
      </p:sp>
      <p:sp>
        <p:nvSpPr>
          <p:cNvPr id="33" name="Shape 3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35" name="Shape 35"/>
          <p:cNvSpPr/>
          <p:nvPr>
            <p:ph type="title"/>
          </p:nvPr>
        </p:nvSpPr>
        <p:spPr>
          <a:xfrm>
            <a:off x="839787" y="0"/>
            <a:ext cx="3932239" cy="2057400"/>
          </a:xfrm>
          <a:prstGeom prst="rect">
            <a:avLst/>
          </a:prstGeom>
        </p:spPr>
        <p:txBody>
          <a:bodyPr anchor="b"/>
          <a:lstStyle>
            <a:lvl1pPr>
              <a:defRPr sz="3200"/>
            </a:lvl1pPr>
          </a:lstStyle>
          <a:p>
            <a:pPr lvl="0">
              <a:defRPr sz="1800"/>
            </a:pPr>
            <a:r>
              <a:rPr sz="3200"/>
              <a:t>Click to edit Master title style</a:t>
            </a:r>
          </a:p>
        </p:txBody>
      </p:sp>
      <p:sp>
        <p:nvSpPr>
          <p:cNvPr id="36" name="Shape 36"/>
          <p:cNvSpPr/>
          <p:nvPr>
            <p:ph type="body" idx="1"/>
          </p:nvPr>
        </p:nvSpPr>
        <p:spPr>
          <a:xfrm>
            <a:off x="839787" y="2057400"/>
            <a:ext cx="3932239" cy="4800600"/>
          </a:xfrm>
          <a:prstGeom prst="rect">
            <a:avLst/>
          </a:prstGeom>
        </p:spPr>
        <p:txBody>
          <a:bodyPr/>
          <a:lstStyle>
            <a:lvl1pPr marL="0" indent="0">
              <a:buSzTx/>
              <a:buFontTx/>
              <a:buNone/>
              <a:defRPr sz="1600"/>
            </a:lvl1pPr>
          </a:lstStyle>
          <a:p>
            <a:pPr lvl="0">
              <a:defRPr sz="1800"/>
            </a:pPr>
            <a:r>
              <a:rPr sz="1600"/>
              <a:t>Edit Master text styles</a:t>
            </a:r>
          </a:p>
        </p:txBody>
      </p:sp>
      <p:sp>
        <p:nvSpPr>
          <p:cNvPr id="37" name="Shape 3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838200" y="230187"/>
            <a:ext cx="10515600" cy="1595439"/>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lvl="0">
              <a:defRPr sz="1800"/>
            </a:pPr>
            <a:r>
              <a:rPr sz="4400"/>
              <a:t>Click to edit Master title style</a:t>
            </a:r>
          </a:p>
        </p:txBody>
      </p:sp>
      <p:sp>
        <p:nvSpPr>
          <p:cNvPr id="3" name="Shape 3"/>
          <p:cNvSpPr/>
          <p:nvPr>
            <p:ph type="body" idx="1"/>
          </p:nvPr>
        </p:nvSpPr>
        <p:spPr>
          <a:xfrm>
            <a:off x="838200" y="1825625"/>
            <a:ext cx="10515600" cy="5032375"/>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lvl="0">
              <a:defRPr sz="1800"/>
            </a:pPr>
            <a:r>
              <a:rPr sz="2800"/>
              <a:t>Edit Master text styles</a:t>
            </a:r>
            <a:endParaRPr sz="2800"/>
          </a:p>
          <a:p>
            <a:pPr lvl="1">
              <a:defRPr sz="1800"/>
            </a:pPr>
            <a:r>
              <a:rPr sz="2800"/>
              <a:t>Second level</a:t>
            </a:r>
            <a:endParaRPr sz="2800"/>
          </a:p>
          <a:p>
            <a:pPr lvl="2">
              <a:defRPr sz="1800"/>
            </a:pPr>
            <a:r>
              <a:rPr sz="2800"/>
              <a:t>Third level</a:t>
            </a:r>
            <a:endParaRPr sz="2800"/>
          </a:p>
          <a:p>
            <a:pPr lvl="3">
              <a:defRPr sz="1800"/>
            </a:pPr>
            <a:r>
              <a:rPr sz="2800"/>
              <a:t>Fourth level</a:t>
            </a:r>
            <a:endParaRPr sz="2800"/>
          </a:p>
          <a:p>
            <a:pPr lvl="4">
              <a:defRPr sz="1800"/>
            </a:pPr>
            <a:r>
              <a:rPr sz="2800"/>
              <a:t>Fifth level</a:t>
            </a:r>
          </a:p>
        </p:txBody>
      </p:sp>
      <p:sp>
        <p:nvSpPr>
          <p:cNvPr id="4" name="Shape 4"/>
          <p:cNvSpPr/>
          <p:nvPr>
            <p:ph type="sldNum" sz="quarter" idx="2"/>
          </p:nvPr>
        </p:nvSpPr>
        <p:spPr>
          <a:xfrm>
            <a:off x="8610600" y="6404292"/>
            <a:ext cx="2743200" cy="269241"/>
          </a:xfrm>
          <a:prstGeom prst="rect">
            <a:avLst/>
          </a:prstGeom>
          <a:ln w="12700">
            <a:miter lim="400000"/>
          </a:ln>
        </p:spPr>
        <p:txBody>
          <a:bodyPr lIns="45719" rIns="45719" anchor="ctr">
            <a:spAutoFit/>
          </a:bodyPr>
          <a:lstStyle>
            <a:lvl1pPr algn="r">
              <a:defRPr sz="1200">
                <a:solidFill>
                  <a:srgbClr val="888888"/>
                </a:solidFill>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med" advClick="1"/>
  <p:txStyles>
    <p:titleStyle>
      <a:lvl1pPr>
        <a:lnSpc>
          <a:spcPct val="90000"/>
        </a:lnSpc>
        <a:defRPr sz="4400">
          <a:latin typeface="Calibri Light"/>
          <a:ea typeface="Calibri Light"/>
          <a:cs typeface="Calibri Light"/>
          <a:sym typeface="Calibri Light"/>
        </a:defRPr>
      </a:lvl1pPr>
      <a:lvl2pPr>
        <a:lnSpc>
          <a:spcPct val="90000"/>
        </a:lnSpc>
        <a:defRPr sz="4400">
          <a:latin typeface="Calibri Light"/>
          <a:ea typeface="Calibri Light"/>
          <a:cs typeface="Calibri Light"/>
          <a:sym typeface="Calibri Light"/>
        </a:defRPr>
      </a:lvl2pPr>
      <a:lvl3pPr>
        <a:lnSpc>
          <a:spcPct val="90000"/>
        </a:lnSpc>
        <a:defRPr sz="4400">
          <a:latin typeface="Calibri Light"/>
          <a:ea typeface="Calibri Light"/>
          <a:cs typeface="Calibri Light"/>
          <a:sym typeface="Calibri Light"/>
        </a:defRPr>
      </a:lvl3pPr>
      <a:lvl4pPr>
        <a:lnSpc>
          <a:spcPct val="90000"/>
        </a:lnSpc>
        <a:defRPr sz="4400">
          <a:latin typeface="Calibri Light"/>
          <a:ea typeface="Calibri Light"/>
          <a:cs typeface="Calibri Light"/>
          <a:sym typeface="Calibri Light"/>
        </a:defRPr>
      </a:lvl4pPr>
      <a:lvl5pPr>
        <a:lnSpc>
          <a:spcPct val="90000"/>
        </a:lnSpc>
        <a:defRPr sz="4400">
          <a:latin typeface="Calibri Light"/>
          <a:ea typeface="Calibri Light"/>
          <a:cs typeface="Calibri Light"/>
          <a:sym typeface="Calibri Light"/>
        </a:defRPr>
      </a:lvl5pPr>
      <a:lvl6pPr>
        <a:lnSpc>
          <a:spcPct val="90000"/>
        </a:lnSpc>
        <a:defRPr sz="4400">
          <a:latin typeface="Calibri Light"/>
          <a:ea typeface="Calibri Light"/>
          <a:cs typeface="Calibri Light"/>
          <a:sym typeface="Calibri Light"/>
        </a:defRPr>
      </a:lvl6pPr>
      <a:lvl7pPr>
        <a:lnSpc>
          <a:spcPct val="90000"/>
        </a:lnSpc>
        <a:defRPr sz="4400">
          <a:latin typeface="Calibri Light"/>
          <a:ea typeface="Calibri Light"/>
          <a:cs typeface="Calibri Light"/>
          <a:sym typeface="Calibri Light"/>
        </a:defRPr>
      </a:lvl7pPr>
      <a:lvl8pPr>
        <a:lnSpc>
          <a:spcPct val="90000"/>
        </a:lnSpc>
        <a:defRPr sz="4400">
          <a:latin typeface="Calibri Light"/>
          <a:ea typeface="Calibri Light"/>
          <a:cs typeface="Calibri Light"/>
          <a:sym typeface="Calibri Light"/>
        </a:defRPr>
      </a:lvl8pPr>
      <a:lvl9pPr>
        <a:lnSpc>
          <a:spcPct val="90000"/>
        </a:lnSpc>
        <a:defRPr sz="4400">
          <a:latin typeface="Calibri Light"/>
          <a:ea typeface="Calibri Light"/>
          <a:cs typeface="Calibri Light"/>
          <a:sym typeface="Calibri Light"/>
        </a:defRPr>
      </a:lvl9pPr>
    </p:titleStyle>
    <p:bodyStyle>
      <a:lvl1pPr marL="228600" indent="-228600">
        <a:lnSpc>
          <a:spcPct val="90000"/>
        </a:lnSpc>
        <a:spcBef>
          <a:spcPts val="1000"/>
        </a:spcBef>
        <a:buSzPct val="100000"/>
        <a:buFont typeface="Arial"/>
        <a:buChar char="•"/>
        <a:defRPr sz="2800">
          <a:latin typeface="Calibri"/>
          <a:ea typeface="Calibri"/>
          <a:cs typeface="Calibri"/>
          <a:sym typeface="Calibri"/>
        </a:defRPr>
      </a:lvl1pPr>
      <a:lvl2pPr marL="723900" indent="-266700">
        <a:lnSpc>
          <a:spcPct val="90000"/>
        </a:lnSpc>
        <a:spcBef>
          <a:spcPts val="1000"/>
        </a:spcBef>
        <a:buSzPct val="100000"/>
        <a:buFont typeface="Arial"/>
        <a:buChar char="•"/>
        <a:defRPr sz="2800">
          <a:latin typeface="Calibri"/>
          <a:ea typeface="Calibri"/>
          <a:cs typeface="Calibri"/>
          <a:sym typeface="Calibri"/>
        </a:defRPr>
      </a:lvl2pPr>
      <a:lvl3pPr marL="1234439" indent="-320039">
        <a:lnSpc>
          <a:spcPct val="90000"/>
        </a:lnSpc>
        <a:spcBef>
          <a:spcPts val="1000"/>
        </a:spcBef>
        <a:buSzPct val="100000"/>
        <a:buFont typeface="Arial"/>
        <a:buChar char="•"/>
        <a:defRPr sz="2800">
          <a:latin typeface="Calibri"/>
          <a:ea typeface="Calibri"/>
          <a:cs typeface="Calibri"/>
          <a:sym typeface="Calibri"/>
        </a:defRPr>
      </a:lvl3pPr>
      <a:lvl4pPr marL="1727200" indent="-355600">
        <a:lnSpc>
          <a:spcPct val="90000"/>
        </a:lnSpc>
        <a:spcBef>
          <a:spcPts val="1000"/>
        </a:spcBef>
        <a:buSzPct val="100000"/>
        <a:buFont typeface="Arial"/>
        <a:buChar char="•"/>
        <a:defRPr sz="2800">
          <a:latin typeface="Calibri"/>
          <a:ea typeface="Calibri"/>
          <a:cs typeface="Calibri"/>
          <a:sym typeface="Calibri"/>
        </a:defRPr>
      </a:lvl4pPr>
      <a:lvl5pPr marL="2184400" indent="-355600">
        <a:lnSpc>
          <a:spcPct val="90000"/>
        </a:lnSpc>
        <a:spcBef>
          <a:spcPts val="1000"/>
        </a:spcBef>
        <a:buSzPct val="100000"/>
        <a:buFont typeface="Arial"/>
        <a:buChar char="•"/>
        <a:defRPr sz="2800">
          <a:latin typeface="Calibri"/>
          <a:ea typeface="Calibri"/>
          <a:cs typeface="Calibri"/>
          <a:sym typeface="Calibri"/>
        </a:defRPr>
      </a:lvl5pPr>
      <a:lvl6pPr marL="2641600" indent="-355600">
        <a:lnSpc>
          <a:spcPct val="90000"/>
        </a:lnSpc>
        <a:spcBef>
          <a:spcPts val="1000"/>
        </a:spcBef>
        <a:buSzPct val="100000"/>
        <a:buFont typeface="Arial"/>
        <a:buChar char="•"/>
        <a:defRPr sz="2800">
          <a:latin typeface="Calibri"/>
          <a:ea typeface="Calibri"/>
          <a:cs typeface="Calibri"/>
          <a:sym typeface="Calibri"/>
        </a:defRPr>
      </a:lvl6pPr>
      <a:lvl7pPr marL="3098800" indent="-355600">
        <a:lnSpc>
          <a:spcPct val="90000"/>
        </a:lnSpc>
        <a:spcBef>
          <a:spcPts val="1000"/>
        </a:spcBef>
        <a:buSzPct val="100000"/>
        <a:buFont typeface="Arial"/>
        <a:buChar char="•"/>
        <a:defRPr sz="2800">
          <a:latin typeface="Calibri"/>
          <a:ea typeface="Calibri"/>
          <a:cs typeface="Calibri"/>
          <a:sym typeface="Calibri"/>
        </a:defRPr>
      </a:lvl7pPr>
      <a:lvl8pPr marL="3556000" indent="-355600">
        <a:lnSpc>
          <a:spcPct val="90000"/>
        </a:lnSpc>
        <a:spcBef>
          <a:spcPts val="1000"/>
        </a:spcBef>
        <a:buSzPct val="100000"/>
        <a:buFont typeface="Arial"/>
        <a:buChar char="•"/>
        <a:defRPr sz="2800">
          <a:latin typeface="Calibri"/>
          <a:ea typeface="Calibri"/>
          <a:cs typeface="Calibri"/>
          <a:sym typeface="Calibri"/>
        </a:defRPr>
      </a:lvl8pPr>
      <a:lvl9pPr marL="4013200" indent="-355600">
        <a:lnSpc>
          <a:spcPct val="90000"/>
        </a:lnSpc>
        <a:spcBef>
          <a:spcPts val="1000"/>
        </a:spcBef>
        <a:buSzPct val="100000"/>
        <a:buFont typeface="Arial"/>
        <a:buChar char="•"/>
        <a:defRPr sz="2800">
          <a:latin typeface="Calibri"/>
          <a:ea typeface="Calibri"/>
          <a:cs typeface="Calibri"/>
          <a:sym typeface="Calibri"/>
        </a:defRPr>
      </a:lvl9pPr>
    </p:bodyStyle>
    <p:otherStyle>
      <a:lvl1pPr algn="r">
        <a:defRPr sz="1200">
          <a:solidFill>
            <a:schemeClr val="tx1"/>
          </a:solidFill>
          <a:latin typeface="+mn-lt"/>
          <a:ea typeface="+mn-ea"/>
          <a:cs typeface="+mn-cs"/>
          <a:sym typeface="Calibri"/>
        </a:defRPr>
      </a:lvl1pPr>
      <a:lvl2pPr indent="457200" algn="r">
        <a:defRPr sz="1200">
          <a:solidFill>
            <a:schemeClr val="tx1"/>
          </a:solidFill>
          <a:latin typeface="+mn-lt"/>
          <a:ea typeface="+mn-ea"/>
          <a:cs typeface="+mn-cs"/>
          <a:sym typeface="Calibri"/>
        </a:defRPr>
      </a:lvl2pPr>
      <a:lvl3pPr indent="914400" algn="r">
        <a:defRPr sz="1200">
          <a:solidFill>
            <a:schemeClr val="tx1"/>
          </a:solidFill>
          <a:latin typeface="+mn-lt"/>
          <a:ea typeface="+mn-ea"/>
          <a:cs typeface="+mn-cs"/>
          <a:sym typeface="Calibri"/>
        </a:defRPr>
      </a:lvl3pPr>
      <a:lvl4pPr indent="1371600" algn="r">
        <a:defRPr sz="1200">
          <a:solidFill>
            <a:schemeClr val="tx1"/>
          </a:solidFill>
          <a:latin typeface="+mn-lt"/>
          <a:ea typeface="+mn-ea"/>
          <a:cs typeface="+mn-cs"/>
          <a:sym typeface="Calibri"/>
        </a:defRPr>
      </a:lvl4pPr>
      <a:lvl5pPr indent="1828800" algn="r">
        <a:defRPr sz="1200">
          <a:solidFill>
            <a:schemeClr val="tx1"/>
          </a:solidFill>
          <a:latin typeface="+mn-lt"/>
          <a:ea typeface="+mn-ea"/>
          <a:cs typeface="+mn-cs"/>
          <a:sym typeface="Calibri"/>
        </a:defRPr>
      </a:lvl5pPr>
      <a:lvl6pPr indent="2286000" algn="r">
        <a:defRPr sz="1200">
          <a:solidFill>
            <a:schemeClr val="tx1"/>
          </a:solidFill>
          <a:latin typeface="+mn-lt"/>
          <a:ea typeface="+mn-ea"/>
          <a:cs typeface="+mn-cs"/>
          <a:sym typeface="Calibri"/>
        </a:defRPr>
      </a:lvl6pPr>
      <a:lvl7pPr indent="2743200" algn="r">
        <a:defRPr sz="1200">
          <a:solidFill>
            <a:schemeClr val="tx1"/>
          </a:solidFill>
          <a:latin typeface="+mn-lt"/>
          <a:ea typeface="+mn-ea"/>
          <a:cs typeface="+mn-cs"/>
          <a:sym typeface="Calibri"/>
        </a:defRPr>
      </a:lvl7pPr>
      <a:lvl8pPr indent="3200400" algn="r">
        <a:defRPr sz="1200">
          <a:solidFill>
            <a:schemeClr val="tx1"/>
          </a:solidFill>
          <a:latin typeface="+mn-lt"/>
          <a:ea typeface="+mn-ea"/>
          <a:cs typeface="+mn-cs"/>
          <a:sym typeface="Calibri"/>
        </a:defRPr>
      </a:lvl8pPr>
      <a:lvl9pPr indent="3657600" algn="r">
        <a:defRPr sz="1200">
          <a:solidFill>
            <a:schemeClr val="tx1"/>
          </a:solidFill>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 name="Shape 49"/>
          <p:cNvSpPr/>
          <p:nvPr>
            <p:ph type="title"/>
          </p:nvPr>
        </p:nvSpPr>
        <p:spPr>
          <a:xfrm>
            <a:off x="1355189" y="184957"/>
            <a:ext cx="10220603" cy="1515382"/>
          </a:xfrm>
          <a:prstGeom prst="rect">
            <a:avLst/>
          </a:prstGeom>
          <a:ln w="25400" cap="rnd">
            <a:solidFill>
              <a:srgbClr val="AC71B6"/>
            </a:solidFill>
            <a:custDash>
              <a:ds d="100000" sp="200000"/>
            </a:custDash>
            <a:round/>
          </a:ln>
        </p:spPr>
        <p:txBody>
          <a:bodyPr lIns="0" tIns="0" rIns="0" bIns="0" anchor="t"/>
          <a:lstStyle>
            <a:lvl1pPr>
              <a:defRPr b="1" sz="6400">
                <a:solidFill>
                  <a:srgbClr val="B97AC3"/>
                </a:solidFill>
                <a:latin typeface="Calibri"/>
                <a:ea typeface="Calibri"/>
                <a:cs typeface="Calibri"/>
                <a:sym typeface="Calibri"/>
              </a:defRPr>
            </a:lvl1pPr>
          </a:lstStyle>
          <a:p>
            <a:pPr lvl="0">
              <a:defRPr b="0" sz="1800">
                <a:solidFill>
                  <a:srgbClr val="000000"/>
                </a:solidFill>
              </a:defRPr>
            </a:pPr>
            <a:r>
              <a:rPr b="1" sz="6400">
                <a:solidFill>
                  <a:srgbClr val="B97AC3"/>
                </a:solidFill>
              </a:rPr>
              <a:t>Automated MazeBot Project</a:t>
            </a:r>
          </a:p>
        </p:txBody>
      </p:sp>
      <p:sp>
        <p:nvSpPr>
          <p:cNvPr id="50" name="Shape 50"/>
          <p:cNvSpPr/>
          <p:nvPr>
            <p:ph type="body" idx="1"/>
          </p:nvPr>
        </p:nvSpPr>
        <p:spPr>
          <a:xfrm>
            <a:off x="4581971" y="1232274"/>
            <a:ext cx="3028058" cy="429636"/>
          </a:xfrm>
          <a:prstGeom prst="rect">
            <a:avLst/>
          </a:prstGeom>
        </p:spPr>
        <p:txBody>
          <a:bodyPr/>
          <a:lstStyle>
            <a:lvl1pPr defTabSz="740663">
              <a:spcBef>
                <a:spcPts val="800"/>
              </a:spcBef>
              <a:defRPr b="1" sz="2268">
                <a:solidFill>
                  <a:srgbClr val="7030A0"/>
                </a:solidFill>
              </a:defRPr>
            </a:lvl1pPr>
          </a:lstStyle>
          <a:p>
            <a:pPr lvl="0">
              <a:defRPr b="0" sz="1800">
                <a:solidFill>
                  <a:srgbClr val="000000"/>
                </a:solidFill>
              </a:defRPr>
            </a:pPr>
            <a:r>
              <a:rPr b="1" sz="2268">
                <a:solidFill>
                  <a:srgbClr val="7030A0"/>
                </a:solidFill>
              </a:rPr>
              <a:t>By Annabelle Moten</a:t>
            </a:r>
          </a:p>
        </p:txBody>
      </p:sp>
      <p:sp>
        <p:nvSpPr>
          <p:cNvPr id="51" name="Shape 51"/>
          <p:cNvSpPr/>
          <p:nvPr/>
        </p:nvSpPr>
        <p:spPr>
          <a:xfrm>
            <a:off x="1391110" y="1802129"/>
            <a:ext cx="10148762" cy="4371341"/>
          </a:xfrm>
          <a:prstGeom prst="rect">
            <a:avLst/>
          </a:prstGeom>
          <a:solidFill>
            <a:srgbClr val="F1E7F7"/>
          </a:solidFill>
          <a:ln w="50800" cap="rnd">
            <a:solidFill>
              <a:srgbClr val="B97AC3"/>
            </a:solidFill>
            <a:custDash>
              <a:ds d="100000" sp="200000"/>
            </a:custDash>
            <a:round/>
          </a:ln>
          <a:extLst>
            <a:ext uri="{C572A759-6A51-4108-AA02-DFA0A04FC94B}">
              <ma14:wrappingTextBoxFlag xmlns:ma14="http://schemas.microsoft.com/office/mac/drawingml/2011/main" val="1"/>
            </a:ext>
          </a:extLst>
        </p:spPr>
        <p:txBody>
          <a:bodyPr lIns="0" tIns="0" rIns="0" bIns="0">
            <a:spAutoFit/>
          </a:bodyPr>
          <a:lstStyle>
            <a:lvl1pPr>
              <a:defRPr sz="3000">
                <a:solidFill>
                  <a:srgbClr val="4C1E6E"/>
                </a:solidFill>
                <a:latin typeface="Times"/>
                <a:ea typeface="Times"/>
                <a:cs typeface="Times"/>
                <a:sym typeface="Times"/>
              </a:defRPr>
            </a:lvl1pPr>
          </a:lstStyle>
          <a:p>
            <a:pPr lvl="0">
              <a:defRPr sz="1800">
                <a:solidFill>
                  <a:srgbClr val="000000"/>
                </a:solidFill>
              </a:defRPr>
            </a:pPr>
            <a:r>
              <a:rPr sz="3000">
                <a:solidFill>
                  <a:srgbClr val="4C1E6E"/>
                </a:solidFill>
              </a:rPr>
              <a:t>For my third year project, I decided to design &amp; build an automated maze runner robot. The MazeBot is capable of autonomously solving a maze, as well as mapping the path on the PC in real-time. This is done with the use of a 5-Infrared sensor array along with line following code which takes into account all the possible maze instances. Furthermore, it utilizes the Left Hand Rule to avoid looping infinity around. Finally, this specific prototype will only function as expected if connected to the PC via serial-to-USB connection</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3" name="image1.jpg"/>
          <p:cNvPicPr/>
          <p:nvPr/>
        </p:nvPicPr>
        <p:blipFill>
          <a:blip r:embed="rId2">
            <a:extLst/>
          </a:blip>
          <a:srcRect l="23748" t="12121" r="20872" b="13457"/>
          <a:stretch>
            <a:fillRect/>
          </a:stretch>
        </p:blipFill>
        <p:spPr>
          <a:xfrm>
            <a:off x="2127874" y="-1"/>
            <a:ext cx="8484630" cy="6857940"/>
          </a:xfrm>
          <a:prstGeom prst="rect">
            <a:avLst/>
          </a:prstGeom>
          <a:ln w="12700">
            <a:miter lim="400000"/>
          </a:ln>
        </p:spPr>
      </p:pic>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 name="Shape 5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pic>
        <p:nvPicPr>
          <p:cNvPr id="56" name="GUIimg.png"/>
          <p:cNvPicPr/>
          <p:nvPr/>
        </p:nvPicPr>
        <p:blipFill>
          <a:blip r:embed="rId2">
            <a:extLst/>
          </a:blip>
          <a:stretch>
            <a:fillRect/>
          </a:stretch>
        </p:blipFill>
        <p:spPr>
          <a:xfrm>
            <a:off x="3953069" y="0"/>
            <a:ext cx="5047862" cy="6858000"/>
          </a:xfrm>
          <a:prstGeom prst="rect">
            <a:avLst/>
          </a:prstGeom>
          <a:ln w="12700">
            <a:miter lim="400000"/>
          </a:ln>
        </p:spPr>
      </p:pic>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5B9BD5"/>
          </a:solidFill>
          <a:prstDash val="solid"/>
          <a:miter lim="800000"/>
        </a:ln>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5B9BD5"/>
          </a:solidFill>
          <a:prstDash val="solid"/>
          <a:miter lim="8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5B9BD5"/>
          </a:solidFill>
          <a:prstDash val="solid"/>
          <a:miter lim="800000"/>
        </a:ln>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5B9BD5"/>
          </a:solidFill>
          <a:prstDash val="solid"/>
          <a:miter lim="8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