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25F558A-8190-40C4-9A33-AB5FBA258D2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B8D5F7D-DEC3-4C38-A722-06A5C633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2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D5F7D-DEC3-4C38-A722-06A5C63337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1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8D8-B9B9-48F5-A65F-DE67F61CE2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2420-5EF6-4A1D-A464-F59D49B1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8D8-B9B9-48F5-A65F-DE67F61CE2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2420-5EF6-4A1D-A464-F59D49B1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8D8-B9B9-48F5-A65F-DE67F61CE2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2420-5EF6-4A1D-A464-F59D49B1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6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8D8-B9B9-48F5-A65F-DE67F61CE2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2420-5EF6-4A1D-A464-F59D49B1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6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8D8-B9B9-48F5-A65F-DE67F61CE2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2420-5EF6-4A1D-A464-F59D49B1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2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8D8-B9B9-48F5-A65F-DE67F61CE2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2420-5EF6-4A1D-A464-F59D49B1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8D8-B9B9-48F5-A65F-DE67F61CE2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2420-5EF6-4A1D-A464-F59D49B1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6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8D8-B9B9-48F5-A65F-DE67F61CE2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2420-5EF6-4A1D-A464-F59D49B1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8D8-B9B9-48F5-A65F-DE67F61CE2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2420-5EF6-4A1D-A464-F59D49B1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1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8D8-B9B9-48F5-A65F-DE67F61CE2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2420-5EF6-4A1D-A464-F59D49B1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48D8-B9B9-48F5-A65F-DE67F61CE2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2420-5EF6-4A1D-A464-F59D49B1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7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448D8-B9B9-48F5-A65F-DE67F61CE2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2420-5EF6-4A1D-A464-F59D49B1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4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237391"/>
            <a:ext cx="10515600" cy="2198076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/>
              <a:t>LED Tetris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By </a:t>
            </a:r>
            <a:r>
              <a:rPr lang="en-US" b="1" dirty="0" err="1" smtClean="0"/>
              <a:t>Xiaoli</a:t>
            </a:r>
            <a:r>
              <a:rPr lang="en-US" b="1" dirty="0" smtClean="0"/>
              <a:t> Sun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820007"/>
            <a:ext cx="12192000" cy="4615961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sz="3200" dirty="0" smtClean="0"/>
              <a:t>My </a:t>
            </a:r>
            <a:r>
              <a:rPr lang="en-US" sz="3200" dirty="0" smtClean="0"/>
              <a:t>third-year </a:t>
            </a:r>
            <a:r>
              <a:rPr lang="en-US" sz="3200" dirty="0" smtClean="0"/>
              <a:t>final project is </a:t>
            </a:r>
            <a:r>
              <a:rPr lang="en-US" sz="3200" dirty="0" smtClean="0"/>
              <a:t>an </a:t>
            </a:r>
            <a:r>
              <a:rPr lang="en-US" sz="3200" dirty="0" smtClean="0"/>
              <a:t>LED Tetris. It is a game allowing players to manipulate the falling blocks strategically to clear levels before they reach the top. The randomly falling blocks are 7 shapes with 4 different orientations. </a:t>
            </a:r>
            <a:r>
              <a:rPr lang="en-US" sz="3200" dirty="0" smtClean="0"/>
              <a:t>A </a:t>
            </a:r>
            <a:r>
              <a:rPr lang="en-US" sz="3200" dirty="0" smtClean="0"/>
              <a:t>user can connect to it via a serial port, allowing them to choose the different level and retrieve player scores, using </a:t>
            </a:r>
            <a:r>
              <a:rPr lang="en-US" sz="3200" dirty="0" smtClean="0"/>
              <a:t>the </a:t>
            </a:r>
            <a:r>
              <a:rPr lang="en-US" sz="3200" dirty="0" smtClean="0"/>
              <a:t>STM32F411RE microcontroller.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218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3765" y="-44604"/>
            <a:ext cx="6858002" cy="6947210"/>
          </a:xfrm>
        </p:spPr>
      </p:pic>
    </p:spTree>
    <p:extLst>
      <p:ext uri="{BB962C8B-B14F-4D97-AF65-F5344CB8AC3E}">
        <p14:creationId xmlns:p14="http://schemas.microsoft.com/office/powerpoint/2010/main" val="222030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LED Tetris  By Xiaoli Sun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Tetris  By Xiaoli Sun</dc:title>
  <dc:creator>Sun, Xiao Li</dc:creator>
  <cp:lastModifiedBy>Sun, Xiao Li</cp:lastModifiedBy>
  <cp:revision>8</cp:revision>
  <cp:lastPrinted>2019-05-09T19:19:08Z</cp:lastPrinted>
  <dcterms:created xsi:type="dcterms:W3CDTF">2019-04-29T17:42:32Z</dcterms:created>
  <dcterms:modified xsi:type="dcterms:W3CDTF">2019-05-10T18:32:29Z</dcterms:modified>
</cp:coreProperties>
</file>