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B887-0916-4617-A1D0-A58E926DD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495C8F4-97D3-441F-B7D1-253C1A3A5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718B34B-22D9-40C7-AE7A-CE183FD189F0}"/>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5" name="Footer Placeholder 4">
            <a:extLst>
              <a:ext uri="{FF2B5EF4-FFF2-40B4-BE49-F238E27FC236}">
                <a16:creationId xmlns:a16="http://schemas.microsoft.com/office/drawing/2014/main" id="{7217B94B-B83F-42AF-A8A5-2A417571218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7259EA-0E6C-4578-AB0F-C84AC6F4B5EE}"/>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416211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60D8-28B9-4614-AB7E-99563C22B60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0AA7C3F-5ACC-4808-BB1C-EDE999B7A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0FCC9F5-9516-4B2F-8C70-842A86875FF0}"/>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5" name="Footer Placeholder 4">
            <a:extLst>
              <a:ext uri="{FF2B5EF4-FFF2-40B4-BE49-F238E27FC236}">
                <a16:creationId xmlns:a16="http://schemas.microsoft.com/office/drawing/2014/main" id="{3ABD149D-D61E-4782-A4E9-87B44946AA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3E151B-62D3-4553-9B6C-FF0486DF2E29}"/>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255695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41FD0-FE36-4EC8-B881-A200F7632A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1B563EF-516A-44F6-83C2-F704924A2E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046BDB-03A3-44BC-9712-ED02EA0C913F}"/>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5" name="Footer Placeholder 4">
            <a:extLst>
              <a:ext uri="{FF2B5EF4-FFF2-40B4-BE49-F238E27FC236}">
                <a16:creationId xmlns:a16="http://schemas.microsoft.com/office/drawing/2014/main" id="{272F1482-47D8-45E9-B026-8509F1B44E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59C563-E186-4D49-BCC2-5A81D7FCA252}"/>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313910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81D9-CFBA-481E-AE79-57946266C5A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2F95835-A187-4046-B3B4-83F8AD62AA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36DF3D-6133-4FBC-AB10-6A09FBF34C2C}"/>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5" name="Footer Placeholder 4">
            <a:extLst>
              <a:ext uri="{FF2B5EF4-FFF2-40B4-BE49-F238E27FC236}">
                <a16:creationId xmlns:a16="http://schemas.microsoft.com/office/drawing/2014/main" id="{12A13DF0-D21A-4EC4-8B06-F1831321C8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5E5780-AA8A-4CFB-98D7-3781755F937A}"/>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235377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26D8-0E27-41BD-84F3-682664987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D8CA5DF-FF5C-498E-A4DC-507CFCB77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1BFBE-255D-48B5-A3E0-ED774AA64B21}"/>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5" name="Footer Placeholder 4">
            <a:extLst>
              <a:ext uri="{FF2B5EF4-FFF2-40B4-BE49-F238E27FC236}">
                <a16:creationId xmlns:a16="http://schemas.microsoft.com/office/drawing/2014/main" id="{E28A173C-8CE8-48B3-84E6-87C452D35D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444C37-FD93-4A68-A0D0-A26A53D7F699}"/>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413115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AEFA-FCC6-4567-B616-37BECA9E9C0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5902F50-9265-450A-BBF4-D5427BDBC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26AA8BD-A5D1-40F6-AFF3-E239AF3ED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E108EFF-0283-4606-A090-2AE8CE9A68CA}"/>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6" name="Footer Placeholder 5">
            <a:extLst>
              <a:ext uri="{FF2B5EF4-FFF2-40B4-BE49-F238E27FC236}">
                <a16:creationId xmlns:a16="http://schemas.microsoft.com/office/drawing/2014/main" id="{D1A0E533-F922-426C-8ABA-FB252A0C23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38D472-0D70-4936-83B4-3E1F3B73C5DC}"/>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51218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FC38-AA65-4CB0-B7C7-EB05A5CD3A0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9C1EB5-E219-41F0-99FA-65E749F041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AE6FBA-1DB2-4290-A6B7-DC0BCC031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2DBC660-4DD2-40CB-940F-B0C2BF622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BECFD-A883-4DC0-8FD3-7FC5507B83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3F39751-D8D3-4060-B9C1-2D5975825CC0}"/>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8" name="Footer Placeholder 7">
            <a:extLst>
              <a:ext uri="{FF2B5EF4-FFF2-40B4-BE49-F238E27FC236}">
                <a16:creationId xmlns:a16="http://schemas.microsoft.com/office/drawing/2014/main" id="{EDEDD877-2A54-4B62-8D4F-7A08F62C539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825F062-8BED-49B4-97BA-962FCE31AFC4}"/>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80997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7D9F-62A7-4ABD-B878-574FF08C549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3786958-B3A3-4C38-A079-10DABC128FE8}"/>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4" name="Footer Placeholder 3">
            <a:extLst>
              <a:ext uri="{FF2B5EF4-FFF2-40B4-BE49-F238E27FC236}">
                <a16:creationId xmlns:a16="http://schemas.microsoft.com/office/drawing/2014/main" id="{819846FD-D4ED-43B7-91D0-FC038E49B5E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5BFCBD3-89E6-45A8-87F7-D7A1816D9941}"/>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3167463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91585-DAC5-4AB6-BF3D-729EBED5A014}"/>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3" name="Footer Placeholder 2">
            <a:extLst>
              <a:ext uri="{FF2B5EF4-FFF2-40B4-BE49-F238E27FC236}">
                <a16:creationId xmlns:a16="http://schemas.microsoft.com/office/drawing/2014/main" id="{D577A852-9DED-46AA-AC86-1611617B029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411DAFE-BB43-4F90-A700-B7A06780135B}"/>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254299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2637-BCFE-4D48-98DE-BCE9C9138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BF593B1-DD09-4E53-BC95-7DC46571A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51ADCE9-BB96-409F-B4F6-45FB64307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BD49E-150E-4A3D-99F2-74367DA3A8F7}"/>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6" name="Footer Placeholder 5">
            <a:extLst>
              <a:ext uri="{FF2B5EF4-FFF2-40B4-BE49-F238E27FC236}">
                <a16:creationId xmlns:a16="http://schemas.microsoft.com/office/drawing/2014/main" id="{42F275CF-A761-44A3-B146-A0DA66E449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BD4FC3E-8542-41C1-BA38-391ADF57A44E}"/>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19981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F50E-FDD8-4BDB-B9A0-B767E5B35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A3DD38C-883E-4524-A5E0-4C876958B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91036C9-C5F5-4AFD-9B80-627C304F2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E8AF6-5952-44DE-826D-609055CE6BE6}"/>
              </a:ext>
            </a:extLst>
          </p:cNvPr>
          <p:cNvSpPr>
            <a:spLocks noGrp="1"/>
          </p:cNvSpPr>
          <p:nvPr>
            <p:ph type="dt" sz="half" idx="10"/>
          </p:nvPr>
        </p:nvSpPr>
        <p:spPr/>
        <p:txBody>
          <a:bodyPr/>
          <a:lstStyle/>
          <a:p>
            <a:fld id="{0054D619-709C-4351-9A0D-1605FB9A4F3A}" type="datetimeFigureOut">
              <a:rPr lang="en-CA" smtClean="0"/>
              <a:t>2020-05-16</a:t>
            </a:fld>
            <a:endParaRPr lang="en-CA"/>
          </a:p>
        </p:txBody>
      </p:sp>
      <p:sp>
        <p:nvSpPr>
          <p:cNvPr id="6" name="Footer Placeholder 5">
            <a:extLst>
              <a:ext uri="{FF2B5EF4-FFF2-40B4-BE49-F238E27FC236}">
                <a16:creationId xmlns:a16="http://schemas.microsoft.com/office/drawing/2014/main" id="{1644754E-3C23-4940-A816-4F3CC760AA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2397A1B-FF45-4997-9C85-E17A979810EC}"/>
              </a:ext>
            </a:extLst>
          </p:cNvPr>
          <p:cNvSpPr>
            <a:spLocks noGrp="1"/>
          </p:cNvSpPr>
          <p:nvPr>
            <p:ph type="sldNum" sz="quarter" idx="12"/>
          </p:nvPr>
        </p:nvSpPr>
        <p:spPr/>
        <p:txBody>
          <a:bodyPr/>
          <a:lstStyle/>
          <a:p>
            <a:fld id="{7690B2C0-C20C-4557-90DC-9F7F385B261F}" type="slidenum">
              <a:rPr lang="en-CA" smtClean="0"/>
              <a:t>‹#›</a:t>
            </a:fld>
            <a:endParaRPr lang="en-CA"/>
          </a:p>
        </p:txBody>
      </p:sp>
    </p:spTree>
    <p:extLst>
      <p:ext uri="{BB962C8B-B14F-4D97-AF65-F5344CB8AC3E}">
        <p14:creationId xmlns:p14="http://schemas.microsoft.com/office/powerpoint/2010/main" val="333137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1F0BA-F2F7-478E-AB5F-1DD9CC432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89BE92-36D8-4550-A195-AA1127BBE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A3BF22-7534-4CA0-9CA7-36454805E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4D619-709C-4351-9A0D-1605FB9A4F3A}" type="datetimeFigureOut">
              <a:rPr lang="en-CA" smtClean="0"/>
              <a:t>2020-05-16</a:t>
            </a:fld>
            <a:endParaRPr lang="en-CA"/>
          </a:p>
        </p:txBody>
      </p:sp>
      <p:sp>
        <p:nvSpPr>
          <p:cNvPr id="5" name="Footer Placeholder 4">
            <a:extLst>
              <a:ext uri="{FF2B5EF4-FFF2-40B4-BE49-F238E27FC236}">
                <a16:creationId xmlns:a16="http://schemas.microsoft.com/office/drawing/2014/main" id="{A52B07CF-B273-41A2-BD75-394161EEE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B2DBF39-7496-4CCB-ADF6-063ECD963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0B2C0-C20C-4557-90DC-9F7F385B261F}" type="slidenum">
              <a:rPr lang="en-CA" smtClean="0"/>
              <a:t>‹#›</a:t>
            </a:fld>
            <a:endParaRPr lang="en-CA"/>
          </a:p>
        </p:txBody>
      </p:sp>
    </p:spTree>
    <p:extLst>
      <p:ext uri="{BB962C8B-B14F-4D97-AF65-F5344CB8AC3E}">
        <p14:creationId xmlns:p14="http://schemas.microsoft.com/office/powerpoint/2010/main" val="2369297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cid:27C3593E-E349-4BA5-86C6-63647889D20B"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66C6-350A-46EC-959D-081F9AFAC618}"/>
              </a:ext>
            </a:extLst>
          </p:cNvPr>
          <p:cNvSpPr>
            <a:spLocks noGrp="1"/>
          </p:cNvSpPr>
          <p:nvPr>
            <p:ph type="title"/>
          </p:nvPr>
        </p:nvSpPr>
        <p:spPr/>
        <p:txBody>
          <a:bodyPr/>
          <a:lstStyle/>
          <a:p>
            <a:r>
              <a:rPr lang="en-CA" dirty="0"/>
              <a:t>Graphic Equalizer</a:t>
            </a:r>
          </a:p>
        </p:txBody>
      </p:sp>
      <p:sp>
        <p:nvSpPr>
          <p:cNvPr id="3" name="Content Placeholder 2">
            <a:extLst>
              <a:ext uri="{FF2B5EF4-FFF2-40B4-BE49-F238E27FC236}">
                <a16:creationId xmlns:a16="http://schemas.microsoft.com/office/drawing/2014/main" id="{D7FCBB89-4C11-4686-97BA-0B947C31F901}"/>
              </a:ext>
            </a:extLst>
          </p:cNvPr>
          <p:cNvSpPr>
            <a:spLocks noGrp="1"/>
          </p:cNvSpPr>
          <p:nvPr>
            <p:ph idx="1"/>
          </p:nvPr>
        </p:nvSpPr>
        <p:spPr/>
        <p:txBody>
          <a:bodyPr/>
          <a:lstStyle/>
          <a:p>
            <a:pPr marL="0" indent="0">
              <a:buNone/>
            </a:pPr>
            <a:r>
              <a:rPr lang="en-CA" dirty="0"/>
              <a:t>Nathan Bourassa</a:t>
            </a:r>
          </a:p>
          <a:p>
            <a:endParaRPr lang="en-CA" dirty="0"/>
          </a:p>
          <a:p>
            <a:pPr marL="0" indent="0">
              <a:buNone/>
            </a:pPr>
            <a:r>
              <a:rPr lang="en-CA" dirty="0"/>
              <a:t>The Graphic equalizer is a device that can play a song and represent it visually. Through LED’s the wave of the audio signal is represented graphically. A graphical user interface can be used to control the color of the lights as well as play and change songs in the same fashion to an MP3 player. Finally new songs can be added manually in a similar manner to an MP3 player. </a:t>
            </a:r>
          </a:p>
        </p:txBody>
      </p:sp>
    </p:spTree>
    <p:extLst>
      <p:ext uri="{BB962C8B-B14F-4D97-AF65-F5344CB8AC3E}">
        <p14:creationId xmlns:p14="http://schemas.microsoft.com/office/powerpoint/2010/main" val="98898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d-27C3593E-E349-4BA5-86C6-63647889D20B">
            <a:extLst>
              <a:ext uri="{FF2B5EF4-FFF2-40B4-BE49-F238E27FC236}">
                <a16:creationId xmlns:a16="http://schemas.microsoft.com/office/drawing/2014/main" id="{AF6C7B6F-888D-4F46-A2EF-ABFA7AAB1400}"/>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1975" y="0"/>
            <a:ext cx="6564248" cy="6344529"/>
          </a:xfrm>
          <a:prstGeom prst="rect">
            <a:avLst/>
          </a:prstGeom>
          <a:noFill/>
          <a:ln>
            <a:noFill/>
          </a:ln>
        </p:spPr>
      </p:pic>
      <p:pic>
        <p:nvPicPr>
          <p:cNvPr id="5" name="Picture 4">
            <a:extLst>
              <a:ext uri="{FF2B5EF4-FFF2-40B4-BE49-F238E27FC236}">
                <a16:creationId xmlns:a16="http://schemas.microsoft.com/office/drawing/2014/main" id="{73A5F495-4F73-4410-9D14-2696FF3EABE2}"/>
              </a:ext>
            </a:extLst>
          </p:cNvPr>
          <p:cNvPicPr/>
          <p:nvPr/>
        </p:nvPicPr>
        <p:blipFill>
          <a:blip r:embed="rId4"/>
          <a:stretch>
            <a:fillRect/>
          </a:stretch>
        </p:blipFill>
        <p:spPr>
          <a:xfrm>
            <a:off x="6696223" y="0"/>
            <a:ext cx="5363802" cy="6344529"/>
          </a:xfrm>
          <a:prstGeom prst="rect">
            <a:avLst/>
          </a:prstGeom>
        </p:spPr>
      </p:pic>
    </p:spTree>
    <p:extLst>
      <p:ext uri="{BB962C8B-B14F-4D97-AF65-F5344CB8AC3E}">
        <p14:creationId xmlns:p14="http://schemas.microsoft.com/office/powerpoint/2010/main" val="257195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78</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Graphic Equalizer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Equalizer</dc:title>
  <dc:creator>Nathanial Bourassa</dc:creator>
  <cp:lastModifiedBy>Nathanial Bourassa</cp:lastModifiedBy>
  <cp:revision>2</cp:revision>
  <dcterms:created xsi:type="dcterms:W3CDTF">2020-05-16T16:10:31Z</dcterms:created>
  <dcterms:modified xsi:type="dcterms:W3CDTF">2020-05-16T16:27:10Z</dcterms:modified>
</cp:coreProperties>
</file>