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72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AE8C-B96E-476C-B44D-139F400A1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3DE07-E1E3-4291-A99A-86BF81D36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80F0A-CCB2-4D90-BD3A-0FEED89F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87E6-DF54-4B57-8871-8B8CF06DC7E6}" type="datetimeFigureOut">
              <a:rPr lang="en-CA" smtClean="0"/>
              <a:t>2020-05-24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79908-D6BE-42B1-87EE-96F1EDF11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E2DC6-0569-4604-B7A9-45B2CEB8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47DC-7283-4BD2-B6DC-1090E3F91F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85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CBD3-8830-45B8-B9FA-35E4FD6D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288CB-0304-476E-B303-F9957AB55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41B07-3B5A-4C32-8F45-BECE6D5D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87E6-DF54-4B57-8871-8B8CF06DC7E6}" type="datetimeFigureOut">
              <a:rPr lang="en-CA" smtClean="0"/>
              <a:t>2020-05-24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C134-C29D-45FB-ACB4-7776C9A6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5A3F3-5313-4BFC-BFCA-7D940292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47DC-7283-4BD2-B6DC-1090E3F91F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06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67A0FF-2B5A-4554-8C79-8012F8354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1E706-1235-440E-96E7-5409F4449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198C6-4288-46D1-851F-000212F2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87E6-DF54-4B57-8871-8B8CF06DC7E6}" type="datetimeFigureOut">
              <a:rPr lang="en-CA" smtClean="0"/>
              <a:t>2020-05-24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3951E-2B96-4DEE-8843-B043C0A7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A6AF4-0800-4C49-86E8-A71472FA9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47DC-7283-4BD2-B6DC-1090E3F91F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582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903C-ACDA-492C-8D36-5790F061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732C6-CF99-44DD-9690-75776CA57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4D725-D072-4D5B-B7F9-CF0F195D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87E6-DF54-4B57-8871-8B8CF06DC7E6}" type="datetimeFigureOut">
              <a:rPr lang="en-CA" smtClean="0"/>
              <a:t>2020-05-24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03AE3-14BF-438C-AB66-62EAB8B91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757B2-D141-4987-8335-7C9B78A8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47DC-7283-4BD2-B6DC-1090E3F91F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510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8626-1315-4482-A694-85DBFC53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5466A-2454-4223-BA8B-82CF942D9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925DD-A394-4860-ADBF-5FA28304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87E6-DF54-4B57-8871-8B8CF06DC7E6}" type="datetimeFigureOut">
              <a:rPr lang="en-CA" smtClean="0"/>
              <a:t>2020-05-24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849B3-762D-4A76-88B0-691073BE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4D2B9-8F11-44C7-8807-CB16F58A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47DC-7283-4BD2-B6DC-1090E3F91F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310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3CFA-1C47-40E8-AC88-EA4A72EE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15C7F-DC8F-4964-8EE1-F49AF6787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BC583-7BD6-4A65-AD13-3CA49D59B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1F12A-43B8-4C82-A559-9C1D959D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87E6-DF54-4B57-8871-8B8CF06DC7E6}" type="datetimeFigureOut">
              <a:rPr lang="en-CA" smtClean="0"/>
              <a:t>2020-05-24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5C3CF-1268-440F-9DA4-D25B4D0E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B6F6A-87D0-4C25-BC44-B10C0700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47DC-7283-4BD2-B6DC-1090E3F91F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72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260F-499E-4A54-8F9C-482A7125E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47495-150E-45AC-9BEC-3CBD7AD3C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A3A52-173C-41D9-BDC8-492DD231D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24F58-E9CA-4BC6-9721-6D63BA6DA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949DC-9613-4540-9549-5BFE6B4AD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E57965-84A0-4D99-8EA8-0D0E1A8D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87E6-DF54-4B57-8871-8B8CF06DC7E6}" type="datetimeFigureOut">
              <a:rPr lang="en-CA" smtClean="0"/>
              <a:t>2020-05-24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356F7-7737-47A4-BC08-C5151D50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59118-F6C8-48C5-9B9E-024C0261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47DC-7283-4BD2-B6DC-1090E3F91F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25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6225-6DAB-4572-99A0-8F4CB4FC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96CA1-7A58-45FD-96F2-AE51D652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87E6-DF54-4B57-8871-8B8CF06DC7E6}" type="datetimeFigureOut">
              <a:rPr lang="en-CA" smtClean="0"/>
              <a:t>2020-05-24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A684F-4357-461F-B386-0F3268E8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2772F-7736-44EA-922C-D0BA7C95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47DC-7283-4BD2-B6DC-1090E3F91F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461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A2418C-0BE4-4B4D-B624-C855B2B1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87E6-DF54-4B57-8871-8B8CF06DC7E6}" type="datetimeFigureOut">
              <a:rPr lang="en-CA" smtClean="0"/>
              <a:t>2020-05-24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7E311-3D6C-4E10-BF42-FC8EB1B4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AE5B2-6E1F-4BD0-89CE-776263C5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47DC-7283-4BD2-B6DC-1090E3F91F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069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4DA8-BDA5-4F6D-AFDF-AC4F6B7D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E146-ACEE-462A-9748-D4E90B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033BA-3AF7-4683-8A97-9205ED2BC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2044C-D570-4A9C-ABDB-84091D7F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87E6-DF54-4B57-8871-8B8CF06DC7E6}" type="datetimeFigureOut">
              <a:rPr lang="en-CA" smtClean="0"/>
              <a:t>2020-05-24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74371-E30C-4E3C-A875-A8833622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19570-CAD2-457B-939A-C0F7B5FB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47DC-7283-4BD2-B6DC-1090E3F91F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918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D82F-78B2-4F93-B125-18132753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2A0101-3EAA-4431-AEE3-721063730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68BE3-1A4B-4697-8C47-6F36025E2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594B9-CA12-4E37-B1FE-4ABD52EF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87E6-DF54-4B57-8871-8B8CF06DC7E6}" type="datetimeFigureOut">
              <a:rPr lang="en-CA" smtClean="0"/>
              <a:t>2020-05-24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FB1A8-3E37-4A5D-B5E1-25EBD2CC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5E846-64BC-42FB-8BF6-68C8CBE9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47DC-7283-4BD2-B6DC-1090E3F91F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4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2055BE-FE0B-4249-857C-01081A01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25E9C-E065-40D1-8B41-A1609C353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A0CA8-1B2E-4953-9E5D-442CFF451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587E6-DF54-4B57-8871-8B8CF06DC7E6}" type="datetimeFigureOut">
              <a:rPr lang="en-CA" smtClean="0"/>
              <a:t>2020-05-24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7C535-3350-49A9-9695-302230C1C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1F4DB-8129-4E41-8366-3CB36E843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547DC-7283-4BD2-B6DC-1090E3F91F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95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9D94-34B5-4E91-8570-4AA0FFD68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dirty="0"/>
              <a:t>Remote-Controlled Sumo Robot</a:t>
            </a:r>
            <a:br>
              <a:rPr lang="en-US" sz="4800" dirty="0"/>
            </a:br>
            <a:r>
              <a:rPr lang="en-US" sz="3200" dirty="0"/>
              <a:t>Project by – Jean-Roland Dupuy 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4A9ED-394F-45D5-8591-7E3C4C7EB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76731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3600" dirty="0"/>
              <a:t>This Third-year project is a remote-controlled vehicle which also could be a Sumo bot. The design of the vehicle is to look like a sumo bot. There are two modes of operation for this product: the main mode is to control the vehicle remotely and the autonomous mode for sumo bot functionality. In both modes, a wireless connection to WIFI is required and a computer to operate/monitor the product.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078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A06BD118-E10E-4AB5-96D5-3146E8EDA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857" y="0"/>
            <a:ext cx="5116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5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itting on a table&#10;&#10;Description automatically generated">
            <a:extLst>
              <a:ext uri="{FF2B5EF4-FFF2-40B4-BE49-F238E27FC236}">
                <a16:creationId xmlns:a16="http://schemas.microsoft.com/office/drawing/2014/main" id="{6396CDEC-7C62-4EE9-9F50-CE1E62DC7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857" y="0"/>
            <a:ext cx="5116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9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80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Remote-Controlled Sumo Robot Project by – Jean-Roland Dupuy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Remote-Controlled Sumo Robot  Project by – Jean-Roland Dupuy </dc:title>
  <dc:creator>Jean-Roland Dupuy</dc:creator>
  <cp:lastModifiedBy>Jean-Roland Dupuy</cp:lastModifiedBy>
  <cp:revision>2</cp:revision>
  <dcterms:created xsi:type="dcterms:W3CDTF">2020-05-25T03:31:28Z</dcterms:created>
  <dcterms:modified xsi:type="dcterms:W3CDTF">2020-05-25T03:34:55Z</dcterms:modified>
</cp:coreProperties>
</file>