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03BF5-B780-46FA-AAEA-0AED06A1D880}" v="4" dt="2020-05-25T02:30:23.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oit Moreau" userId="f23976913bd37944" providerId="LiveId" clId="{37303BF5-B780-46FA-AAEA-0AED06A1D880}"/>
    <pc:docChg chg="undo custSel modSld">
      <pc:chgData name="Benoit Moreau" userId="f23976913bd37944" providerId="LiveId" clId="{37303BF5-B780-46FA-AAEA-0AED06A1D880}" dt="2020-05-25T02:33:33.233" v="826" actId="20577"/>
      <pc:docMkLst>
        <pc:docMk/>
      </pc:docMkLst>
      <pc:sldChg chg="addSp delSp modSp">
        <pc:chgData name="Benoit Moreau" userId="f23976913bd37944" providerId="LiveId" clId="{37303BF5-B780-46FA-AAEA-0AED06A1D880}" dt="2020-05-25T02:33:01.289" v="786" actId="14100"/>
        <pc:sldMkLst>
          <pc:docMk/>
          <pc:sldMk cId="3683989148" sldId="256"/>
        </pc:sldMkLst>
        <pc:spChg chg="add del">
          <ac:chgData name="Benoit Moreau" userId="f23976913bd37944" providerId="LiveId" clId="{37303BF5-B780-46FA-AAEA-0AED06A1D880}" dt="2020-05-25T02:29:37.056" v="500"/>
          <ac:spMkLst>
            <pc:docMk/>
            <pc:sldMk cId="3683989148" sldId="256"/>
            <ac:spMk id="4" creationId="{DA651E7D-6CF1-497C-A20E-9A3CB3BE26BB}"/>
          </ac:spMkLst>
        </pc:spChg>
        <pc:picChg chg="add mod">
          <ac:chgData name="Benoit Moreau" userId="f23976913bd37944" providerId="LiveId" clId="{37303BF5-B780-46FA-AAEA-0AED06A1D880}" dt="2020-05-25T02:33:01.289" v="786" actId="14100"/>
          <ac:picMkLst>
            <pc:docMk/>
            <pc:sldMk cId="3683989148" sldId="256"/>
            <ac:picMk id="5" creationId="{EC9E38D3-A8C8-41D3-8A66-FDDFC6385D6F}"/>
          </ac:picMkLst>
        </pc:picChg>
      </pc:sldChg>
      <pc:sldChg chg="modSp">
        <pc:chgData name="Benoit Moreau" userId="f23976913bd37944" providerId="LiveId" clId="{37303BF5-B780-46FA-AAEA-0AED06A1D880}" dt="2020-05-25T02:33:33.233" v="826" actId="20577"/>
        <pc:sldMkLst>
          <pc:docMk/>
          <pc:sldMk cId="4148560330" sldId="257"/>
        </pc:sldMkLst>
        <pc:spChg chg="mod">
          <ac:chgData name="Benoit Moreau" userId="f23976913bd37944" providerId="LiveId" clId="{37303BF5-B780-46FA-AAEA-0AED06A1D880}" dt="2020-05-25T02:32:47.790" v="784" actId="27636"/>
          <ac:spMkLst>
            <pc:docMk/>
            <pc:sldMk cId="4148560330" sldId="257"/>
            <ac:spMk id="2" creationId="{86EBCF34-7EBD-420B-A093-724C967F177E}"/>
          </ac:spMkLst>
        </pc:spChg>
        <pc:spChg chg="mod">
          <ac:chgData name="Benoit Moreau" userId="f23976913bd37944" providerId="LiveId" clId="{37303BF5-B780-46FA-AAEA-0AED06A1D880}" dt="2020-05-25T02:33:33.233" v="826" actId="20577"/>
          <ac:spMkLst>
            <pc:docMk/>
            <pc:sldMk cId="4148560330" sldId="257"/>
            <ac:spMk id="3" creationId="{3F425939-0A99-41D7-8F10-FC2E100118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F2FB-5E9B-4836-8366-6D9C47231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02096-8AA7-4CCF-ABB3-80769C4B6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C30A656-C7EA-4762-8632-C5A021E6F8A4}"/>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5" name="Footer Placeholder 4">
            <a:extLst>
              <a:ext uri="{FF2B5EF4-FFF2-40B4-BE49-F238E27FC236}">
                <a16:creationId xmlns:a16="http://schemas.microsoft.com/office/drawing/2014/main" id="{7B2A00D6-E33D-4778-BBA0-8C90022771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D95549-26BD-4779-B15B-ADA187C48181}"/>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191115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F45F-F2AF-40F4-8ED7-015E69E4A5F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14D715-CDC0-4020-B7CD-026BCB015B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E5846A-65CE-4B03-B413-ACEBFB0BC1CC}"/>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5" name="Footer Placeholder 4">
            <a:extLst>
              <a:ext uri="{FF2B5EF4-FFF2-40B4-BE49-F238E27FC236}">
                <a16:creationId xmlns:a16="http://schemas.microsoft.com/office/drawing/2014/main" id="{07C661E5-D20E-46A1-BE69-F8430FA4C3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C67CF6-5F96-495B-B0EA-2ABE6439912F}"/>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344880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BB80C-A28B-4824-A359-120B869AE2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A09BE3-0C13-4E7C-92E9-9ABFF823E0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D03791-01EF-4DF9-922C-DC10EBB74C44}"/>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5" name="Footer Placeholder 4">
            <a:extLst>
              <a:ext uri="{FF2B5EF4-FFF2-40B4-BE49-F238E27FC236}">
                <a16:creationId xmlns:a16="http://schemas.microsoft.com/office/drawing/2014/main" id="{580C070A-7C8E-41EA-9C31-20120A63E5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ED598AE-FDCF-493C-B64E-001A5E8C9C16}"/>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191091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D478-AFC3-4EEE-8426-2B0F39C266B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1FED726-D22C-496D-B88D-4BA7C7643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E2C134-64A1-46C3-9711-E18EE127AB68}"/>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5" name="Footer Placeholder 4">
            <a:extLst>
              <a:ext uri="{FF2B5EF4-FFF2-40B4-BE49-F238E27FC236}">
                <a16:creationId xmlns:a16="http://schemas.microsoft.com/office/drawing/2014/main" id="{1C6BE499-FC19-42A4-91EE-9BFC170308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017291-2B38-4F56-8591-B88DC2210ED2}"/>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139250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273C-6805-40F0-9104-2895760A1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22CD0D6-D7EC-4C5C-A6CC-1643D6B67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69E2A-5D5D-475A-BD53-4EAC30B06B58}"/>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5" name="Footer Placeholder 4">
            <a:extLst>
              <a:ext uri="{FF2B5EF4-FFF2-40B4-BE49-F238E27FC236}">
                <a16:creationId xmlns:a16="http://schemas.microsoft.com/office/drawing/2014/main" id="{49ED5EAD-F620-4661-AD5D-81404ADF13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5C162B-C0A3-41F5-8EB8-A7E476016050}"/>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310124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B86-5F1D-4E97-8206-6D9709F88C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92E39BD-8D46-47EC-8C7B-48365FEE4D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ABD28AA-BB73-474A-84AA-E26B85773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54FBBF2-81FF-4181-9D03-4D3C8935894E}"/>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6" name="Footer Placeholder 5">
            <a:extLst>
              <a:ext uri="{FF2B5EF4-FFF2-40B4-BE49-F238E27FC236}">
                <a16:creationId xmlns:a16="http://schemas.microsoft.com/office/drawing/2014/main" id="{36D22FA3-4571-478A-8EA4-1A92761FF6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0A293E4-19A0-4E0A-8C49-184F05E9CE74}"/>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42641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D84D-A788-41F1-A3A3-6DFDF5317A9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16C4D37-3D12-4447-9C17-6F075C3A9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7D647-FC97-4B48-A609-D34EC98AC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F4E4B2B-5834-4A71-851D-9C6AD77A9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9923E2-7073-42BE-B4C2-00DA67E42D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18766B-1C87-4FA5-9E32-3ABEBD249274}"/>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8" name="Footer Placeholder 7">
            <a:extLst>
              <a:ext uri="{FF2B5EF4-FFF2-40B4-BE49-F238E27FC236}">
                <a16:creationId xmlns:a16="http://schemas.microsoft.com/office/drawing/2014/main" id="{6C411C75-06E8-48DD-B825-E34044C2A86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F1D105-1772-4CA3-931C-D36B2D3B8236}"/>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24457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AB16-1486-4793-A000-8C487667AD2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8E995C3-9B28-4A26-A5BA-D68D55ADEC05}"/>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4" name="Footer Placeholder 3">
            <a:extLst>
              <a:ext uri="{FF2B5EF4-FFF2-40B4-BE49-F238E27FC236}">
                <a16:creationId xmlns:a16="http://schemas.microsoft.com/office/drawing/2014/main" id="{F83E969D-9B0C-4C77-8800-B0D8208C97A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6412D7B-852D-4530-84A9-5E3C2B2A14E1}"/>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132744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40E54-298B-46EE-B25C-417A01F4C084}"/>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3" name="Footer Placeholder 2">
            <a:extLst>
              <a:ext uri="{FF2B5EF4-FFF2-40B4-BE49-F238E27FC236}">
                <a16:creationId xmlns:a16="http://schemas.microsoft.com/office/drawing/2014/main" id="{CF2DA6E3-B5BD-4B40-8BA9-36524015C6A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60941D7-6A7A-4F4D-B1CD-47E72DF4757E}"/>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92763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6C47-8FC1-4CD4-999D-B9BBD2142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A842858-FD79-4E1D-9614-290A3E08E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F7316F-6C26-4B81-AF38-76FCAFDB5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E59F-7DA5-4025-ACC8-938359DB7520}"/>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6" name="Footer Placeholder 5">
            <a:extLst>
              <a:ext uri="{FF2B5EF4-FFF2-40B4-BE49-F238E27FC236}">
                <a16:creationId xmlns:a16="http://schemas.microsoft.com/office/drawing/2014/main" id="{7CA9B8AB-ED57-4945-B5AA-FAF12D5F62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71A3630-8BCC-458F-822B-CDDBD60761D5}"/>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38222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430D-19CC-4BE0-B892-EA37392AB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A6CCA3-EECC-46FE-9FF6-9BD8B1824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B7828F1-9BCB-478F-8488-2DF1122D4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1BD78-DE1E-4E8A-9BBD-42E870269E5F}"/>
              </a:ext>
            </a:extLst>
          </p:cNvPr>
          <p:cNvSpPr>
            <a:spLocks noGrp="1"/>
          </p:cNvSpPr>
          <p:nvPr>
            <p:ph type="dt" sz="half" idx="10"/>
          </p:nvPr>
        </p:nvSpPr>
        <p:spPr/>
        <p:txBody>
          <a:bodyPr/>
          <a:lstStyle/>
          <a:p>
            <a:fld id="{5920483D-9F54-40C3-B261-6C39CBA0E3A4}" type="datetimeFigureOut">
              <a:rPr lang="en-CA" smtClean="0"/>
              <a:t>2020-05-24</a:t>
            </a:fld>
            <a:endParaRPr lang="en-CA"/>
          </a:p>
        </p:txBody>
      </p:sp>
      <p:sp>
        <p:nvSpPr>
          <p:cNvPr id="6" name="Footer Placeholder 5">
            <a:extLst>
              <a:ext uri="{FF2B5EF4-FFF2-40B4-BE49-F238E27FC236}">
                <a16:creationId xmlns:a16="http://schemas.microsoft.com/office/drawing/2014/main" id="{5CFAC690-B974-4C66-8B91-C61AE238092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62A982-B393-44CA-BAFB-566A24F3BE26}"/>
              </a:ext>
            </a:extLst>
          </p:cNvPr>
          <p:cNvSpPr>
            <a:spLocks noGrp="1"/>
          </p:cNvSpPr>
          <p:nvPr>
            <p:ph type="sldNum" sz="quarter" idx="12"/>
          </p:nvPr>
        </p:nvSpPr>
        <p:spPr/>
        <p:txBody>
          <a:bodyPr/>
          <a:lstStyle/>
          <a:p>
            <a:fld id="{8A45921E-6ADA-4D27-98EA-4A595756DC32}" type="slidenum">
              <a:rPr lang="en-CA" smtClean="0"/>
              <a:t>‹#›</a:t>
            </a:fld>
            <a:endParaRPr lang="en-CA"/>
          </a:p>
        </p:txBody>
      </p:sp>
    </p:spTree>
    <p:extLst>
      <p:ext uri="{BB962C8B-B14F-4D97-AF65-F5344CB8AC3E}">
        <p14:creationId xmlns:p14="http://schemas.microsoft.com/office/powerpoint/2010/main" val="422725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C5CD1-971E-4DC9-96F8-5EFAE9400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DF8227-E3C9-41F5-BE6C-AA06A1AEB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950503-A913-4883-9825-6C3D38875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0483D-9F54-40C3-B261-6C39CBA0E3A4}" type="datetimeFigureOut">
              <a:rPr lang="en-CA" smtClean="0"/>
              <a:t>2020-05-24</a:t>
            </a:fld>
            <a:endParaRPr lang="en-CA"/>
          </a:p>
        </p:txBody>
      </p:sp>
      <p:sp>
        <p:nvSpPr>
          <p:cNvPr id="5" name="Footer Placeholder 4">
            <a:extLst>
              <a:ext uri="{FF2B5EF4-FFF2-40B4-BE49-F238E27FC236}">
                <a16:creationId xmlns:a16="http://schemas.microsoft.com/office/drawing/2014/main" id="{3132F68A-71B7-4A35-B9F4-29111FE4D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0928D79-9FD8-43C0-8370-5B5B7E677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5921E-6ADA-4D27-98EA-4A595756DC32}" type="slidenum">
              <a:rPr lang="en-CA" smtClean="0"/>
              <a:t>‹#›</a:t>
            </a:fld>
            <a:endParaRPr lang="en-CA"/>
          </a:p>
        </p:txBody>
      </p:sp>
    </p:spTree>
    <p:extLst>
      <p:ext uri="{BB962C8B-B14F-4D97-AF65-F5344CB8AC3E}">
        <p14:creationId xmlns:p14="http://schemas.microsoft.com/office/powerpoint/2010/main" val="63235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B10A-23C9-465A-9DE2-30AA799893A8}"/>
              </a:ext>
            </a:extLst>
          </p:cNvPr>
          <p:cNvSpPr>
            <a:spLocks noGrp="1"/>
          </p:cNvSpPr>
          <p:nvPr>
            <p:ph type="ctrTitle"/>
          </p:nvPr>
        </p:nvSpPr>
        <p:spPr/>
        <p:txBody>
          <a:bodyPr/>
          <a:lstStyle/>
          <a:p>
            <a:endParaRPr lang="en-CA" dirty="0"/>
          </a:p>
        </p:txBody>
      </p:sp>
      <p:sp>
        <p:nvSpPr>
          <p:cNvPr id="3" name="Subtitle 2">
            <a:extLst>
              <a:ext uri="{FF2B5EF4-FFF2-40B4-BE49-F238E27FC236}">
                <a16:creationId xmlns:a16="http://schemas.microsoft.com/office/drawing/2014/main" id="{E4AB91BC-F273-45E0-9226-6EE39B3E3076}"/>
              </a:ext>
            </a:extLst>
          </p:cNvPr>
          <p:cNvSpPr>
            <a:spLocks noGrp="1"/>
          </p:cNvSpPr>
          <p:nvPr>
            <p:ph type="subTitle" idx="1"/>
          </p:nvPr>
        </p:nvSpPr>
        <p:spPr/>
        <p:txBody>
          <a:bodyPr/>
          <a:lstStyle/>
          <a:p>
            <a:endParaRPr lang="en-CA"/>
          </a:p>
        </p:txBody>
      </p:sp>
      <p:pic>
        <p:nvPicPr>
          <p:cNvPr id="5" name="Picture 4">
            <a:extLst>
              <a:ext uri="{FF2B5EF4-FFF2-40B4-BE49-F238E27FC236}">
                <a16:creationId xmlns:a16="http://schemas.microsoft.com/office/drawing/2014/main" id="{EC9E38D3-A8C8-41D3-8A66-FDDFC6385D6F}"/>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68398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CF34-7EBD-420B-A093-724C967F177E}"/>
              </a:ext>
            </a:extLst>
          </p:cNvPr>
          <p:cNvSpPr>
            <a:spLocks noGrp="1"/>
          </p:cNvSpPr>
          <p:nvPr>
            <p:ph type="title"/>
          </p:nvPr>
        </p:nvSpPr>
        <p:spPr>
          <a:xfrm>
            <a:off x="838200" y="365125"/>
            <a:ext cx="10515600" cy="1325563"/>
          </a:xfrm>
        </p:spPr>
        <p:txBody>
          <a:bodyPr>
            <a:normAutofit/>
          </a:bodyPr>
          <a:lstStyle/>
          <a:p>
            <a:pPr algn="ctr"/>
            <a:r>
              <a:rPr lang="en-US" dirty="0"/>
              <a:t>UVG</a:t>
            </a:r>
            <a:br>
              <a:rPr lang="en-US" dirty="0"/>
            </a:br>
            <a:r>
              <a:rPr lang="en-US" sz="2400" dirty="0"/>
              <a:t>By: Benoit Moreau</a:t>
            </a:r>
            <a:endParaRPr lang="en-CA" dirty="0"/>
          </a:p>
        </p:txBody>
      </p:sp>
      <p:sp>
        <p:nvSpPr>
          <p:cNvPr id="3" name="Content Placeholder 2">
            <a:extLst>
              <a:ext uri="{FF2B5EF4-FFF2-40B4-BE49-F238E27FC236}">
                <a16:creationId xmlns:a16="http://schemas.microsoft.com/office/drawing/2014/main" id="{3F425939-0A99-41D7-8F10-FC2E10011832}"/>
              </a:ext>
            </a:extLst>
          </p:cNvPr>
          <p:cNvSpPr>
            <a:spLocks noGrp="1"/>
          </p:cNvSpPr>
          <p:nvPr>
            <p:ph idx="1"/>
          </p:nvPr>
        </p:nvSpPr>
        <p:spPr/>
        <p:txBody>
          <a:bodyPr/>
          <a:lstStyle/>
          <a:p>
            <a:pPr marL="0" indent="0">
              <a:buNone/>
            </a:pPr>
            <a:r>
              <a:rPr lang="en-US" dirty="0"/>
              <a:t>The goal of this project was to build an unmanned ground vehicle (UGV) with a turret that shoots foam darts   This UGV can move forwards, backwards, left and right as well as </a:t>
            </a:r>
            <a:r>
              <a:rPr lang="en-US"/>
              <a:t>shoot things. </a:t>
            </a:r>
            <a:r>
              <a:rPr lang="en-US" dirty="0"/>
              <a:t>All of these actions can be controlled remotely by a user via a graphical user interface on a computer. Using this interface, the user can move the vehicle using the WASD keys and fire the gun using the left mouse button. The connection between the vehicle and the interface is done using WIFI. </a:t>
            </a:r>
            <a:endParaRPr lang="en-CA" dirty="0"/>
          </a:p>
        </p:txBody>
      </p:sp>
    </p:spTree>
    <p:extLst>
      <p:ext uri="{BB962C8B-B14F-4D97-AF65-F5344CB8AC3E}">
        <p14:creationId xmlns:p14="http://schemas.microsoft.com/office/powerpoint/2010/main" val="4148560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97</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UVG By: Benoit Moreau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Benoit Moreau</dc:creator>
  <cp:lastModifiedBy>Benoit Moreau</cp:lastModifiedBy>
  <cp:revision>1</cp:revision>
  <dcterms:created xsi:type="dcterms:W3CDTF">2020-05-25T02:18:46Z</dcterms:created>
  <dcterms:modified xsi:type="dcterms:W3CDTF">2020-05-25T02:33:33Z</dcterms:modified>
</cp:coreProperties>
</file>