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1EC1-3340-4397-8498-9321C16A8A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27F47D4-9921-4603-BEC1-C402E4EB08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758938A-EF81-4811-9853-445B6E2153A5}"/>
              </a:ext>
            </a:extLst>
          </p:cNvPr>
          <p:cNvSpPr>
            <a:spLocks noGrp="1"/>
          </p:cNvSpPr>
          <p:nvPr>
            <p:ph type="dt" sz="half" idx="10"/>
          </p:nvPr>
        </p:nvSpPr>
        <p:spPr/>
        <p:txBody>
          <a:bodyPr/>
          <a:lstStyle/>
          <a:p>
            <a:fld id="{EA2CF2F5-1414-4751-9658-664332FAB163}" type="datetimeFigureOut">
              <a:rPr lang="en-CA" smtClean="0"/>
              <a:t>2020-05-24</a:t>
            </a:fld>
            <a:endParaRPr lang="en-CA"/>
          </a:p>
        </p:txBody>
      </p:sp>
      <p:sp>
        <p:nvSpPr>
          <p:cNvPr id="5" name="Footer Placeholder 4">
            <a:extLst>
              <a:ext uri="{FF2B5EF4-FFF2-40B4-BE49-F238E27FC236}">
                <a16:creationId xmlns:a16="http://schemas.microsoft.com/office/drawing/2014/main" id="{CA73EE27-3A9A-49EB-8741-E2B5A061685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9645C8E-F2C8-4BFD-99F5-4276922DD3D8}"/>
              </a:ext>
            </a:extLst>
          </p:cNvPr>
          <p:cNvSpPr>
            <a:spLocks noGrp="1"/>
          </p:cNvSpPr>
          <p:nvPr>
            <p:ph type="sldNum" sz="quarter" idx="12"/>
          </p:nvPr>
        </p:nvSpPr>
        <p:spPr/>
        <p:txBody>
          <a:bodyPr/>
          <a:lstStyle/>
          <a:p>
            <a:fld id="{B2AB0A8F-C0BF-4F9B-9A57-92F31F3E6872}" type="slidenum">
              <a:rPr lang="en-CA" smtClean="0"/>
              <a:t>‹#›</a:t>
            </a:fld>
            <a:endParaRPr lang="en-CA"/>
          </a:p>
        </p:txBody>
      </p:sp>
    </p:spTree>
    <p:extLst>
      <p:ext uri="{BB962C8B-B14F-4D97-AF65-F5344CB8AC3E}">
        <p14:creationId xmlns:p14="http://schemas.microsoft.com/office/powerpoint/2010/main" val="3978233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1C704-3E23-443D-9CF5-80F470579139}"/>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EE05D55-E4F6-4D01-A3E8-30F1C22518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CC4C3FE-7305-499F-8F3C-788A188633B8}"/>
              </a:ext>
            </a:extLst>
          </p:cNvPr>
          <p:cNvSpPr>
            <a:spLocks noGrp="1"/>
          </p:cNvSpPr>
          <p:nvPr>
            <p:ph type="dt" sz="half" idx="10"/>
          </p:nvPr>
        </p:nvSpPr>
        <p:spPr/>
        <p:txBody>
          <a:bodyPr/>
          <a:lstStyle/>
          <a:p>
            <a:fld id="{EA2CF2F5-1414-4751-9658-664332FAB163}" type="datetimeFigureOut">
              <a:rPr lang="en-CA" smtClean="0"/>
              <a:t>2020-05-24</a:t>
            </a:fld>
            <a:endParaRPr lang="en-CA"/>
          </a:p>
        </p:txBody>
      </p:sp>
      <p:sp>
        <p:nvSpPr>
          <p:cNvPr id="5" name="Footer Placeholder 4">
            <a:extLst>
              <a:ext uri="{FF2B5EF4-FFF2-40B4-BE49-F238E27FC236}">
                <a16:creationId xmlns:a16="http://schemas.microsoft.com/office/drawing/2014/main" id="{6A1EC8E7-A580-49C3-9F7D-A443028A3BF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B670056-79A0-41DF-A913-941E3FCEA2FB}"/>
              </a:ext>
            </a:extLst>
          </p:cNvPr>
          <p:cNvSpPr>
            <a:spLocks noGrp="1"/>
          </p:cNvSpPr>
          <p:nvPr>
            <p:ph type="sldNum" sz="quarter" idx="12"/>
          </p:nvPr>
        </p:nvSpPr>
        <p:spPr/>
        <p:txBody>
          <a:bodyPr/>
          <a:lstStyle/>
          <a:p>
            <a:fld id="{B2AB0A8F-C0BF-4F9B-9A57-92F31F3E6872}" type="slidenum">
              <a:rPr lang="en-CA" smtClean="0"/>
              <a:t>‹#›</a:t>
            </a:fld>
            <a:endParaRPr lang="en-CA"/>
          </a:p>
        </p:txBody>
      </p:sp>
    </p:spTree>
    <p:extLst>
      <p:ext uri="{BB962C8B-B14F-4D97-AF65-F5344CB8AC3E}">
        <p14:creationId xmlns:p14="http://schemas.microsoft.com/office/powerpoint/2010/main" val="1665638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19F1D5-92D2-49D4-9271-C2370745E0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16C825F-1509-4ECC-9E96-17C47608D4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B1D1590-F4B5-46A7-8FB7-2352E9596DBF}"/>
              </a:ext>
            </a:extLst>
          </p:cNvPr>
          <p:cNvSpPr>
            <a:spLocks noGrp="1"/>
          </p:cNvSpPr>
          <p:nvPr>
            <p:ph type="dt" sz="half" idx="10"/>
          </p:nvPr>
        </p:nvSpPr>
        <p:spPr/>
        <p:txBody>
          <a:bodyPr/>
          <a:lstStyle/>
          <a:p>
            <a:fld id="{EA2CF2F5-1414-4751-9658-664332FAB163}" type="datetimeFigureOut">
              <a:rPr lang="en-CA" smtClean="0"/>
              <a:t>2020-05-24</a:t>
            </a:fld>
            <a:endParaRPr lang="en-CA"/>
          </a:p>
        </p:txBody>
      </p:sp>
      <p:sp>
        <p:nvSpPr>
          <p:cNvPr id="5" name="Footer Placeholder 4">
            <a:extLst>
              <a:ext uri="{FF2B5EF4-FFF2-40B4-BE49-F238E27FC236}">
                <a16:creationId xmlns:a16="http://schemas.microsoft.com/office/drawing/2014/main" id="{E9671CC5-EFFE-41A7-8EB0-F9FFC0739E9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CF53CA4-0D8F-4ED1-BA5D-2CE9C8321595}"/>
              </a:ext>
            </a:extLst>
          </p:cNvPr>
          <p:cNvSpPr>
            <a:spLocks noGrp="1"/>
          </p:cNvSpPr>
          <p:nvPr>
            <p:ph type="sldNum" sz="quarter" idx="12"/>
          </p:nvPr>
        </p:nvSpPr>
        <p:spPr/>
        <p:txBody>
          <a:bodyPr/>
          <a:lstStyle/>
          <a:p>
            <a:fld id="{B2AB0A8F-C0BF-4F9B-9A57-92F31F3E6872}" type="slidenum">
              <a:rPr lang="en-CA" smtClean="0"/>
              <a:t>‹#›</a:t>
            </a:fld>
            <a:endParaRPr lang="en-CA"/>
          </a:p>
        </p:txBody>
      </p:sp>
    </p:spTree>
    <p:extLst>
      <p:ext uri="{BB962C8B-B14F-4D97-AF65-F5344CB8AC3E}">
        <p14:creationId xmlns:p14="http://schemas.microsoft.com/office/powerpoint/2010/main" val="2694549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73925-7398-4625-8EA6-34BD59F161F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333F029-209D-48F7-A08B-6BC66DC2B7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D333FD0-F01C-4127-BC87-884D7FB3AA7F}"/>
              </a:ext>
            </a:extLst>
          </p:cNvPr>
          <p:cNvSpPr>
            <a:spLocks noGrp="1"/>
          </p:cNvSpPr>
          <p:nvPr>
            <p:ph type="dt" sz="half" idx="10"/>
          </p:nvPr>
        </p:nvSpPr>
        <p:spPr/>
        <p:txBody>
          <a:bodyPr/>
          <a:lstStyle/>
          <a:p>
            <a:fld id="{EA2CF2F5-1414-4751-9658-664332FAB163}" type="datetimeFigureOut">
              <a:rPr lang="en-CA" smtClean="0"/>
              <a:t>2020-05-24</a:t>
            </a:fld>
            <a:endParaRPr lang="en-CA"/>
          </a:p>
        </p:txBody>
      </p:sp>
      <p:sp>
        <p:nvSpPr>
          <p:cNvPr id="5" name="Footer Placeholder 4">
            <a:extLst>
              <a:ext uri="{FF2B5EF4-FFF2-40B4-BE49-F238E27FC236}">
                <a16:creationId xmlns:a16="http://schemas.microsoft.com/office/drawing/2014/main" id="{FC1FE742-8885-4677-8734-D60240CCA4B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83B5A84-EBED-4071-9392-75F88DA2D11E}"/>
              </a:ext>
            </a:extLst>
          </p:cNvPr>
          <p:cNvSpPr>
            <a:spLocks noGrp="1"/>
          </p:cNvSpPr>
          <p:nvPr>
            <p:ph type="sldNum" sz="quarter" idx="12"/>
          </p:nvPr>
        </p:nvSpPr>
        <p:spPr/>
        <p:txBody>
          <a:bodyPr/>
          <a:lstStyle/>
          <a:p>
            <a:fld id="{B2AB0A8F-C0BF-4F9B-9A57-92F31F3E6872}" type="slidenum">
              <a:rPr lang="en-CA" smtClean="0"/>
              <a:t>‹#›</a:t>
            </a:fld>
            <a:endParaRPr lang="en-CA"/>
          </a:p>
        </p:txBody>
      </p:sp>
    </p:spTree>
    <p:extLst>
      <p:ext uri="{BB962C8B-B14F-4D97-AF65-F5344CB8AC3E}">
        <p14:creationId xmlns:p14="http://schemas.microsoft.com/office/powerpoint/2010/main" val="216946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970DB-5430-401C-8481-AA07F3C54A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A9B3707-0329-4B84-8467-A1625E36B4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665552-A9C0-42A2-921D-964404DF2FA8}"/>
              </a:ext>
            </a:extLst>
          </p:cNvPr>
          <p:cNvSpPr>
            <a:spLocks noGrp="1"/>
          </p:cNvSpPr>
          <p:nvPr>
            <p:ph type="dt" sz="half" idx="10"/>
          </p:nvPr>
        </p:nvSpPr>
        <p:spPr/>
        <p:txBody>
          <a:bodyPr/>
          <a:lstStyle/>
          <a:p>
            <a:fld id="{EA2CF2F5-1414-4751-9658-664332FAB163}" type="datetimeFigureOut">
              <a:rPr lang="en-CA" smtClean="0"/>
              <a:t>2020-05-24</a:t>
            </a:fld>
            <a:endParaRPr lang="en-CA"/>
          </a:p>
        </p:txBody>
      </p:sp>
      <p:sp>
        <p:nvSpPr>
          <p:cNvPr id="5" name="Footer Placeholder 4">
            <a:extLst>
              <a:ext uri="{FF2B5EF4-FFF2-40B4-BE49-F238E27FC236}">
                <a16:creationId xmlns:a16="http://schemas.microsoft.com/office/drawing/2014/main" id="{B6F2937F-04B8-435A-AA75-478DE403C2A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5C724E2-15EA-4244-9632-763E40227177}"/>
              </a:ext>
            </a:extLst>
          </p:cNvPr>
          <p:cNvSpPr>
            <a:spLocks noGrp="1"/>
          </p:cNvSpPr>
          <p:nvPr>
            <p:ph type="sldNum" sz="quarter" idx="12"/>
          </p:nvPr>
        </p:nvSpPr>
        <p:spPr/>
        <p:txBody>
          <a:bodyPr/>
          <a:lstStyle/>
          <a:p>
            <a:fld id="{B2AB0A8F-C0BF-4F9B-9A57-92F31F3E6872}" type="slidenum">
              <a:rPr lang="en-CA" smtClean="0"/>
              <a:t>‹#›</a:t>
            </a:fld>
            <a:endParaRPr lang="en-CA"/>
          </a:p>
        </p:txBody>
      </p:sp>
    </p:spTree>
    <p:extLst>
      <p:ext uri="{BB962C8B-B14F-4D97-AF65-F5344CB8AC3E}">
        <p14:creationId xmlns:p14="http://schemas.microsoft.com/office/powerpoint/2010/main" val="2322216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324C6-6B6E-42A4-8589-A6056842572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89745DB-8A3A-45A1-BE16-2B60B2B486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2192FDF-3E93-4C2F-9FF5-9C9BFD8E3B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7201A71-67DA-44DF-AD46-CCE59B0593B2}"/>
              </a:ext>
            </a:extLst>
          </p:cNvPr>
          <p:cNvSpPr>
            <a:spLocks noGrp="1"/>
          </p:cNvSpPr>
          <p:nvPr>
            <p:ph type="dt" sz="half" idx="10"/>
          </p:nvPr>
        </p:nvSpPr>
        <p:spPr/>
        <p:txBody>
          <a:bodyPr/>
          <a:lstStyle/>
          <a:p>
            <a:fld id="{EA2CF2F5-1414-4751-9658-664332FAB163}" type="datetimeFigureOut">
              <a:rPr lang="en-CA" smtClean="0"/>
              <a:t>2020-05-24</a:t>
            </a:fld>
            <a:endParaRPr lang="en-CA"/>
          </a:p>
        </p:txBody>
      </p:sp>
      <p:sp>
        <p:nvSpPr>
          <p:cNvPr id="6" name="Footer Placeholder 5">
            <a:extLst>
              <a:ext uri="{FF2B5EF4-FFF2-40B4-BE49-F238E27FC236}">
                <a16:creationId xmlns:a16="http://schemas.microsoft.com/office/drawing/2014/main" id="{7B96187F-49AA-47A2-8F8E-E225A5007B5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44400F9-D291-422F-96BA-391B6CFEC88B}"/>
              </a:ext>
            </a:extLst>
          </p:cNvPr>
          <p:cNvSpPr>
            <a:spLocks noGrp="1"/>
          </p:cNvSpPr>
          <p:nvPr>
            <p:ph type="sldNum" sz="quarter" idx="12"/>
          </p:nvPr>
        </p:nvSpPr>
        <p:spPr/>
        <p:txBody>
          <a:bodyPr/>
          <a:lstStyle/>
          <a:p>
            <a:fld id="{B2AB0A8F-C0BF-4F9B-9A57-92F31F3E6872}" type="slidenum">
              <a:rPr lang="en-CA" smtClean="0"/>
              <a:t>‹#›</a:t>
            </a:fld>
            <a:endParaRPr lang="en-CA"/>
          </a:p>
        </p:txBody>
      </p:sp>
    </p:spTree>
    <p:extLst>
      <p:ext uri="{BB962C8B-B14F-4D97-AF65-F5344CB8AC3E}">
        <p14:creationId xmlns:p14="http://schemas.microsoft.com/office/powerpoint/2010/main" val="3176059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498E1-F911-4F03-ABE6-B2FBC09BD4E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CEE8E92-CF59-414D-A577-782BE5F763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E2A946-F2C4-4C5E-B84D-E2A660DF3A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D79E075-5D45-457B-9F3A-DD4813DB54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6700F0-A35C-470E-A20F-33FB3BE064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708AEAC-F56C-4EBD-AFAA-F3C9070A8632}"/>
              </a:ext>
            </a:extLst>
          </p:cNvPr>
          <p:cNvSpPr>
            <a:spLocks noGrp="1"/>
          </p:cNvSpPr>
          <p:nvPr>
            <p:ph type="dt" sz="half" idx="10"/>
          </p:nvPr>
        </p:nvSpPr>
        <p:spPr/>
        <p:txBody>
          <a:bodyPr/>
          <a:lstStyle/>
          <a:p>
            <a:fld id="{EA2CF2F5-1414-4751-9658-664332FAB163}" type="datetimeFigureOut">
              <a:rPr lang="en-CA" smtClean="0"/>
              <a:t>2020-05-24</a:t>
            </a:fld>
            <a:endParaRPr lang="en-CA"/>
          </a:p>
        </p:txBody>
      </p:sp>
      <p:sp>
        <p:nvSpPr>
          <p:cNvPr id="8" name="Footer Placeholder 7">
            <a:extLst>
              <a:ext uri="{FF2B5EF4-FFF2-40B4-BE49-F238E27FC236}">
                <a16:creationId xmlns:a16="http://schemas.microsoft.com/office/drawing/2014/main" id="{26C3A156-1BC8-416B-B944-B7D713A0F16B}"/>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58A4987-6A98-4E1A-80BD-8BC076FB78DC}"/>
              </a:ext>
            </a:extLst>
          </p:cNvPr>
          <p:cNvSpPr>
            <a:spLocks noGrp="1"/>
          </p:cNvSpPr>
          <p:nvPr>
            <p:ph type="sldNum" sz="quarter" idx="12"/>
          </p:nvPr>
        </p:nvSpPr>
        <p:spPr/>
        <p:txBody>
          <a:bodyPr/>
          <a:lstStyle/>
          <a:p>
            <a:fld id="{B2AB0A8F-C0BF-4F9B-9A57-92F31F3E6872}" type="slidenum">
              <a:rPr lang="en-CA" smtClean="0"/>
              <a:t>‹#›</a:t>
            </a:fld>
            <a:endParaRPr lang="en-CA"/>
          </a:p>
        </p:txBody>
      </p:sp>
    </p:spTree>
    <p:extLst>
      <p:ext uri="{BB962C8B-B14F-4D97-AF65-F5344CB8AC3E}">
        <p14:creationId xmlns:p14="http://schemas.microsoft.com/office/powerpoint/2010/main" val="690036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4D742-F28C-43C6-9118-A12ADF9DE06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1A94DF1-38B0-401B-920F-EC3D7BC63292}"/>
              </a:ext>
            </a:extLst>
          </p:cNvPr>
          <p:cNvSpPr>
            <a:spLocks noGrp="1"/>
          </p:cNvSpPr>
          <p:nvPr>
            <p:ph type="dt" sz="half" idx="10"/>
          </p:nvPr>
        </p:nvSpPr>
        <p:spPr/>
        <p:txBody>
          <a:bodyPr/>
          <a:lstStyle/>
          <a:p>
            <a:fld id="{EA2CF2F5-1414-4751-9658-664332FAB163}" type="datetimeFigureOut">
              <a:rPr lang="en-CA" smtClean="0"/>
              <a:t>2020-05-24</a:t>
            </a:fld>
            <a:endParaRPr lang="en-CA"/>
          </a:p>
        </p:txBody>
      </p:sp>
      <p:sp>
        <p:nvSpPr>
          <p:cNvPr id="4" name="Footer Placeholder 3">
            <a:extLst>
              <a:ext uri="{FF2B5EF4-FFF2-40B4-BE49-F238E27FC236}">
                <a16:creationId xmlns:a16="http://schemas.microsoft.com/office/drawing/2014/main" id="{F731B75D-95A2-466E-9612-05D4FA7AF41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20EF919-DECA-48D0-9C44-B0635C6654CF}"/>
              </a:ext>
            </a:extLst>
          </p:cNvPr>
          <p:cNvSpPr>
            <a:spLocks noGrp="1"/>
          </p:cNvSpPr>
          <p:nvPr>
            <p:ph type="sldNum" sz="quarter" idx="12"/>
          </p:nvPr>
        </p:nvSpPr>
        <p:spPr/>
        <p:txBody>
          <a:bodyPr/>
          <a:lstStyle/>
          <a:p>
            <a:fld id="{B2AB0A8F-C0BF-4F9B-9A57-92F31F3E6872}" type="slidenum">
              <a:rPr lang="en-CA" smtClean="0"/>
              <a:t>‹#›</a:t>
            </a:fld>
            <a:endParaRPr lang="en-CA"/>
          </a:p>
        </p:txBody>
      </p:sp>
    </p:spTree>
    <p:extLst>
      <p:ext uri="{BB962C8B-B14F-4D97-AF65-F5344CB8AC3E}">
        <p14:creationId xmlns:p14="http://schemas.microsoft.com/office/powerpoint/2010/main" val="3491325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D10CB2-36F8-411A-8060-DBAA90935645}"/>
              </a:ext>
            </a:extLst>
          </p:cNvPr>
          <p:cNvSpPr>
            <a:spLocks noGrp="1"/>
          </p:cNvSpPr>
          <p:nvPr>
            <p:ph type="dt" sz="half" idx="10"/>
          </p:nvPr>
        </p:nvSpPr>
        <p:spPr/>
        <p:txBody>
          <a:bodyPr/>
          <a:lstStyle/>
          <a:p>
            <a:fld id="{EA2CF2F5-1414-4751-9658-664332FAB163}" type="datetimeFigureOut">
              <a:rPr lang="en-CA" smtClean="0"/>
              <a:t>2020-05-24</a:t>
            </a:fld>
            <a:endParaRPr lang="en-CA"/>
          </a:p>
        </p:txBody>
      </p:sp>
      <p:sp>
        <p:nvSpPr>
          <p:cNvPr id="3" name="Footer Placeholder 2">
            <a:extLst>
              <a:ext uri="{FF2B5EF4-FFF2-40B4-BE49-F238E27FC236}">
                <a16:creationId xmlns:a16="http://schemas.microsoft.com/office/drawing/2014/main" id="{CE1B0346-C93D-4741-A842-1FCB5E263F0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4225E864-5E10-447F-A07E-F325946A18D1}"/>
              </a:ext>
            </a:extLst>
          </p:cNvPr>
          <p:cNvSpPr>
            <a:spLocks noGrp="1"/>
          </p:cNvSpPr>
          <p:nvPr>
            <p:ph type="sldNum" sz="quarter" idx="12"/>
          </p:nvPr>
        </p:nvSpPr>
        <p:spPr/>
        <p:txBody>
          <a:bodyPr/>
          <a:lstStyle/>
          <a:p>
            <a:fld id="{B2AB0A8F-C0BF-4F9B-9A57-92F31F3E6872}" type="slidenum">
              <a:rPr lang="en-CA" smtClean="0"/>
              <a:t>‹#›</a:t>
            </a:fld>
            <a:endParaRPr lang="en-CA"/>
          </a:p>
        </p:txBody>
      </p:sp>
    </p:spTree>
    <p:extLst>
      <p:ext uri="{BB962C8B-B14F-4D97-AF65-F5344CB8AC3E}">
        <p14:creationId xmlns:p14="http://schemas.microsoft.com/office/powerpoint/2010/main" val="3852187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9453D-6459-41D5-B62A-F826A67F16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5626B00-0C4B-45AC-B485-36CC0F3BF7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8D7F0CD-1F26-48BA-B4DD-C5C1E7054B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638657-99D4-430F-98F0-708D165532CE}"/>
              </a:ext>
            </a:extLst>
          </p:cNvPr>
          <p:cNvSpPr>
            <a:spLocks noGrp="1"/>
          </p:cNvSpPr>
          <p:nvPr>
            <p:ph type="dt" sz="half" idx="10"/>
          </p:nvPr>
        </p:nvSpPr>
        <p:spPr/>
        <p:txBody>
          <a:bodyPr/>
          <a:lstStyle/>
          <a:p>
            <a:fld id="{EA2CF2F5-1414-4751-9658-664332FAB163}" type="datetimeFigureOut">
              <a:rPr lang="en-CA" smtClean="0"/>
              <a:t>2020-05-24</a:t>
            </a:fld>
            <a:endParaRPr lang="en-CA"/>
          </a:p>
        </p:txBody>
      </p:sp>
      <p:sp>
        <p:nvSpPr>
          <p:cNvPr id="6" name="Footer Placeholder 5">
            <a:extLst>
              <a:ext uri="{FF2B5EF4-FFF2-40B4-BE49-F238E27FC236}">
                <a16:creationId xmlns:a16="http://schemas.microsoft.com/office/drawing/2014/main" id="{B2B9286C-F018-4AA4-A773-F04E86BDB53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76D18AB-6562-4F33-A0EA-25E895B520A6}"/>
              </a:ext>
            </a:extLst>
          </p:cNvPr>
          <p:cNvSpPr>
            <a:spLocks noGrp="1"/>
          </p:cNvSpPr>
          <p:nvPr>
            <p:ph type="sldNum" sz="quarter" idx="12"/>
          </p:nvPr>
        </p:nvSpPr>
        <p:spPr/>
        <p:txBody>
          <a:bodyPr/>
          <a:lstStyle/>
          <a:p>
            <a:fld id="{B2AB0A8F-C0BF-4F9B-9A57-92F31F3E6872}" type="slidenum">
              <a:rPr lang="en-CA" smtClean="0"/>
              <a:t>‹#›</a:t>
            </a:fld>
            <a:endParaRPr lang="en-CA"/>
          </a:p>
        </p:txBody>
      </p:sp>
    </p:spTree>
    <p:extLst>
      <p:ext uri="{BB962C8B-B14F-4D97-AF65-F5344CB8AC3E}">
        <p14:creationId xmlns:p14="http://schemas.microsoft.com/office/powerpoint/2010/main" val="1911639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317E9-8D49-496F-A241-B1980151AE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B84881F-4A12-43E0-A585-F84956FDAC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8B8A84F-CC13-424E-B2F1-690BCA15F6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B5AA1B-8332-4EE8-B811-242289AE89FF}"/>
              </a:ext>
            </a:extLst>
          </p:cNvPr>
          <p:cNvSpPr>
            <a:spLocks noGrp="1"/>
          </p:cNvSpPr>
          <p:nvPr>
            <p:ph type="dt" sz="half" idx="10"/>
          </p:nvPr>
        </p:nvSpPr>
        <p:spPr/>
        <p:txBody>
          <a:bodyPr/>
          <a:lstStyle/>
          <a:p>
            <a:fld id="{EA2CF2F5-1414-4751-9658-664332FAB163}" type="datetimeFigureOut">
              <a:rPr lang="en-CA" smtClean="0"/>
              <a:t>2020-05-24</a:t>
            </a:fld>
            <a:endParaRPr lang="en-CA"/>
          </a:p>
        </p:txBody>
      </p:sp>
      <p:sp>
        <p:nvSpPr>
          <p:cNvPr id="6" name="Footer Placeholder 5">
            <a:extLst>
              <a:ext uri="{FF2B5EF4-FFF2-40B4-BE49-F238E27FC236}">
                <a16:creationId xmlns:a16="http://schemas.microsoft.com/office/drawing/2014/main" id="{F40C9557-6CDA-40F6-BB46-5C70CE0FF7C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4B5563C-E7FC-4274-AB10-85831BF9FFE1}"/>
              </a:ext>
            </a:extLst>
          </p:cNvPr>
          <p:cNvSpPr>
            <a:spLocks noGrp="1"/>
          </p:cNvSpPr>
          <p:nvPr>
            <p:ph type="sldNum" sz="quarter" idx="12"/>
          </p:nvPr>
        </p:nvSpPr>
        <p:spPr/>
        <p:txBody>
          <a:bodyPr/>
          <a:lstStyle/>
          <a:p>
            <a:fld id="{B2AB0A8F-C0BF-4F9B-9A57-92F31F3E6872}" type="slidenum">
              <a:rPr lang="en-CA" smtClean="0"/>
              <a:t>‹#›</a:t>
            </a:fld>
            <a:endParaRPr lang="en-CA"/>
          </a:p>
        </p:txBody>
      </p:sp>
    </p:spTree>
    <p:extLst>
      <p:ext uri="{BB962C8B-B14F-4D97-AF65-F5344CB8AC3E}">
        <p14:creationId xmlns:p14="http://schemas.microsoft.com/office/powerpoint/2010/main" val="753449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64B805-9C1D-41D6-8CBB-DE49320057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33BA646-31AE-4E41-8423-7D7E5C1CB5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8527315-2A35-44E3-B849-FA3D141709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2CF2F5-1414-4751-9658-664332FAB163}" type="datetimeFigureOut">
              <a:rPr lang="en-CA" smtClean="0"/>
              <a:t>2020-05-24</a:t>
            </a:fld>
            <a:endParaRPr lang="en-CA"/>
          </a:p>
        </p:txBody>
      </p:sp>
      <p:sp>
        <p:nvSpPr>
          <p:cNvPr id="5" name="Footer Placeholder 4">
            <a:extLst>
              <a:ext uri="{FF2B5EF4-FFF2-40B4-BE49-F238E27FC236}">
                <a16:creationId xmlns:a16="http://schemas.microsoft.com/office/drawing/2014/main" id="{9F790DD5-B088-427D-9C53-0589D92435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EAB28503-E358-4D63-A777-862B44F786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AB0A8F-C0BF-4F9B-9A57-92F31F3E6872}" type="slidenum">
              <a:rPr lang="en-CA" smtClean="0"/>
              <a:t>‹#›</a:t>
            </a:fld>
            <a:endParaRPr lang="en-CA"/>
          </a:p>
        </p:txBody>
      </p:sp>
    </p:spTree>
    <p:extLst>
      <p:ext uri="{BB962C8B-B14F-4D97-AF65-F5344CB8AC3E}">
        <p14:creationId xmlns:p14="http://schemas.microsoft.com/office/powerpoint/2010/main" val="2593417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9AEB-CD0E-4BCA-92FB-6ABF52B1F1B9}"/>
              </a:ext>
            </a:extLst>
          </p:cNvPr>
          <p:cNvSpPr>
            <a:spLocks noGrp="1"/>
          </p:cNvSpPr>
          <p:nvPr>
            <p:ph type="ctrTitle"/>
          </p:nvPr>
        </p:nvSpPr>
        <p:spPr>
          <a:xfrm>
            <a:off x="1524000" y="1122363"/>
            <a:ext cx="8998226" cy="1369046"/>
          </a:xfrm>
        </p:spPr>
        <p:txBody>
          <a:bodyPr>
            <a:normAutofit fontScale="90000"/>
          </a:bodyPr>
          <a:lstStyle/>
          <a:p>
            <a:r>
              <a:rPr lang="en-CA" dirty="0"/>
              <a:t>Teacher Question Management</a:t>
            </a:r>
            <a:br>
              <a:rPr lang="en-CA" dirty="0"/>
            </a:br>
            <a:r>
              <a:rPr lang="en-CA" sz="3100" dirty="0"/>
              <a:t>Presented By: Giresse Wambo</a:t>
            </a:r>
          </a:p>
        </p:txBody>
      </p:sp>
      <p:sp>
        <p:nvSpPr>
          <p:cNvPr id="3" name="Subtitle 2">
            <a:extLst>
              <a:ext uri="{FF2B5EF4-FFF2-40B4-BE49-F238E27FC236}">
                <a16:creationId xmlns:a16="http://schemas.microsoft.com/office/drawing/2014/main" id="{9C4D6BD7-4688-4CA4-816C-AFBAEF147D38}"/>
              </a:ext>
            </a:extLst>
          </p:cNvPr>
          <p:cNvSpPr>
            <a:spLocks noGrp="1"/>
          </p:cNvSpPr>
          <p:nvPr>
            <p:ph type="subTitle" idx="1"/>
          </p:nvPr>
        </p:nvSpPr>
        <p:spPr>
          <a:xfrm>
            <a:off x="1523999" y="2663687"/>
            <a:ext cx="9647583" cy="4346713"/>
          </a:xfrm>
        </p:spPr>
        <p:txBody>
          <a:bodyPr>
            <a:normAutofit/>
          </a:bodyPr>
          <a:lstStyle/>
          <a:p>
            <a:pPr algn="just"/>
            <a:r>
              <a:rPr lang="en-CA" dirty="0"/>
              <a:t>My name is Giresse Wambo, I’m a graduating third year student in Electronic and Information Technology program at Heritage College. Third years student must design and build a project in order to graduate from the program. The name of my final project is, the teacher question managing. This project will help computer lab teacher to manage their in-class questions by the students. The program will run a code that will prioritize position of students. An LED and a Liquid Crystal Display (LCD) will be use in order to show the position of the students. The Microcontroller will acknowledge the student button pressed, then it will transfer the code information to the Graphical User Interface (GUI) via Wi-Fi connection. The GUI will get the code information, apply the code and confirm reception to the microcontroller via the same Wi-Fi connection. </a:t>
            </a:r>
          </a:p>
          <a:p>
            <a:endParaRPr lang="en-CA" dirty="0"/>
          </a:p>
        </p:txBody>
      </p:sp>
    </p:spTree>
    <p:extLst>
      <p:ext uri="{BB962C8B-B14F-4D97-AF65-F5344CB8AC3E}">
        <p14:creationId xmlns:p14="http://schemas.microsoft.com/office/powerpoint/2010/main" val="1948845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7F77174-197B-46F3-A66E-82E46E130BC9}"/>
              </a:ext>
            </a:extLst>
          </p:cNvPr>
          <p:cNvPicPr>
            <a:picLocks noGrp="1" noChangeAspect="1"/>
          </p:cNvPicPr>
          <p:nvPr>
            <p:ph idx="1"/>
          </p:nvPr>
        </p:nvPicPr>
        <p:blipFill rotWithShape="1">
          <a:blip r:embed="rId2"/>
          <a:srcRect t="8537"/>
          <a:stretch/>
        </p:blipFill>
        <p:spPr>
          <a:xfrm>
            <a:off x="20" y="10"/>
            <a:ext cx="12191980" cy="6857990"/>
          </a:xfrm>
          <a:prstGeom prst="rect">
            <a:avLst/>
          </a:prstGeom>
        </p:spPr>
      </p:pic>
    </p:spTree>
    <p:extLst>
      <p:ext uri="{BB962C8B-B14F-4D97-AF65-F5344CB8AC3E}">
        <p14:creationId xmlns:p14="http://schemas.microsoft.com/office/powerpoint/2010/main" val="2879847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158</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Teacher Question Management Presented By: Giresse Wambo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Teacher Question Management Presented By: Giresse Wambo</dc:title>
  <dc:creator>giresse wambo</dc:creator>
  <cp:lastModifiedBy>giresse wambo</cp:lastModifiedBy>
  <cp:revision>1</cp:revision>
  <dcterms:created xsi:type="dcterms:W3CDTF">2020-05-24T20:26:47Z</dcterms:created>
  <dcterms:modified xsi:type="dcterms:W3CDTF">2020-05-24T20:28:01Z</dcterms:modified>
</cp:coreProperties>
</file>